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chart+xml" PartName="/ppt/charts/chart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7" r:id="rId2"/>
  </p:sldMasterIdLst>
  <p:notesMasterIdLst>
    <p:notesMasterId r:id="rId3"/>
  </p:notesMasterIdLst>
  <p:sldIdLst>
    <p:sldId id="259" r:id="rId4"/>
    <p:sldId id="260" r:id="rId5"/>
    <p:sldId id="263" r:id="rId6"/>
    <p:sldId id="262" r:id="rId7"/>
    <p:sldId id="261"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84" r:id="rId21"/>
    <p:sldId id="285" r:id="rId22"/>
    <p:sldId id="278" r:id="rId23"/>
    <p:sldId id="286" r:id="rId24"/>
    <p:sldId id="287" r:id="rId25"/>
    <p:sldId id="288" r:id="rId26"/>
    <p:sldId id="289" r:id="rId27"/>
    <p:sldId id="290" r:id="rId28"/>
    <p:sldId id="291" r:id="rId29"/>
  </p:sldIdLst>
  <p:sldSz cx="12192000" cy="6858000"/>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1" autoAdjust="0"/>
    <p:restoredTop sz="94660"/>
  </p:normalViewPr>
  <p:slideViewPr>
    <p:cSldViewPr snapToGrid="0">
      <p:cViewPr varScale="1">
        <p:scale>
          <a:sx n="113" d="100"/>
          <a:sy n="113" d="100"/>
        </p:scale>
        <p:origin x="510" y="96"/>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tags/tag1.xml" Type="http://schemas.openxmlformats.org/officeDocument/2006/relationships/tags"/><Relationship Id="rId31" Target="presProps.xml" Type="http://schemas.openxmlformats.org/officeDocument/2006/relationships/presProps"/><Relationship Id="rId32" Target="viewProps.xml" Type="http://schemas.openxmlformats.org/officeDocument/2006/relationships/viewProps"/><Relationship Id="rId33" Target="theme/theme1.xml" Type="http://schemas.openxmlformats.org/officeDocument/2006/relationships/theme"/><Relationship Id="rId34"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vert="horz"/>
        <a:p>
          <a:pPr>
            <a:defRPr/>
          </a:pPr>
          <a:endParaRPr lang="zh-CN"/>
        </a:p>
      </c:txPr>
    </c:title>
    <c:autoTitleDeleted val="0"/>
    <c:plotArea>
      <c:lineChart>
        <c:grouping/>
        <c:varyColors val="0"/>
        <c:ser>
          <c:idx val="0"/>
          <c:order val="0"/>
          <c:tx>
            <c:strRef>
              <c:f>Sheet1!$B$1</c:f>
              <c:strCache>
                <c:ptCount val="1"/>
                <c:pt idx="0">
                  <c:v>部门甲</c:v>
                </c:pt>
              </c:strCache>
            </c:strRef>
          </c:tx>
          <c:spPr>
            <a:ln w="28575" cap="rnd">
              <a:solidFill>
                <a:srgbClr val="17C0D4"/>
              </a:solidFill>
              <a:round/>
            </a:ln>
            <a:effectLst/>
          </c:spPr>
          <c:marker>
            <c:symbol val="circle"/>
            <c:spPr>
              <a:solidFill>
                <a:schemeClr val="accent1"/>
              </a:solidFill>
              <a:ln w="9525">
                <a:solidFill>
                  <a:schemeClr val="accent1"/>
                </a:solidFill>
              </a:ln>
              <a:effectLst/>
            </c:spPr>
          </c:marker>
          <c:dLbls>
            <c:dLbl>
              <c:idx val="0"/>
              <c:dLblPos val="t"/>
              <c:showLegendKey val="0"/>
              <c:showVal val="1"/>
              <c:showCatName val="0"/>
              <c:showSerName val="0"/>
              <c:showPercent val="0"/>
              <c:showBubbleSize val="0"/>
              <c:extLst/>
            </c:dLbl>
            <c:dLbl>
              <c:idx val="1"/>
              <c:dLblPos val="t"/>
              <c:showLegendKey val="0"/>
              <c:showVal val="1"/>
              <c:showCatName val="0"/>
              <c:showSerName val="0"/>
              <c:showPercent val="0"/>
              <c:showBubbleSize val="0"/>
              <c:extLst/>
            </c:dLbl>
            <c:dLbl>
              <c:idx val="2"/>
              <c:dLblPos val="t"/>
              <c:showLegendKey val="0"/>
              <c:showVal val="1"/>
              <c:showCatName val="0"/>
              <c:showSerName val="0"/>
              <c:showPercent val="0"/>
              <c:showBubbleSize val="0"/>
              <c:extLst/>
            </c:dLbl>
            <c:dLbl>
              <c:idx val="3"/>
              <c:dLblPos val="t"/>
              <c:showLegendKey val="0"/>
              <c:showVal val="1"/>
              <c:showCatName val="0"/>
              <c:showSerName val="0"/>
              <c:showPercent val="0"/>
              <c:showBubbleSize val="0"/>
              <c:extLst/>
            </c:dLbl>
            <c:dLbl>
              <c:idx val="4"/>
              <c:dLblPos val="t"/>
              <c:showLegendKey val="0"/>
              <c:showVal val="1"/>
              <c:showCatName val="0"/>
              <c:showSerName val="0"/>
              <c:showPercent val="0"/>
              <c:showBubbleSize val="0"/>
              <c:extLst/>
            </c:dLbl>
            <c:dLbl>
              <c:idx val="5"/>
              <c:dLblPos val="t"/>
              <c:showLegendKey val="0"/>
              <c:showVal val="1"/>
              <c:showCatName val="0"/>
              <c:showSerName val="0"/>
              <c:showPercent val="0"/>
              <c:showBubbleSize val="0"/>
              <c:extLst/>
            </c:dLbl>
            <c:dLbl>
              <c:idx val="6"/>
              <c:dLblPos val="t"/>
              <c:showLegendKey val="0"/>
              <c:showVal val="1"/>
              <c:showCatName val="0"/>
              <c:showSerName val="0"/>
              <c:showPercent val="0"/>
              <c:showBubbleSize val="0"/>
              <c:extLst/>
            </c:dLbl>
            <c:dLbl>
              <c:idx val="7"/>
              <c:dLblPos val="t"/>
              <c:showLegendKey val="0"/>
              <c:showVal val="1"/>
              <c:showCatName val="0"/>
              <c:showSerName val="0"/>
              <c:showPercent val="0"/>
              <c:showBubbleSize val="0"/>
              <c:extLst/>
            </c:dLbl>
            <c:dLbl>
              <c:idx val="8"/>
              <c:dLblPos val="t"/>
              <c:showLegendKey val="0"/>
              <c:showVal val="1"/>
              <c:showCatName val="0"/>
              <c:showSerName val="0"/>
              <c:showPercent val="0"/>
              <c:showBubbleSize val="0"/>
              <c:extLst/>
            </c:dLbl>
            <c:dLbl>
              <c:idx val="9"/>
              <c:dLblPos val="t"/>
              <c:showLegendKey val="0"/>
              <c:showVal val="1"/>
              <c:showCatName val="0"/>
              <c:showSerName val="0"/>
              <c:showPercent val="0"/>
              <c:showBubbleSize val="0"/>
              <c:extLst/>
            </c:dLbl>
            <c:dLbl>
              <c:idx val="10"/>
              <c:dLblPos val="t"/>
              <c:showLegendKey val="0"/>
              <c:showVal val="1"/>
              <c:showCatName val="0"/>
              <c:showSerName val="0"/>
              <c:showPercent val="0"/>
              <c:showBubbleSize val="0"/>
              <c:extLst/>
            </c:dLbl>
            <c:dLbl>
              <c:idx val="11"/>
              <c:dLblPos val="t"/>
              <c:showLegendKey val="0"/>
              <c:showVal val="1"/>
              <c:showCatName val="0"/>
              <c:showSerName val="0"/>
              <c:showPercent val="0"/>
              <c:showBubbleSize val="0"/>
              <c:extLst/>
            </c:dLbl>
            <c:spPr>
              <a:noFill/>
              <a:ln>
                <a:noFill/>
              </a:ln>
              <a:effectLst/>
            </c:spPr>
            <c:txPr>
              <a:bodyPr rot="0" vert="horz"/>
              <a:p>
                <a:pPr>
                  <a:defRPr/>
                </a:pPr>
                <a:endParaRPr lang="zh-CN"/>
              </a:p>
            </c:txPr>
            <c:dLblPos val="t"/>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Sheet1!$B$2:$B$13</c:f>
              <c:numCache>
                <c:formatCode>General</c:formatCode>
                <c:ptCount val="12"/>
                <c:pt idx="0">
                  <c:v>80</c:v>
                </c:pt>
                <c:pt idx="1">
                  <c:v>75</c:v>
                </c:pt>
                <c:pt idx="2">
                  <c:v>70</c:v>
                </c:pt>
                <c:pt idx="3">
                  <c:v>50</c:v>
                </c:pt>
                <c:pt idx="4">
                  <c:v>58</c:v>
                </c:pt>
                <c:pt idx="5">
                  <c:v>62</c:v>
                </c:pt>
                <c:pt idx="6">
                  <c:v>72</c:v>
                </c:pt>
                <c:pt idx="7">
                  <c:v>80</c:v>
                </c:pt>
                <c:pt idx="8">
                  <c:v>78</c:v>
                </c:pt>
                <c:pt idx="9">
                  <c:v>68</c:v>
                </c:pt>
                <c:pt idx="10">
                  <c:v>63</c:v>
                </c:pt>
                <c:pt idx="11">
                  <c:v>48</c:v>
                </c:pt>
              </c:numCache>
            </c:numRef>
          </c:val>
          <c:smooth val="0"/>
          <c:extLst>
            <c:ext xmlns:c16="http://schemas.microsoft.com/office/drawing/2014/chart" uri="{C3380CC4-5D6E-409C-BE32-E72D297353CC}">
              <c16:uniqueId val="{00000000-0676-45B9-96FB-74FC857A4F1D}"/>
            </c:ext>
          </c:extLst>
        </c:ser>
        <c:ser>
          <c:idx val="1"/>
          <c:order val="1"/>
          <c:tx>
            <c:strRef>
              <c:f>Sheet1!$C$1</c:f>
              <c:strCache>
                <c:ptCount val="1"/>
                <c:pt idx="0">
                  <c:v>部门乙</c:v>
                </c:pt>
              </c:strCache>
            </c:strRef>
          </c:tx>
          <c:spPr>
            <a:ln w="28575" cap="rnd">
              <a:solidFill>
                <a:srgbClr val="345692"/>
              </a:solidFill>
              <a:round/>
            </a:ln>
            <a:effectLst/>
          </c:spPr>
          <c:marker>
            <c:symbol val="circle"/>
            <c:spPr>
              <a:solidFill>
                <a:schemeClr val="bg1"/>
              </a:solidFill>
              <a:ln w="12700">
                <a:solidFill>
                  <a:schemeClr val="accent2"/>
                </a:solidFill>
              </a:ln>
              <a:effectLst/>
            </c:spPr>
          </c:marker>
          <c:dLbls>
            <c:dLbl>
              <c:idx val="0"/>
              <c:dLblPos val="t"/>
              <c:showLegendKey val="0"/>
              <c:showVal val="1"/>
              <c:showCatName val="0"/>
              <c:showSerName val="0"/>
              <c:showPercent val="0"/>
              <c:showBubbleSize val="0"/>
              <c:extLst/>
            </c:dLbl>
            <c:dLbl>
              <c:idx val="1"/>
              <c:dLblPos val="t"/>
              <c:showLegendKey val="0"/>
              <c:showVal val="1"/>
              <c:showCatName val="0"/>
              <c:showSerName val="0"/>
              <c:showPercent val="0"/>
              <c:showBubbleSize val="0"/>
              <c:extLst/>
            </c:dLbl>
            <c:dLbl>
              <c:idx val="2"/>
              <c:dLblPos val="t"/>
              <c:showLegendKey val="0"/>
              <c:showVal val="1"/>
              <c:showCatName val="0"/>
              <c:showSerName val="0"/>
              <c:showPercent val="0"/>
              <c:showBubbleSize val="0"/>
              <c:extLst/>
            </c:dLbl>
            <c:dLbl>
              <c:idx val="3"/>
              <c:dLblPos val="t"/>
              <c:showLegendKey val="0"/>
              <c:showVal val="1"/>
              <c:showCatName val="0"/>
              <c:showSerName val="0"/>
              <c:showPercent val="0"/>
              <c:showBubbleSize val="0"/>
              <c:extLst/>
            </c:dLbl>
            <c:dLbl>
              <c:idx val="4"/>
              <c:dLblPos val="t"/>
              <c:showLegendKey val="0"/>
              <c:showVal val="1"/>
              <c:showCatName val="0"/>
              <c:showSerName val="0"/>
              <c:showPercent val="0"/>
              <c:showBubbleSize val="0"/>
              <c:extLst/>
            </c:dLbl>
            <c:dLbl>
              <c:idx val="5"/>
              <c:dLblPos val="t"/>
              <c:showLegendKey val="0"/>
              <c:showVal val="1"/>
              <c:showCatName val="0"/>
              <c:showSerName val="0"/>
              <c:showPercent val="0"/>
              <c:showBubbleSize val="0"/>
              <c:extLst/>
            </c:dLbl>
            <c:dLbl>
              <c:idx val="6"/>
              <c:dLblPos val="t"/>
              <c:showLegendKey val="0"/>
              <c:showVal val="1"/>
              <c:showCatName val="0"/>
              <c:showSerName val="0"/>
              <c:showPercent val="0"/>
              <c:showBubbleSize val="0"/>
              <c:extLst/>
            </c:dLbl>
            <c:dLbl>
              <c:idx val="7"/>
              <c:dLblPos val="t"/>
              <c:showLegendKey val="0"/>
              <c:showVal val="1"/>
              <c:showCatName val="0"/>
              <c:showSerName val="0"/>
              <c:showPercent val="0"/>
              <c:showBubbleSize val="0"/>
              <c:extLst/>
            </c:dLbl>
            <c:dLbl>
              <c:idx val="8"/>
              <c:dLblPos val="t"/>
              <c:showLegendKey val="0"/>
              <c:showVal val="1"/>
              <c:showCatName val="0"/>
              <c:showSerName val="0"/>
              <c:showPercent val="0"/>
              <c:showBubbleSize val="0"/>
              <c:extLst/>
            </c:dLbl>
            <c:dLbl>
              <c:idx val="9"/>
              <c:dLblPos val="t"/>
              <c:showLegendKey val="0"/>
              <c:showVal val="1"/>
              <c:showCatName val="0"/>
              <c:showSerName val="0"/>
              <c:showPercent val="0"/>
              <c:showBubbleSize val="0"/>
              <c:extLst/>
            </c:dLbl>
            <c:dLbl>
              <c:idx val="10"/>
              <c:dLblPos val="t"/>
              <c:showLegendKey val="0"/>
              <c:showVal val="1"/>
              <c:showCatName val="0"/>
              <c:showSerName val="0"/>
              <c:showPercent val="0"/>
              <c:showBubbleSize val="0"/>
              <c:extLst/>
            </c:dLbl>
            <c:dLbl>
              <c:idx val="11"/>
              <c:dLblPos val="t"/>
              <c:showLegendKey val="0"/>
              <c:showVal val="1"/>
              <c:showCatName val="0"/>
              <c:showSerName val="0"/>
              <c:showPercent val="0"/>
              <c:showBubbleSize val="0"/>
              <c:extLst/>
            </c:dLbl>
            <c:spPr>
              <a:noFill/>
              <a:ln>
                <a:noFill/>
              </a:ln>
              <a:effectLst/>
            </c:spPr>
            <c:txPr>
              <a:bodyPr rot="0" vert="horz"/>
              <a:p>
                <a:pPr>
                  <a:defRPr/>
                </a:pPr>
                <a:endParaRPr lang="zh-CN"/>
              </a:p>
            </c:txPr>
            <c:dLblPos val="t"/>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Sheet1!$C$2:$C$13</c:f>
              <c:numCache>
                <c:formatCode>General</c:formatCode>
                <c:ptCount val="12"/>
                <c:pt idx="0">
                  <c:v>60</c:v>
                </c:pt>
                <c:pt idx="1">
                  <c:v>60</c:v>
                </c:pt>
                <c:pt idx="2">
                  <c:v>55</c:v>
                </c:pt>
                <c:pt idx="3">
                  <c:v>60</c:v>
                </c:pt>
                <c:pt idx="4">
                  <c:v>35</c:v>
                </c:pt>
                <c:pt idx="5">
                  <c:v>45</c:v>
                </c:pt>
                <c:pt idx="6">
                  <c:v>60</c:v>
                </c:pt>
                <c:pt idx="7">
                  <c:v>58</c:v>
                </c:pt>
                <c:pt idx="8">
                  <c:v>48</c:v>
                </c:pt>
                <c:pt idx="9">
                  <c:v>78</c:v>
                </c:pt>
                <c:pt idx="10">
                  <c:v>72</c:v>
                </c:pt>
                <c:pt idx="11">
                  <c:v>65</c:v>
                </c:pt>
              </c:numCache>
            </c:numRef>
          </c:val>
          <c:smooth val="0"/>
          <c:extLst>
            <c:ext xmlns:c16="http://schemas.microsoft.com/office/drawing/2014/chart" uri="{C3380CC4-5D6E-409C-BE32-E72D297353CC}">
              <c16:uniqueId val="{00000001-0676-45B9-96FB-74FC857A4F1D}"/>
            </c:ext>
          </c:extLst>
        </c:ser>
        <c:dLbls>
          <c:showLegendKey val="0"/>
          <c:showVal val="0"/>
          <c:showCatName val="0"/>
          <c:showSerName val="0"/>
          <c:showPercent val="0"/>
          <c:showBubbleSize val="0"/>
          <c:showLeaderLines val="0"/>
        </c:dLbls>
        <c:axId val="677930800"/>
        <c:axId val="677931360"/>
      </c:lineChart>
      <c:catAx>
        <c:axId val="677930800"/>
        <c:scaling>
          <c:orientation/>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w="9525" cap="flat" cmpd="sng" algn="ctr">
            <a:solidFill>
              <a:schemeClr val="tx1">
                <a:lumMod val="15000"/>
                <a:lumOff val="85000"/>
              </a:schemeClr>
            </a:solidFill>
            <a:round/>
          </a:ln>
          <a:effectLst/>
        </c:spPr>
        <c:txPr>
          <a:bodyPr rot="-60000000" vert="horz"/>
          <a:p>
            <a:pPr>
              <a:defRPr/>
            </a:pPr>
            <a:endParaRPr lang="zh-CN"/>
          </a:p>
        </c:txPr>
        <c:crossAx val="677931360"/>
        <c:crosses val="autoZero"/>
        <c:auto val="0"/>
        <c:lblAlgn val="ctr"/>
        <c:lblOffset/>
        <c:noMultiLvlLbl val="0"/>
      </c:catAx>
      <c:valAx>
        <c:axId val="677931360"/>
        <c:scaling>
          <c:orientation/>
          <c:max val="100"/>
          <c:min val="20"/>
        </c:scaling>
        <c:delete val="1"/>
        <c:axPos val="l"/>
        <c:numFmt formatCode="General" sourceLinked="1"/>
        <c:majorTickMark val="none"/>
        <c:minorTickMark val="none"/>
        <c:crossAx val="677930800"/>
        <c:crossBetween val="between"/>
        <c:majorUnit val="20"/>
      </c:valAx>
      <c:spPr>
        <a:noFill/>
        <a:ln>
          <a:noFill/>
        </a:ln>
        <a:effectLst/>
      </c:spPr>
    </c:plotArea>
    <c:legend>
      <c:legendPos val="b"/>
      <c:overlay val="0"/>
      <c:spPr>
        <a:noFill/>
        <a:ln>
          <a:noFill/>
        </a:ln>
        <a:effectLst/>
      </c:spPr>
      <c:txPr>
        <a:bodyPr rot="0" vert="horz"/>
        <a:p>
          <a:pPr>
            <a:defRPr/>
          </a:pPr>
          <a:endParaRPr lang="zh-CN"/>
        </a:p>
      </c:txPr>
    </c:legend>
    <c:plotVisOnly val="1"/>
    <c:dispBlanksAs val="gap"/>
    <c:showDLblsOverMax val="0"/>
  </c:chart>
  <c:spPr>
    <a:noFill/>
    <a:ln>
      <a:noFill/>
    </a:ln>
    <a:effectLst/>
  </c:spPr>
  <c:txPr>
    <a:bodyPr/>
    <a:p>
      <a:pPr>
        <a:defRPr smtId="4294967295">
          <a:latin typeface="Arial"/>
          <a:ea typeface="微软雅黑"/>
          <a:sym typeface="Arial"/>
        </a:defRPr>
      </a:pPr>
      <a:endParaRPr smtId="4294967295">
        <a:latin typeface="Arial"/>
        <a:ea typeface="微软雅黑"/>
        <a:sym typeface="Arial"/>
      </a:endParaRPr>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C6DD99-F3AF-45D3-BA20-68BB8C4AC6CC}" type="datetimeFigureOut">
              <a:rPr lang="zh-CN" altLang="en-US" smtClean="0"/>
              <a:t>2018/5/28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FF6B9-B625-4EAA-87A1-8EC05E4C5771}" type="slidenum">
              <a:rPr lang="zh-CN" altLang="en-US" smtClean="0"/>
              <a:t>‹#›</a:t>
            </a:fld>
            <a:endParaRPr lang="zh-CN" altLang="en-US"/>
          </a:p>
        </p:txBody>
      </p:sp>
    </p:spTree>
    <p:extLst>
      <p:ext uri="{BB962C8B-B14F-4D97-AF65-F5344CB8AC3E}">
        <p14:creationId val="2402929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
        <p:nvSpPr>
          <p:cNvPr id="2" name="Picture Placeholder 8"/>
          <p:cNvSpPr>
            <a:spLocks noGrp="1"/>
          </p:cNvSpPr>
          <p:nvPr>
            <p:ph type="pic" sz="quarter" idx="10"/>
          </p:nvPr>
        </p:nvSpPr>
        <p:spPr>
          <a:xfrm>
            <a:off x="0" y="1"/>
            <a:ext cx="12192000" cy="6858000"/>
          </a:xfrm>
          <a:custGeom>
            <a:gdLst>
              <a:gd name="connsiteX0" fmla="*/ 3723825 w 7391400"/>
              <a:gd name="connsiteY0" fmla="*/ 0 h 6858000"/>
              <a:gd name="connsiteX1" fmla="*/ 7391400 w 7391400"/>
              <a:gd name="connsiteY1" fmla="*/ 0 h 6858000"/>
              <a:gd name="connsiteX2" fmla="*/ 3667575 w 7391400"/>
              <a:gd name="connsiteY2" fmla="*/ 6858000 h 6858000"/>
              <a:gd name="connsiteX3" fmla="*/ 0 w 7391400"/>
              <a:gd name="connsiteY3" fmla="*/ 6858000 h 6858000"/>
            </a:gdLst>
            <a:cxnLst>
              <a:cxn ang="0">
                <a:pos x="connsiteX0" y="connsiteY0"/>
              </a:cxn>
              <a:cxn ang="0">
                <a:pos x="connsiteX1" y="connsiteY1"/>
              </a:cxn>
              <a:cxn ang="0">
                <a:pos x="connsiteX2" y="connsiteY2"/>
              </a:cxn>
              <a:cxn ang="0">
                <a:pos x="connsiteX3" y="connsiteY3"/>
              </a:cxn>
            </a:cxnLst>
            <a:rect l="l" t="t" r="r" b="b"/>
            <a:pathLst>
              <a:path w="7391400" h="6858000">
                <a:moveTo>
                  <a:pt x="3723825" y="0"/>
                </a:moveTo>
                <a:lnTo>
                  <a:pt x="7391400" y="0"/>
                </a:lnTo>
                <a:lnTo>
                  <a:pt x="3667575" y="6858000"/>
                </a:lnTo>
                <a:lnTo>
                  <a:pt x="0" y="6858000"/>
                </a:lnTo>
                <a:close/>
              </a:path>
            </a:pathLst>
          </a:custGeom>
        </p:spPr>
        <p:txBody>
          <a:bodyPr rtlCol="0">
            <a:noAutofit/>
          </a:bodyPr>
          <a:lstStyle/>
          <a:p>
            <a:pPr lvl="0"/>
            <a:endParaRPr lang="en-US" noProof="0"/>
          </a:p>
        </p:txBody>
      </p:sp>
    </p:spTree>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9391428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8717523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1605652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3409320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1323790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7731402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4540111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3821195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9088879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7886384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0_Custom Layout">
    <p:spTree>
      <p:nvGrpSpPr>
        <p:cNvPr id="1" name=""/>
        <p:cNvGrpSpPr/>
        <p:nvPr/>
      </p:nvGrpSpPr>
      <p:grpSpPr>
        <a:xfrm>
          <a:off x="0" y="0"/>
          <a:ext cx="0" cy="0"/>
        </a:xfrm>
      </p:grpSpPr>
      <p:sp>
        <p:nvSpPr>
          <p:cNvPr id="13" name="Picture Placeholder 12"/>
          <p:cNvSpPr>
            <a:spLocks noGrp="1"/>
          </p:cNvSpPr>
          <p:nvPr>
            <p:ph type="pic" sz="quarter" idx="10"/>
          </p:nvPr>
        </p:nvSpPr>
        <p:spPr>
          <a:xfrm>
            <a:off x="1647461" y="2286530"/>
            <a:ext cx="2068012" cy="2398892"/>
          </a:xfrm>
          <a:custGeom>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txBody>
          <a:bodyPr rtlCol="0">
            <a:noAutofit/>
          </a:bodyPr>
          <a:lstStyle/>
          <a:p>
            <a:pPr lvl="0"/>
            <a:endParaRPr lang="en-US" noProof="0"/>
          </a:p>
        </p:txBody>
      </p:sp>
      <p:sp>
        <p:nvSpPr>
          <p:cNvPr id="14" name="Picture Placeholder 13"/>
          <p:cNvSpPr>
            <a:spLocks noGrp="1"/>
          </p:cNvSpPr>
          <p:nvPr>
            <p:ph type="pic" sz="quarter" idx="11"/>
          </p:nvPr>
        </p:nvSpPr>
        <p:spPr>
          <a:xfrm>
            <a:off x="4622156" y="1776318"/>
            <a:ext cx="2947686" cy="3419316"/>
          </a:xfrm>
          <a:custGeom>
            <a:gdLst>
              <a:gd name="connsiteX0" fmla="*/ 1473843 w 2947686"/>
              <a:gd name="connsiteY0" fmla="*/ 0 h 3419316"/>
              <a:gd name="connsiteX1" fmla="*/ 2947686 w 2947686"/>
              <a:gd name="connsiteY1" fmla="*/ 736922 h 3419316"/>
              <a:gd name="connsiteX2" fmla="*/ 2947686 w 2947686"/>
              <a:gd name="connsiteY2" fmla="*/ 2682394 h 3419316"/>
              <a:gd name="connsiteX3" fmla="*/ 1473843 w 2947686"/>
              <a:gd name="connsiteY3" fmla="*/ 3419316 h 3419316"/>
              <a:gd name="connsiteX4" fmla="*/ 0 w 2947686"/>
              <a:gd name="connsiteY4" fmla="*/ 2682394 h 3419316"/>
              <a:gd name="connsiteX5" fmla="*/ 0 w 2947686"/>
              <a:gd name="connsiteY5" fmla="*/ 736922 h 34193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7686" h="3419316">
                <a:moveTo>
                  <a:pt x="1473843" y="0"/>
                </a:moveTo>
                <a:lnTo>
                  <a:pt x="2947686" y="736922"/>
                </a:lnTo>
                <a:lnTo>
                  <a:pt x="2947686" y="2682394"/>
                </a:lnTo>
                <a:lnTo>
                  <a:pt x="1473843" y="3419316"/>
                </a:lnTo>
                <a:lnTo>
                  <a:pt x="0" y="2682394"/>
                </a:lnTo>
                <a:lnTo>
                  <a:pt x="0" y="736922"/>
                </a:lnTo>
                <a:close/>
              </a:path>
            </a:pathLst>
          </a:custGeom>
        </p:spPr>
        <p:txBody>
          <a:bodyPr rtlCol="0">
            <a:noAutofit/>
          </a:bodyPr>
          <a:lstStyle/>
          <a:p>
            <a:pPr lvl="0"/>
            <a:endParaRPr lang="en-US" noProof="0"/>
          </a:p>
        </p:txBody>
      </p:sp>
      <p:sp>
        <p:nvSpPr>
          <p:cNvPr id="15" name="Picture Placeholder 14"/>
          <p:cNvSpPr>
            <a:spLocks noGrp="1"/>
          </p:cNvSpPr>
          <p:nvPr>
            <p:ph type="pic" sz="quarter" idx="12"/>
          </p:nvPr>
        </p:nvSpPr>
        <p:spPr>
          <a:xfrm>
            <a:off x="8476524" y="2286530"/>
            <a:ext cx="2068012" cy="2398892"/>
          </a:xfrm>
          <a:custGeom>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txBody>
          <a:bodyPr rtlCol="0">
            <a:noAutofit/>
          </a:bodyPr>
          <a:lstStyle/>
          <a:p>
            <a:pPr lvl="0"/>
            <a:endParaRPr lang="en-US" noProof="0"/>
          </a:p>
        </p:txBody>
      </p:sp>
    </p:spTree>
    <p:extLst>
      <p:ext uri="{BB962C8B-B14F-4D97-AF65-F5344CB8AC3E}">
        <p14:creationId val="3914255765"/>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4_Custom Layout">
    <p:spTree>
      <p:nvGrpSpPr>
        <p:cNvPr id="1" name=""/>
        <p:cNvGrpSpPr/>
        <p:nvPr/>
      </p:nvGrpSpPr>
      <p:grpSpPr>
        <a:xfrm>
          <a:off x="0" y="0"/>
          <a:ext cx="0" cy="0"/>
        </a:xfrm>
      </p:grpSpPr>
      <p:sp>
        <p:nvSpPr>
          <p:cNvPr id="9" name="Picture Placeholder 8"/>
          <p:cNvSpPr>
            <a:spLocks noGrp="1"/>
          </p:cNvSpPr>
          <p:nvPr>
            <p:ph type="pic" sz="quarter" idx="10"/>
          </p:nvPr>
        </p:nvSpPr>
        <p:spPr>
          <a:xfrm>
            <a:off x="1099456" y="1"/>
            <a:ext cx="10278077" cy="6858000"/>
          </a:xfrm>
          <a:custGeom>
            <a:gdLst>
              <a:gd name="connsiteX0" fmla="*/ 3723825 w 7391400"/>
              <a:gd name="connsiteY0" fmla="*/ 0 h 6858000"/>
              <a:gd name="connsiteX1" fmla="*/ 7391400 w 7391400"/>
              <a:gd name="connsiteY1" fmla="*/ 0 h 6858000"/>
              <a:gd name="connsiteX2" fmla="*/ 3667575 w 7391400"/>
              <a:gd name="connsiteY2" fmla="*/ 6858000 h 6858000"/>
              <a:gd name="connsiteX3" fmla="*/ 0 w 7391400"/>
              <a:gd name="connsiteY3" fmla="*/ 6858000 h 6858000"/>
            </a:gdLst>
            <a:cxnLst>
              <a:cxn ang="0">
                <a:pos x="connsiteX0" y="connsiteY0"/>
              </a:cxn>
              <a:cxn ang="0">
                <a:pos x="connsiteX1" y="connsiteY1"/>
              </a:cxn>
              <a:cxn ang="0">
                <a:pos x="connsiteX2" y="connsiteY2"/>
              </a:cxn>
              <a:cxn ang="0">
                <a:pos x="connsiteX3" y="connsiteY3"/>
              </a:cxn>
            </a:cxnLst>
            <a:rect l="l" t="t" r="r" b="b"/>
            <a:pathLst>
              <a:path w="7391400" h="6858000">
                <a:moveTo>
                  <a:pt x="3723825" y="0"/>
                </a:moveTo>
                <a:lnTo>
                  <a:pt x="7391400" y="0"/>
                </a:lnTo>
                <a:lnTo>
                  <a:pt x="3667575" y="6858000"/>
                </a:lnTo>
                <a:lnTo>
                  <a:pt x="0" y="6858000"/>
                </a:lnTo>
                <a:close/>
              </a:path>
            </a:pathLst>
          </a:custGeom>
        </p:spPr>
        <p:txBody>
          <a:bodyPr rtlCol="0">
            <a:noAutofit/>
          </a:bodyPr>
          <a:lstStyle/>
          <a:p>
            <a:pPr lvl="0"/>
            <a:endParaRPr lang="en-US" noProof="0"/>
          </a:p>
        </p:txBody>
      </p:sp>
    </p:spTree>
    <p:extLst>
      <p:ext uri="{BB962C8B-B14F-4D97-AF65-F5344CB8AC3E}">
        <p14:creationId val="3078198516"/>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Custom Layout">
    <p:spTree>
      <p:nvGrpSpPr>
        <p:cNvPr id="1" name=""/>
        <p:cNvGrpSpPr/>
        <p:nvPr/>
      </p:nvGrpSpPr>
      <p:grpSpPr>
        <a:xfrm>
          <a:off x="0" y="0"/>
          <a:ext cx="0" cy="0"/>
        </a:xfrm>
      </p:grpSpPr>
      <p:sp>
        <p:nvSpPr>
          <p:cNvPr id="7" name="Picture Placeholder 6"/>
          <p:cNvSpPr>
            <a:spLocks noGrp="1"/>
          </p:cNvSpPr>
          <p:nvPr>
            <p:ph type="pic" sz="quarter" idx="10"/>
          </p:nvPr>
        </p:nvSpPr>
        <p:spPr>
          <a:xfrm>
            <a:off x="0" y="0"/>
            <a:ext cx="12192000" cy="6858000"/>
          </a:xfrm>
        </p:spPr>
        <p:txBody>
          <a:bodyPr rtlCol="0">
            <a:normAutofit/>
          </a:bodyPr>
          <a:lstStyle/>
          <a:p>
            <a:pPr lvl="0"/>
            <a:endParaRPr lang="en-US" noProof="0"/>
          </a:p>
        </p:txBody>
      </p:sp>
    </p:spTree>
    <p:extLst>
      <p:ext uri="{BB962C8B-B14F-4D97-AF65-F5344CB8AC3E}">
        <p14:creationId val="1204703449"/>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3_Custom Layout">
    <p:spTree>
      <p:nvGrpSpPr>
        <p:cNvPr id="1" name=""/>
        <p:cNvGrpSpPr/>
        <p:nvPr/>
      </p:nvGrpSpPr>
      <p:grpSpPr>
        <a:xfrm>
          <a:off x="0" y="0"/>
          <a:ext cx="0" cy="0"/>
        </a:xfrm>
      </p:grpSpPr>
      <p:sp>
        <p:nvSpPr>
          <p:cNvPr id="9" name="Picture Placeholder 8"/>
          <p:cNvSpPr>
            <a:spLocks noGrp="1"/>
          </p:cNvSpPr>
          <p:nvPr>
            <p:ph type="pic" sz="quarter" idx="10"/>
          </p:nvPr>
        </p:nvSpPr>
        <p:spPr>
          <a:xfrm>
            <a:off x="0" y="0"/>
            <a:ext cx="6781799" cy="6858000"/>
          </a:xfrm>
          <a:custGeom>
            <a:gdLst>
              <a:gd name="connsiteX0" fmla="*/ 0 w 6781799"/>
              <a:gd name="connsiteY0" fmla="*/ 0 h 6858000"/>
              <a:gd name="connsiteX1" fmla="*/ 3618136 w 6781799"/>
              <a:gd name="connsiteY1" fmla="*/ 0 h 6858000"/>
              <a:gd name="connsiteX2" fmla="*/ 6781799 w 6781799"/>
              <a:gd name="connsiteY2" fmla="*/ 6858000 h 6858000"/>
              <a:gd name="connsiteX3" fmla="*/ 0 w 6781799"/>
              <a:gd name="connsiteY3" fmla="*/ 6858000 h 6858000"/>
            </a:gdLst>
            <a:cxnLst>
              <a:cxn ang="0">
                <a:pos x="connsiteX0" y="connsiteY0"/>
              </a:cxn>
              <a:cxn ang="0">
                <a:pos x="connsiteX1" y="connsiteY1"/>
              </a:cxn>
              <a:cxn ang="0">
                <a:pos x="connsiteX2" y="connsiteY2"/>
              </a:cxn>
              <a:cxn ang="0">
                <a:pos x="connsiteX3" y="connsiteY3"/>
              </a:cxn>
            </a:cxnLst>
            <a:rect l="l" t="t" r="r" b="b"/>
            <a:pathLst>
              <a:path w="6781799" h="6858000">
                <a:moveTo>
                  <a:pt x="0" y="0"/>
                </a:moveTo>
                <a:lnTo>
                  <a:pt x="3618136" y="0"/>
                </a:lnTo>
                <a:lnTo>
                  <a:pt x="6781799" y="6858000"/>
                </a:lnTo>
                <a:lnTo>
                  <a:pt x="0" y="6858000"/>
                </a:lnTo>
                <a:close/>
              </a:path>
            </a:pathLst>
          </a:custGeom>
        </p:spPr>
        <p:txBody>
          <a:bodyPr rtlCol="0">
            <a:noAutofit/>
          </a:bodyPr>
          <a:lstStyle/>
          <a:p>
            <a:pPr lvl="0"/>
            <a:endParaRPr lang="en-US" noProof="0"/>
          </a:p>
        </p:txBody>
      </p:sp>
    </p:spTree>
    <p:extLst>
      <p:ext uri="{BB962C8B-B14F-4D97-AF65-F5344CB8AC3E}">
        <p14:creationId val="974189275"/>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Custom Layout">
    <p:spTree>
      <p:nvGrpSpPr>
        <p:cNvPr id="1" name=""/>
        <p:cNvGrpSpPr/>
        <p:nvPr/>
      </p:nvGrpSpPr>
      <p:grpSpPr>
        <a:xfrm>
          <a:off x="0" y="0"/>
          <a:ext cx="0" cy="0"/>
        </a:xfrm>
      </p:grpSpPr>
    </p:spTree>
    <p:extLst>
      <p:ext uri="{BB962C8B-B14F-4D97-AF65-F5344CB8AC3E}">
        <p14:creationId val="3748032318"/>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8_Custom Layout">
    <p:spTree>
      <p:nvGrpSpPr>
        <p:cNvPr id="1" name=""/>
        <p:cNvGrpSpPr/>
        <p:nvPr/>
      </p:nvGrpSpPr>
      <p:grpSpPr>
        <a:xfrm>
          <a:off x="0" y="0"/>
          <a:ext cx="0" cy="0"/>
        </a:xfrm>
      </p:grpSpPr>
      <p:sp>
        <p:nvSpPr>
          <p:cNvPr id="9" name="Picture Placeholder 8"/>
          <p:cNvSpPr>
            <a:spLocks noGrp="1"/>
          </p:cNvSpPr>
          <p:nvPr>
            <p:ph type="pic" sz="quarter" idx="10"/>
          </p:nvPr>
        </p:nvSpPr>
        <p:spPr>
          <a:xfrm>
            <a:off x="359790" y="332295"/>
            <a:ext cx="11472420" cy="6193410"/>
          </a:xfrm>
          <a:custGeom>
            <a:gdLst>
              <a:gd name="connsiteX0" fmla="*/ 0 w 11472420"/>
              <a:gd name="connsiteY0" fmla="*/ 0 h 6193410"/>
              <a:gd name="connsiteX1" fmla="*/ 11472420 w 11472420"/>
              <a:gd name="connsiteY1" fmla="*/ 0 h 6193410"/>
              <a:gd name="connsiteX2" fmla="*/ 11472420 w 11472420"/>
              <a:gd name="connsiteY2" fmla="*/ 6193410 h 6193410"/>
              <a:gd name="connsiteX3" fmla="*/ 0 w 11472420"/>
              <a:gd name="connsiteY3" fmla="*/ 6193410 h 6193410"/>
            </a:gdLst>
            <a:cxnLst>
              <a:cxn ang="0">
                <a:pos x="connsiteX0" y="connsiteY0"/>
              </a:cxn>
              <a:cxn ang="0">
                <a:pos x="connsiteX1" y="connsiteY1"/>
              </a:cxn>
              <a:cxn ang="0">
                <a:pos x="connsiteX2" y="connsiteY2"/>
              </a:cxn>
              <a:cxn ang="0">
                <a:pos x="connsiteX3" y="connsiteY3"/>
              </a:cxn>
            </a:cxnLst>
            <a:rect l="l" t="t" r="r" b="b"/>
            <a:pathLst>
              <a:path w="11472420" h="6193410">
                <a:moveTo>
                  <a:pt x="0" y="0"/>
                </a:moveTo>
                <a:lnTo>
                  <a:pt x="11472420" y="0"/>
                </a:lnTo>
                <a:lnTo>
                  <a:pt x="11472420" y="6193410"/>
                </a:lnTo>
                <a:lnTo>
                  <a:pt x="0" y="6193410"/>
                </a:lnTo>
                <a:close/>
              </a:path>
            </a:pathLst>
          </a:custGeom>
        </p:spPr>
        <p:txBody>
          <a:bodyPr rtlCol="0">
            <a:noAutofit/>
          </a:bodyPr>
          <a:lstStyle/>
          <a:p>
            <a:pPr lvl="0"/>
            <a:endParaRPr lang="en-US" noProof="0"/>
          </a:p>
        </p:txBody>
      </p:sp>
    </p:spTree>
    <p:extLst>
      <p:ext uri="{BB962C8B-B14F-4D97-AF65-F5344CB8AC3E}">
        <p14:creationId val="656701137"/>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2_Custom Layout">
    <p:spTree>
      <p:nvGrpSpPr>
        <p:cNvPr id="1" name=""/>
        <p:cNvGrpSpPr/>
        <p:nvPr/>
      </p:nvGrpSpPr>
      <p:grpSpPr>
        <a:xfrm>
          <a:off x="0" y="0"/>
          <a:ext cx="0" cy="0"/>
        </a:xfrm>
      </p:grpSpPr>
      <p:sp>
        <p:nvSpPr>
          <p:cNvPr id="9" name="Picture Placeholder 8"/>
          <p:cNvSpPr>
            <a:spLocks noGrp="1"/>
          </p:cNvSpPr>
          <p:nvPr>
            <p:ph type="pic" sz="quarter" idx="10"/>
          </p:nvPr>
        </p:nvSpPr>
        <p:spPr>
          <a:xfrm>
            <a:off x="0" y="1"/>
            <a:ext cx="12191999" cy="3022599"/>
          </a:xfrm>
          <a:custGeom>
            <a:gdLst>
              <a:gd name="connsiteX0" fmla="*/ 0 w 12191999"/>
              <a:gd name="connsiteY0" fmla="*/ 0 h 3022599"/>
              <a:gd name="connsiteX1" fmla="*/ 12191999 w 12191999"/>
              <a:gd name="connsiteY1" fmla="*/ 0 h 3022599"/>
              <a:gd name="connsiteX2" fmla="*/ 12191999 w 12191999"/>
              <a:gd name="connsiteY2" fmla="*/ 3022599 h 3022599"/>
              <a:gd name="connsiteX3" fmla="*/ 0 w 12191999"/>
              <a:gd name="connsiteY3" fmla="*/ 3022599 h 3022599"/>
            </a:gdLst>
            <a:cxnLst>
              <a:cxn ang="0">
                <a:pos x="connsiteX0" y="connsiteY0"/>
              </a:cxn>
              <a:cxn ang="0">
                <a:pos x="connsiteX1" y="connsiteY1"/>
              </a:cxn>
              <a:cxn ang="0">
                <a:pos x="connsiteX2" y="connsiteY2"/>
              </a:cxn>
              <a:cxn ang="0">
                <a:pos x="connsiteX3" y="connsiteY3"/>
              </a:cxn>
            </a:cxnLst>
            <a:rect l="l" t="t" r="r" b="b"/>
            <a:pathLst>
              <a:path w="12191999" h="3022599">
                <a:moveTo>
                  <a:pt x="0" y="0"/>
                </a:moveTo>
                <a:lnTo>
                  <a:pt x="12191999" y="0"/>
                </a:lnTo>
                <a:lnTo>
                  <a:pt x="12191999" y="3022599"/>
                </a:lnTo>
                <a:lnTo>
                  <a:pt x="0" y="3022599"/>
                </a:lnTo>
                <a:close/>
              </a:path>
            </a:pathLst>
          </a:custGeom>
        </p:spPr>
        <p:txBody>
          <a:bodyPr rtlCol="0">
            <a:noAutofit/>
          </a:bodyPr>
          <a:lstStyle/>
          <a:p>
            <a:pPr lvl="0"/>
            <a:endParaRPr lang="en-US" noProof="0"/>
          </a:p>
        </p:txBody>
      </p:sp>
    </p:spTree>
    <p:extLst>
      <p:ext uri="{BB962C8B-B14F-4D97-AF65-F5344CB8AC3E}">
        <p14:creationId val="1639433726"/>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90814981"/>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9.xml" Type="http://schemas.openxmlformats.org/officeDocument/2006/relationships/slideLayout"/><Relationship Id="rId10" Target="../slideLayouts/slideLayout18.xml" Type="http://schemas.openxmlformats.org/officeDocument/2006/relationships/slideLayout"/><Relationship Id="rId11" Target="../slideLayouts/slideLayout19.xml" Type="http://schemas.openxmlformats.org/officeDocument/2006/relationships/slideLayout"/><Relationship Id="rId12" Target="../theme/theme2.xml" Type="http://schemas.openxmlformats.org/officeDocument/2006/relationships/theme"/><Relationship Id="rId2" Target="../slideLayouts/slideLayout10.xml" Type="http://schemas.openxmlformats.org/officeDocument/2006/relationships/slideLayout"/><Relationship Id="rId3" Target="../slideLayouts/slideLayout11.xml" Type="http://schemas.openxmlformats.org/officeDocument/2006/relationships/slideLayout"/><Relationship Id="rId4" Target="../slideLayouts/slideLayout12.xml" Type="http://schemas.openxmlformats.org/officeDocument/2006/relationships/slideLayout"/><Relationship Id="rId5" Target="../slideLayouts/slideLayout13.xml" Type="http://schemas.openxmlformats.org/officeDocument/2006/relationships/slideLayout"/><Relationship Id="rId6" Target="../slideLayouts/slideLayout14.xml" Type="http://schemas.openxmlformats.org/officeDocument/2006/relationships/slideLayout"/><Relationship Id="rId7" Target="../slideLayouts/slideLayout15.xml" Type="http://schemas.openxmlformats.org/officeDocument/2006/relationships/slideLayout"/><Relationship Id="rId8" Target="../slideLayouts/slideLayout16.xml" Type="http://schemas.openxmlformats.org/officeDocument/2006/relationships/slideLayout"/><Relationship Id="rId9" Target="../slideLayouts/slideLayout17.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a:solidFill>
                  <a:schemeClr val="bg1"/>
                </a:solidFill>
                <a:latin typeface="微软雅黑" panose="020b0503020204020204" pitchFamily="34" charset="-122"/>
                <a:ea typeface="微软雅黑" panose="020b0503020204020204" pitchFamily="34" charset="-122"/>
                <a:sym typeface="+mn-ea"/>
              </a:rPr>
              <a:t>PPT</a:t>
            </a:r>
            <a:r>
              <a:rPr lang="zh-CN" altLang="en-US" sz="30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a:solidFill>
                  <a:schemeClr val="bg1"/>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mc:Choice Requires="p14">
      <p:transition spd="slow" p14:dur="1500">
        <p:random/>
      </p:transition>
    </mc:Choice>
    <mc:Fallback>
      <p:transition spd="slow">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2018/5/28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val="1899234270"/>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5.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6.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charts/chart1.xml" Type="http://schemas.openxmlformats.org/officeDocument/2006/relationships/chart"/></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5.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7.jpeg" Type="http://schemas.openxmlformats.org/officeDocument/2006/relationships/image"/><Relationship Id="rId3" Target="../media/image18.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9.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0.jpeg" Type="http://schemas.openxmlformats.org/officeDocument/2006/relationships/image"/><Relationship Id="rId3" Target="../media/image21.jpeg" Type="http://schemas.openxmlformats.org/officeDocument/2006/relationships/image"/><Relationship Id="rId4" Target="../media/image22.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2.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23.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3.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25.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8.png" Type="http://schemas.openxmlformats.org/officeDocument/2006/relationships/image"/><Relationship Id="rId3" Target="../media/image9.png" Type="http://schemas.openxmlformats.org/officeDocument/2006/relationships/image"/><Relationship Id="rId4" Target="../media/image1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1.png" Type="http://schemas.openxmlformats.org/officeDocument/2006/relationships/image"/><Relationship Id="rId3" Target="../media/image12.png" Type="http://schemas.openxmlformats.org/officeDocument/2006/relationships/image"/><Relationship Id="rId4" Target="../media/image13.png" Type="http://schemas.openxmlformats.org/officeDocument/2006/relationships/image"/><Relationship Id="rId5" Target="../media/image1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val="0"/>
              </a:ext>
            </a:extLst>
          </a:blip>
          <a:srcRect b="69753"/>
          <a:stretch>
            <a:fillRect/>
          </a:stretch>
        </p:blipFill>
        <p:spPr>
          <a:xfrm>
            <a:off x="1" y="0"/>
            <a:ext cx="5297714" cy="4272198"/>
          </a:xfrm>
          <a:prstGeom prst="rect">
            <a:avLst/>
          </a:prstGeom>
        </p:spPr>
      </p:pic>
      <p:pic>
        <p:nvPicPr>
          <p:cNvPr id="10" name="图片 9"/>
          <p:cNvPicPr>
            <a:picLocks noChangeAspect="1"/>
          </p:cNvPicPr>
          <p:nvPr/>
        </p:nvPicPr>
        <p:blipFill>
          <a:blip r:embed="rId3">
            <a:extLst>
              <a:ext uri="{28A0092B-C50C-407E-A947-70E740481C1C}">
                <a14:useLocalDpi val="0"/>
              </a:ext>
            </a:extLst>
          </a:blip>
          <a:srcRect b="-236" t="56477"/>
          <a:stretch>
            <a:fillRect/>
          </a:stretch>
        </p:blipFill>
        <p:spPr>
          <a:xfrm rot="5400000">
            <a:off x="320675" y="2689225"/>
            <a:ext cx="3848100" cy="4489450"/>
          </a:xfrm>
          <a:prstGeom prst="rect">
            <a:avLst/>
          </a:prstGeom>
        </p:spPr>
      </p:pic>
      <p:sp>
        <p:nvSpPr>
          <p:cNvPr id="16" name="TextBox 71">
            <a:extLst>
              <a:ext uri="{FF2B5EF4-FFF2-40B4-BE49-F238E27FC236}">
                <a16:creationId xmlns:a16="http://schemas.microsoft.com/office/drawing/2014/main" id="{01FED008-D794-40F9-8E49-41E99B6D6694}"/>
              </a:ext>
            </a:extLst>
          </p:cNvPr>
          <p:cNvSpPr txBox="1"/>
          <p:nvPr/>
        </p:nvSpPr>
        <p:spPr>
          <a:xfrm>
            <a:off x="4270126" y="4246749"/>
            <a:ext cx="5059680" cy="335280"/>
          </a:xfrm>
          <a:prstGeom prst="rect">
            <a:avLst/>
          </a:prstGeom>
          <a:noFill/>
        </p:spPr>
        <p:txBody>
          <a:bodyPr rtlCol="0" wrap="none">
            <a:spAutoFit/>
          </a:bodyPr>
          <a:lstStyle/>
          <a:p>
            <a:r>
              <a:rPr altLang="zh-CN" lang="en-US" sz="1600">
                <a:gradFill>
                  <a:gsLst>
                    <a:gs pos="0">
                      <a:srgbClr val="17C0D4"/>
                    </a:gs>
                    <a:gs pos="100000">
                      <a:srgbClr val="345692"/>
                    </a:gs>
                  </a:gsLst>
                  <a:lin ang="5400000" scaled="1"/>
                </a:gradFill>
                <a:latin typeface="Arial"/>
                <a:ea typeface="微软雅黑"/>
                <a:cs typeface="+mn-ea"/>
                <a:sym typeface="Arial"/>
              </a:rPr>
              <a:t>【年终总结】【新年计划】【述职报告】【工作汇报】</a:t>
            </a:r>
          </a:p>
        </p:txBody>
      </p:sp>
      <p:sp>
        <p:nvSpPr>
          <p:cNvPr id="17" name="矩形 16">
            <a:extLst>
              <a:ext uri="{FF2B5EF4-FFF2-40B4-BE49-F238E27FC236}">
                <a16:creationId xmlns:a16="http://schemas.microsoft.com/office/drawing/2014/main" id="{E450E6C3-29A0-46C6-9E0B-7831B526E39C}"/>
              </a:ext>
            </a:extLst>
          </p:cNvPr>
          <p:cNvSpPr/>
          <p:nvPr/>
        </p:nvSpPr>
        <p:spPr>
          <a:xfrm>
            <a:off x="4270127" y="3497760"/>
            <a:ext cx="7518212" cy="741731"/>
          </a:xfrm>
          <a:prstGeom prst="rect">
            <a:avLst/>
          </a:prstGeom>
        </p:spPr>
        <p:txBody>
          <a:bodyPr wrap="square">
            <a:spAutoFit/>
          </a:bodyPr>
          <a:lstStyle/>
          <a:p>
            <a:pPr>
              <a:defRPr/>
            </a:pPr>
            <a:r>
              <a:rPr altLang="en-US" b="1" lang="zh-CN" smtClean="0" spc="400" sz="4267">
                <a:gradFill>
                  <a:gsLst>
                    <a:gs pos="0">
                      <a:srgbClr val="17C0D4"/>
                    </a:gs>
                    <a:gs pos="100000">
                      <a:srgbClr val="345692"/>
                    </a:gs>
                  </a:gsLst>
                  <a:lin ang="5400000" scaled="1"/>
                </a:gradFill>
                <a:latin typeface="Arial"/>
                <a:ea typeface="微软雅黑"/>
                <a:cs typeface="+mn-ea"/>
                <a:sym typeface="Arial"/>
              </a:rPr>
              <a:t>公司工作总结暨工作计划</a:t>
            </a:r>
          </a:p>
        </p:txBody>
      </p:sp>
      <p:sp>
        <p:nvSpPr>
          <p:cNvPr id="18" name="TextBox 84">
            <a:extLst>
              <a:ext uri="{FF2B5EF4-FFF2-40B4-BE49-F238E27FC236}">
                <a16:creationId xmlns:a16="http://schemas.microsoft.com/office/drawing/2014/main" id="{BF1B829B-74AE-4113-86F7-8034BEB202E0}"/>
              </a:ext>
            </a:extLst>
          </p:cNvPr>
          <p:cNvSpPr txBox="1"/>
          <p:nvPr/>
        </p:nvSpPr>
        <p:spPr>
          <a:xfrm>
            <a:off x="4375055" y="4611220"/>
            <a:ext cx="4163826" cy="315011"/>
          </a:xfrm>
          <a:prstGeom prst="rect">
            <a:avLst/>
          </a:prstGeom>
          <a:noFill/>
        </p:spPr>
        <p:txBody>
          <a:bodyPr rtlCol="0" wrap="square">
            <a:spAutoFit/>
          </a:bodyPr>
          <a:lstStyle/>
          <a:p>
            <a:r>
              <a:rPr altLang="en-US" lang="zh-CN" sz="1467">
                <a:gradFill>
                  <a:gsLst>
                    <a:gs pos="0">
                      <a:srgbClr val="17C0D4"/>
                    </a:gs>
                    <a:gs pos="100000">
                      <a:srgbClr val="345692"/>
                    </a:gs>
                  </a:gsLst>
                  <a:lin ang="5400000" scaled="1"/>
                </a:gradFill>
                <a:latin typeface="Arial"/>
                <a:ea typeface="微软雅黑"/>
                <a:cs typeface="+mn-ea"/>
                <a:sym typeface="Arial"/>
              </a:rPr>
              <a:t>汇报时间：2018年6月      汇报人：优页PPT</a:t>
            </a:r>
          </a:p>
        </p:txBody>
      </p:sp>
      <p:sp>
        <p:nvSpPr>
          <p:cNvPr id="19" name="矩形 18">
            <a:extLst>
              <a:ext uri="{FF2B5EF4-FFF2-40B4-BE49-F238E27FC236}">
                <a16:creationId xmlns:a16="http://schemas.microsoft.com/office/drawing/2014/main" id="{117F6F31-F607-4505-B214-94766F3A9EE2}"/>
              </a:ext>
            </a:extLst>
          </p:cNvPr>
          <p:cNvSpPr/>
          <p:nvPr/>
        </p:nvSpPr>
        <p:spPr>
          <a:xfrm>
            <a:off x="4270126" y="2345632"/>
            <a:ext cx="3389232" cy="1432560"/>
          </a:xfrm>
          <a:prstGeom prst="rect">
            <a:avLst/>
          </a:prstGeom>
        </p:spPr>
        <p:txBody>
          <a:bodyPr wrap="square">
            <a:spAutoFit/>
          </a:bodyPr>
          <a:lstStyle/>
          <a:p>
            <a:pPr>
              <a:defRPr/>
            </a:pPr>
            <a:r>
              <a:rPr altLang="zh-CN" b="1" lang="en-US" smtClean="0" spc="400" sz="8800">
                <a:gradFill>
                  <a:gsLst>
                    <a:gs pos="0">
                      <a:srgbClr val="17C0D4"/>
                    </a:gs>
                    <a:gs pos="100000">
                      <a:srgbClr val="345692"/>
                    </a:gs>
                  </a:gsLst>
                  <a:lin ang="5400000" scaled="1"/>
                </a:gradFill>
                <a:latin typeface="Arial"/>
                <a:ea typeface="微软雅黑"/>
                <a:cs charset="-122" typeface="Microsoft YaHei"/>
                <a:sym typeface="Arial"/>
              </a:rPr>
              <a:t>2018</a:t>
            </a:r>
          </a:p>
        </p:txBody>
      </p:sp>
    </p:spTree>
    <p:extLst>
      <p:ext uri="{BB962C8B-B14F-4D97-AF65-F5344CB8AC3E}">
        <p14:creationId val="369999554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19"/>
                                        </p:tgtEl>
                                        <p:attrNameLst>
                                          <p:attrName>style.visibility</p:attrName>
                                        </p:attrNameLst>
                                      </p:cBhvr>
                                      <p:to>
                                        <p:strVal val="visible"/>
                                      </p:to>
                                    </p:set>
                                    <p:animEffect filter="randombar(horizontal)" transition="in">
                                      <p:cBhvr>
                                        <p:cTn dur="500" id="7"/>
                                        <p:tgtEl>
                                          <p:spTgt spid="19"/>
                                        </p:tgtEl>
                                      </p:cBhvr>
                                    </p:animEffect>
                                  </p:childTnLst>
                                </p:cTn>
                              </p:par>
                            </p:childTnLst>
                          </p:cTn>
                        </p:par>
                        <p:par>
                          <p:cTn fill="hold" id="8" nodeType="afterGroup">
                            <p:stCondLst>
                              <p:cond delay="500"/>
                            </p:stCondLst>
                            <p:childTnLst>
                              <p:par>
                                <p:cTn fill="hold" grpId="0" id="9" nodeType="afterEffect" presetClass="entr" presetID="5" presetSubtype="10">
                                  <p:stCondLst>
                                    <p:cond delay="0"/>
                                  </p:stCondLst>
                                  <p:childTnLst>
                                    <p:set>
                                      <p:cBhvr>
                                        <p:cTn dur="1" fill="hold" id="10">
                                          <p:stCondLst>
                                            <p:cond delay="0"/>
                                          </p:stCondLst>
                                        </p:cTn>
                                        <p:tgtEl>
                                          <p:spTgt spid="17"/>
                                        </p:tgtEl>
                                        <p:attrNameLst>
                                          <p:attrName>style.visibility</p:attrName>
                                        </p:attrNameLst>
                                      </p:cBhvr>
                                      <p:to>
                                        <p:strVal val="visible"/>
                                      </p:to>
                                    </p:set>
                                    <p:animEffect filter="checkerboard(across)" transition="in">
                                      <p:cBhvr>
                                        <p:cTn dur="500" id="11"/>
                                        <p:tgtEl>
                                          <p:spTgt spid="17"/>
                                        </p:tgtEl>
                                      </p:cBhvr>
                                    </p:animEffect>
                                  </p:childTnLst>
                                </p:cTn>
                              </p:par>
                            </p:childTnLst>
                          </p:cTn>
                        </p:par>
                        <p:par>
                          <p:cTn fill="hold" id="12" nodeType="afterGroup">
                            <p:stCondLst>
                              <p:cond delay="1000"/>
                            </p:stCondLst>
                            <p:childTnLst>
                              <p:par>
                                <p:cTn fill="hold" grpId="0" id="13" nodeType="afterEffect" presetClass="entr" presetID="42" presetSubtype="0">
                                  <p:stCondLst>
                                    <p:cond delay="0"/>
                                  </p:stCondLst>
                                  <p:childTnLst>
                                    <p:set>
                                      <p:cBhvr>
                                        <p:cTn dur="1" fill="hold" id="14">
                                          <p:stCondLst>
                                            <p:cond delay="0"/>
                                          </p:stCondLst>
                                        </p:cTn>
                                        <p:tgtEl>
                                          <p:spTgt spid="16"/>
                                        </p:tgtEl>
                                        <p:attrNameLst>
                                          <p:attrName>style.visibility</p:attrName>
                                        </p:attrNameLst>
                                      </p:cBhvr>
                                      <p:to>
                                        <p:strVal val="visible"/>
                                      </p:to>
                                    </p:set>
                                    <p:animEffect filter="fade" transition="in">
                                      <p:cBhvr>
                                        <p:cTn dur="1000" id="15"/>
                                        <p:tgtEl>
                                          <p:spTgt spid="16"/>
                                        </p:tgtEl>
                                      </p:cBhvr>
                                    </p:animEffect>
                                    <p:anim calcmode="lin" valueType="num">
                                      <p:cBhvr>
                                        <p:cTn dur="1000" fill="hold" id="16"/>
                                        <p:tgtEl>
                                          <p:spTgt spid="16"/>
                                        </p:tgtEl>
                                        <p:attrNameLst>
                                          <p:attrName>ppt_x</p:attrName>
                                        </p:attrNameLst>
                                      </p:cBhvr>
                                      <p:tavLst>
                                        <p:tav tm="0">
                                          <p:val>
                                            <p:strVal val="#ppt_x"/>
                                          </p:val>
                                        </p:tav>
                                        <p:tav tm="100000">
                                          <p:val>
                                            <p:strVal val="#ppt_x"/>
                                          </p:val>
                                        </p:tav>
                                      </p:tavLst>
                                    </p:anim>
                                    <p:anim calcmode="lin" valueType="num">
                                      <p:cBhvr>
                                        <p:cTn dur="1000" fill="hold" id="17"/>
                                        <p:tgtEl>
                                          <p:spTgt spid="16"/>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grpId="0" id="19" nodeType="afterEffect" presetClass="entr" presetID="16" presetSubtype="21">
                                  <p:stCondLst>
                                    <p:cond delay="0"/>
                                  </p:stCondLst>
                                  <p:childTnLst>
                                    <p:set>
                                      <p:cBhvr>
                                        <p:cTn dur="1" fill="hold" id="20">
                                          <p:stCondLst>
                                            <p:cond delay="0"/>
                                          </p:stCondLst>
                                        </p:cTn>
                                        <p:tgtEl>
                                          <p:spTgt spid="18"/>
                                        </p:tgtEl>
                                        <p:attrNameLst>
                                          <p:attrName>style.visibility</p:attrName>
                                        </p:attrNameLst>
                                      </p:cBhvr>
                                      <p:to>
                                        <p:strVal val="visible"/>
                                      </p:to>
                                    </p:set>
                                    <p:animEffect filter="barn(inVertical)" transition="in">
                                      <p:cBhvr>
                                        <p:cTn dur="500" id="21"/>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18"/>
      <p:bldP grpId="0" spid="19"/>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605782"/>
            <a:ext cx="12192000" cy="4136608"/>
          </a:xfrm>
          <a:prstGeom prst="rect">
            <a:avLst/>
          </a:prstGeom>
          <a:gradFill>
            <a:gsLst>
              <a:gs pos="0">
                <a:srgbClr val="17C0D4"/>
              </a:gs>
              <a:gs pos="100000">
                <a:srgbClr val="34569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sp>
        <p:nvSpPr>
          <p:cNvPr id="3" name="Freeform 468"/>
          <p:cNvSpPr/>
          <p:nvPr/>
        </p:nvSpPr>
        <p:spPr bwMode="auto">
          <a:xfrm>
            <a:off x="4110011" y="3740893"/>
            <a:ext cx="75715" cy="59519"/>
          </a:xfrm>
          <a:custGeom>
            <a:gdLst>
              <a:gd fmla="*/ 0 w 187" name="T0"/>
              <a:gd fmla="*/ 76 h 147" name="T1"/>
              <a:gd fmla="*/ 7 w 187" name="T2"/>
              <a:gd fmla="*/ 74 h 147" name="T3"/>
              <a:gd fmla="*/ 9 w 187" name="T4"/>
              <a:gd fmla="*/ 83 h 147" name="T5"/>
              <a:gd fmla="*/ 38 w 187" name="T6"/>
              <a:gd fmla="*/ 78 h 147" name="T7"/>
              <a:gd fmla="*/ 71 w 187" name="T8"/>
              <a:gd fmla="*/ 78 h 147" name="T9"/>
              <a:gd fmla="*/ 94 w 187" name="T10"/>
              <a:gd fmla="*/ 81 h 147" name="T11"/>
              <a:gd fmla="*/ 120 w 187" name="T12"/>
              <a:gd fmla="*/ 52 h 147" name="T13"/>
              <a:gd fmla="*/ 149 w 187" name="T14"/>
              <a:gd fmla="*/ 26 h 147" name="T15"/>
              <a:gd fmla="*/ 175 w 187" name="T16"/>
              <a:gd fmla="*/ 0 h 147" name="T17"/>
              <a:gd fmla="*/ 182 w 187" name="T18"/>
              <a:gd fmla="*/ 15 h 147" name="T19"/>
              <a:gd fmla="*/ 187 w 187" name="T20"/>
              <a:gd fmla="*/ 48 h 147" name="T21"/>
              <a:gd fmla="*/ 168 w 187" name="T22"/>
              <a:gd fmla="*/ 48 h 147" name="T23"/>
              <a:gd fmla="*/ 163 w 187" name="T24"/>
              <a:gd fmla="*/ 74 h 147" name="T25"/>
              <a:gd fmla="*/ 170 w 187" name="T26"/>
              <a:gd fmla="*/ 81 h 147" name="T27"/>
              <a:gd fmla="*/ 154 w 187" name="T28"/>
              <a:gd fmla="*/ 88 h 147" name="T29"/>
              <a:gd fmla="*/ 154 w 187" name="T30"/>
              <a:gd fmla="*/ 104 h 147" name="T31"/>
              <a:gd fmla="*/ 142 w 187" name="T32"/>
              <a:gd fmla="*/ 121 h 147" name="T33"/>
              <a:gd fmla="*/ 142 w 187" name="T34"/>
              <a:gd fmla="*/ 137 h 147" name="T35"/>
              <a:gd fmla="*/ 132 w 187" name="T36"/>
              <a:gd fmla="*/ 147 h 147" name="T37"/>
              <a:gd fmla="*/ 16 w 187" name="T38"/>
              <a:gd fmla="*/ 126 h 147" name="T39"/>
              <a:gd fmla="*/ 2 w 187" name="T40"/>
              <a:gd fmla="*/ 85 h 147" name="T41"/>
              <a:gd fmla="*/ 0 w 187" name="T42"/>
              <a:gd fmla="*/ 76 h 14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47" w="187">
                <a:moveTo>
                  <a:pt x="0" y="76"/>
                </a:moveTo>
                <a:lnTo>
                  <a:pt x="7" y="74"/>
                </a:lnTo>
                <a:lnTo>
                  <a:pt x="9" y="83"/>
                </a:lnTo>
                <a:lnTo>
                  <a:pt x="38" y="78"/>
                </a:lnTo>
                <a:lnTo>
                  <a:pt x="71" y="78"/>
                </a:lnTo>
                <a:lnTo>
                  <a:pt x="94" y="81"/>
                </a:lnTo>
                <a:lnTo>
                  <a:pt x="120" y="52"/>
                </a:lnTo>
                <a:lnTo>
                  <a:pt x="149" y="26"/>
                </a:lnTo>
                <a:lnTo>
                  <a:pt x="175" y="0"/>
                </a:lnTo>
                <a:lnTo>
                  <a:pt x="182" y="15"/>
                </a:lnTo>
                <a:lnTo>
                  <a:pt x="187" y="48"/>
                </a:lnTo>
                <a:lnTo>
                  <a:pt x="168" y="48"/>
                </a:lnTo>
                <a:lnTo>
                  <a:pt x="163" y="74"/>
                </a:lnTo>
                <a:lnTo>
                  <a:pt x="170" y="81"/>
                </a:lnTo>
                <a:lnTo>
                  <a:pt x="154" y="88"/>
                </a:lnTo>
                <a:lnTo>
                  <a:pt x="154" y="104"/>
                </a:lnTo>
                <a:lnTo>
                  <a:pt x="142" y="121"/>
                </a:lnTo>
                <a:lnTo>
                  <a:pt x="142" y="137"/>
                </a:lnTo>
                <a:lnTo>
                  <a:pt x="132" y="147"/>
                </a:lnTo>
                <a:lnTo>
                  <a:pt x="16" y="126"/>
                </a:lnTo>
                <a:lnTo>
                  <a:pt x="2" y="85"/>
                </a:lnTo>
                <a:lnTo>
                  <a:pt x="0" y="76"/>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4" name="Freeform 469"/>
          <p:cNvSpPr/>
          <p:nvPr/>
        </p:nvSpPr>
        <p:spPr bwMode="auto">
          <a:xfrm>
            <a:off x="4250508" y="3525896"/>
            <a:ext cx="228763" cy="160742"/>
          </a:xfrm>
          <a:custGeom>
            <a:gdLst>
              <a:gd fmla="*/ 64 w 565" name="T0"/>
              <a:gd fmla="*/ 141 h 397" name="T1"/>
              <a:gd fmla="*/ 102 w 565" name="T2"/>
              <a:gd fmla="*/ 115 h 397" name="T3"/>
              <a:gd fmla="*/ 154 w 565" name="T4"/>
              <a:gd fmla="*/ 96 h 397" name="T5"/>
              <a:gd fmla="*/ 194 w 565" name="T6"/>
              <a:gd fmla="*/ 52 h 397" name="T7"/>
              <a:gd fmla="*/ 220 w 565" name="T8"/>
              <a:gd fmla="*/ 49 h 397" name="T9"/>
              <a:gd fmla="*/ 253 w 565" name="T10"/>
              <a:gd fmla="*/ 49 h 397" name="T11"/>
              <a:gd fmla="*/ 293 w 565" name="T12"/>
              <a:gd fmla="*/ 66 h 397" name="T13"/>
              <a:gd fmla="*/ 333 w 565" name="T14"/>
              <a:gd fmla="*/ 59 h 397" name="T15"/>
              <a:gd fmla="*/ 369 w 565" name="T16"/>
              <a:gd fmla="*/ 40 h 397" name="T17"/>
              <a:gd fmla="*/ 381 w 565" name="T18"/>
              <a:gd fmla="*/ 16 h 397" name="T19"/>
              <a:gd fmla="*/ 416 w 565" name="T20"/>
              <a:gd fmla="*/ 9 h 397" name="T21"/>
              <a:gd fmla="*/ 426 w 565" name="T22"/>
              <a:gd fmla="*/ 26 h 397" name="T23"/>
              <a:gd fmla="*/ 437 w 565" name="T24"/>
              <a:gd fmla="*/ 78 h 397" name="T25"/>
              <a:gd fmla="*/ 468 w 565" name="T26"/>
              <a:gd fmla="*/ 63 h 397" name="T27"/>
              <a:gd fmla="*/ 518 w 565" name="T28"/>
              <a:gd fmla="*/ 47 h 397" name="T29"/>
              <a:gd fmla="*/ 565 w 565" name="T30"/>
              <a:gd fmla="*/ 61 h 397" name="T31"/>
              <a:gd fmla="*/ 522 w 565" name="T32"/>
              <a:gd fmla="*/ 73 h 397" name="T33"/>
              <a:gd fmla="*/ 437 w 565" name="T34"/>
              <a:gd fmla="*/ 87 h 397" name="T35"/>
              <a:gd fmla="*/ 423 w 565" name="T36"/>
              <a:gd fmla="*/ 125 h 397" name="T37"/>
              <a:gd fmla="*/ 409 w 565" name="T38"/>
              <a:gd fmla="*/ 165 h 397" name="T39"/>
              <a:gd fmla="*/ 400 w 565" name="T40"/>
              <a:gd fmla="*/ 198 h 397" name="T41"/>
              <a:gd fmla="*/ 378 w 565" name="T42"/>
              <a:gd fmla="*/ 224 h 397" name="T43"/>
              <a:gd fmla="*/ 336 w 565" name="T44"/>
              <a:gd fmla="*/ 262 h 397" name="T45"/>
              <a:gd fmla="*/ 324 w 565" name="T46"/>
              <a:gd fmla="*/ 300 h 397" name="T47"/>
              <a:gd fmla="*/ 279 w 565" name="T48"/>
              <a:gd fmla="*/ 300 h 397" name="T49"/>
              <a:gd fmla="*/ 246 w 565" name="T50"/>
              <a:gd fmla="*/ 312 h 397" name="T51"/>
              <a:gd fmla="*/ 225 w 565" name="T52"/>
              <a:gd fmla="*/ 373 h 397" name="T53"/>
              <a:gd fmla="*/ 147 w 565" name="T54"/>
              <a:gd fmla="*/ 387 h 397" name="T55"/>
              <a:gd fmla="*/ 116 w 565" name="T56"/>
              <a:gd fmla="*/ 390 h 397" name="T57"/>
              <a:gd fmla="*/ 12 w 565" name="T58"/>
              <a:gd fmla="*/ 375 h 397" name="T59"/>
              <a:gd fmla="*/ 45 w 565" name="T60"/>
              <a:gd fmla="*/ 309 h 397" name="T61"/>
              <a:gd fmla="*/ 12 w 565" name="T62"/>
              <a:gd fmla="*/ 276 h 397" name="T63"/>
              <a:gd fmla="*/ 17 w 565" name="T64"/>
              <a:gd fmla="*/ 217 h 397" name="T65"/>
              <a:gd fmla="*/ 10 w 565" name="T66"/>
              <a:gd fmla="*/ 179 h 39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97" w="565">
                <a:moveTo>
                  <a:pt x="26" y="125"/>
                </a:moveTo>
                <a:lnTo>
                  <a:pt x="64" y="141"/>
                </a:lnTo>
                <a:lnTo>
                  <a:pt x="95" y="137"/>
                </a:lnTo>
                <a:lnTo>
                  <a:pt x="102" y="115"/>
                </a:lnTo>
                <a:lnTo>
                  <a:pt x="133" y="111"/>
                </a:lnTo>
                <a:lnTo>
                  <a:pt x="154" y="96"/>
                </a:lnTo>
                <a:lnTo>
                  <a:pt x="161" y="61"/>
                </a:lnTo>
                <a:lnTo>
                  <a:pt x="194" y="52"/>
                </a:lnTo>
                <a:lnTo>
                  <a:pt x="201" y="37"/>
                </a:lnTo>
                <a:lnTo>
                  <a:pt x="220" y="49"/>
                </a:lnTo>
                <a:lnTo>
                  <a:pt x="229" y="49"/>
                </a:lnTo>
                <a:lnTo>
                  <a:pt x="253" y="49"/>
                </a:lnTo>
                <a:lnTo>
                  <a:pt x="281" y="59"/>
                </a:lnTo>
                <a:lnTo>
                  <a:pt x="293" y="66"/>
                </a:lnTo>
                <a:lnTo>
                  <a:pt x="322" y="52"/>
                </a:lnTo>
                <a:lnTo>
                  <a:pt x="333" y="59"/>
                </a:lnTo>
                <a:lnTo>
                  <a:pt x="348" y="40"/>
                </a:lnTo>
                <a:lnTo>
                  <a:pt x="369" y="40"/>
                </a:lnTo>
                <a:lnTo>
                  <a:pt x="376" y="33"/>
                </a:lnTo>
                <a:lnTo>
                  <a:pt x="381" y="16"/>
                </a:lnTo>
                <a:lnTo>
                  <a:pt x="397" y="0"/>
                </a:lnTo>
                <a:lnTo>
                  <a:pt x="416" y="9"/>
                </a:lnTo>
                <a:lnTo>
                  <a:pt x="414" y="23"/>
                </a:lnTo>
                <a:lnTo>
                  <a:pt x="426" y="26"/>
                </a:lnTo>
                <a:lnTo>
                  <a:pt x="421" y="63"/>
                </a:lnTo>
                <a:lnTo>
                  <a:pt x="437" y="78"/>
                </a:lnTo>
                <a:lnTo>
                  <a:pt x="449" y="68"/>
                </a:lnTo>
                <a:lnTo>
                  <a:pt x="468" y="63"/>
                </a:lnTo>
                <a:lnTo>
                  <a:pt x="492" y="44"/>
                </a:lnTo>
                <a:lnTo>
                  <a:pt x="518" y="47"/>
                </a:lnTo>
                <a:lnTo>
                  <a:pt x="558" y="47"/>
                </a:lnTo>
                <a:lnTo>
                  <a:pt x="565" y="61"/>
                </a:lnTo>
                <a:lnTo>
                  <a:pt x="541" y="66"/>
                </a:lnTo>
                <a:lnTo>
                  <a:pt x="522" y="73"/>
                </a:lnTo>
                <a:lnTo>
                  <a:pt x="478" y="78"/>
                </a:lnTo>
                <a:lnTo>
                  <a:pt x="437" y="87"/>
                </a:lnTo>
                <a:lnTo>
                  <a:pt x="414" y="106"/>
                </a:lnTo>
                <a:lnTo>
                  <a:pt x="423" y="125"/>
                </a:lnTo>
                <a:lnTo>
                  <a:pt x="428" y="146"/>
                </a:lnTo>
                <a:lnTo>
                  <a:pt x="409" y="165"/>
                </a:lnTo>
                <a:lnTo>
                  <a:pt x="409" y="182"/>
                </a:lnTo>
                <a:lnTo>
                  <a:pt x="400" y="198"/>
                </a:lnTo>
                <a:lnTo>
                  <a:pt x="362" y="196"/>
                </a:lnTo>
                <a:lnTo>
                  <a:pt x="378" y="224"/>
                </a:lnTo>
                <a:lnTo>
                  <a:pt x="352" y="236"/>
                </a:lnTo>
                <a:lnTo>
                  <a:pt x="336" y="262"/>
                </a:lnTo>
                <a:lnTo>
                  <a:pt x="338" y="288"/>
                </a:lnTo>
                <a:lnTo>
                  <a:pt x="324" y="300"/>
                </a:lnTo>
                <a:lnTo>
                  <a:pt x="310" y="295"/>
                </a:lnTo>
                <a:lnTo>
                  <a:pt x="279" y="300"/>
                </a:lnTo>
                <a:lnTo>
                  <a:pt x="277" y="312"/>
                </a:lnTo>
                <a:lnTo>
                  <a:pt x="246" y="312"/>
                </a:lnTo>
                <a:lnTo>
                  <a:pt x="225" y="338"/>
                </a:lnTo>
                <a:lnTo>
                  <a:pt x="225" y="373"/>
                </a:lnTo>
                <a:lnTo>
                  <a:pt x="173" y="390"/>
                </a:lnTo>
                <a:lnTo>
                  <a:pt x="147" y="387"/>
                </a:lnTo>
                <a:lnTo>
                  <a:pt x="140" y="394"/>
                </a:lnTo>
                <a:lnTo>
                  <a:pt x="116" y="390"/>
                </a:lnTo>
                <a:lnTo>
                  <a:pt x="78" y="397"/>
                </a:lnTo>
                <a:lnTo>
                  <a:pt x="12" y="375"/>
                </a:lnTo>
                <a:lnTo>
                  <a:pt x="48" y="338"/>
                </a:lnTo>
                <a:lnTo>
                  <a:pt x="45" y="309"/>
                </a:lnTo>
                <a:lnTo>
                  <a:pt x="14" y="302"/>
                </a:lnTo>
                <a:lnTo>
                  <a:pt x="12" y="276"/>
                </a:lnTo>
                <a:lnTo>
                  <a:pt x="0" y="241"/>
                </a:lnTo>
                <a:lnTo>
                  <a:pt x="17" y="217"/>
                </a:lnTo>
                <a:lnTo>
                  <a:pt x="0" y="210"/>
                </a:lnTo>
                <a:lnTo>
                  <a:pt x="10" y="179"/>
                </a:lnTo>
                <a:lnTo>
                  <a:pt x="26" y="125"/>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charset="-122" panose="02010600030101010101" pitchFamily="2" typeface="宋体"/>
            </a:endParaRPr>
          </a:p>
        </p:txBody>
      </p:sp>
      <p:sp>
        <p:nvSpPr>
          <p:cNvPr id="5" name="Freeform 470"/>
          <p:cNvSpPr/>
          <p:nvPr/>
        </p:nvSpPr>
        <p:spPr bwMode="auto">
          <a:xfrm>
            <a:off x="3604707" y="3448157"/>
            <a:ext cx="26723" cy="56684"/>
          </a:xfrm>
          <a:custGeom>
            <a:gdLst>
              <a:gd fmla="*/ 50 w 66" name="T0"/>
              <a:gd fmla="*/ 38 h 140" name="T1"/>
              <a:gd fmla="*/ 45 w 66" name="T2"/>
              <a:gd fmla="*/ 54 h 140" name="T3"/>
              <a:gd fmla="*/ 52 w 66" name="T4"/>
              <a:gd fmla="*/ 73 h 140" name="T5"/>
              <a:gd fmla="*/ 66 w 66" name="T6"/>
              <a:gd fmla="*/ 85 h 140" name="T7"/>
              <a:gd fmla="*/ 66 w 66" name="T8"/>
              <a:gd fmla="*/ 97 h 140" name="T9"/>
              <a:gd fmla="*/ 55 w 66" name="T10"/>
              <a:gd fmla="*/ 104 h 140" name="T11"/>
              <a:gd fmla="*/ 52 w 66" name="T12"/>
              <a:gd fmla="*/ 118 h 140" name="T13"/>
              <a:gd fmla="*/ 33 w 66" name="T14"/>
              <a:gd fmla="*/ 140 h 140" name="T15"/>
              <a:gd fmla="*/ 26 w 66" name="T16"/>
              <a:gd fmla="*/ 137 h 140" name="T17"/>
              <a:gd fmla="*/ 26 w 66" name="T18"/>
              <a:gd fmla="*/ 128 h 140" name="T19"/>
              <a:gd fmla="*/ 5 w 66" name="T20"/>
              <a:gd fmla="*/ 111 h 140" name="T21"/>
              <a:gd fmla="*/ 3 w 66" name="T22"/>
              <a:gd fmla="*/ 90 h 140" name="T23"/>
              <a:gd fmla="*/ 5 w 66" name="T24"/>
              <a:gd fmla="*/ 59 h 140" name="T25"/>
              <a:gd fmla="*/ 10 w 66" name="T26"/>
              <a:gd fmla="*/ 45 h 140" name="T27"/>
              <a:gd fmla="*/ 3 w 66" name="T28"/>
              <a:gd fmla="*/ 38 h 140" name="T29"/>
              <a:gd fmla="*/ 0 w 66" name="T30"/>
              <a:gd fmla="*/ 24 h 140" name="T31"/>
              <a:gd fmla="*/ 17 w 66" name="T32"/>
              <a:gd fmla="*/ 0 h 140" name="T33"/>
              <a:gd fmla="*/ 19 w 66" name="T34"/>
              <a:gd fmla="*/ 10 h 140" name="T35"/>
              <a:gd fmla="*/ 31 w 66" name="T36"/>
              <a:gd fmla="*/ 5 h 140" name="T37"/>
              <a:gd fmla="*/ 38 w 66" name="T38"/>
              <a:gd fmla="*/ 17 h 140" name="T39"/>
              <a:gd fmla="*/ 48 w 66" name="T40"/>
              <a:gd fmla="*/ 21 h 140" name="T41"/>
              <a:gd fmla="*/ 50 w 66" name="T42"/>
              <a:gd fmla="*/ 38 h 1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40" w="66">
                <a:moveTo>
                  <a:pt x="50" y="38"/>
                </a:moveTo>
                <a:lnTo>
                  <a:pt x="45" y="54"/>
                </a:lnTo>
                <a:lnTo>
                  <a:pt x="52" y="73"/>
                </a:lnTo>
                <a:lnTo>
                  <a:pt x="66" y="85"/>
                </a:lnTo>
                <a:lnTo>
                  <a:pt x="66" y="97"/>
                </a:lnTo>
                <a:lnTo>
                  <a:pt x="55" y="104"/>
                </a:lnTo>
                <a:lnTo>
                  <a:pt x="52" y="118"/>
                </a:lnTo>
                <a:lnTo>
                  <a:pt x="33" y="140"/>
                </a:lnTo>
                <a:lnTo>
                  <a:pt x="26" y="137"/>
                </a:lnTo>
                <a:lnTo>
                  <a:pt x="26" y="128"/>
                </a:lnTo>
                <a:lnTo>
                  <a:pt x="5" y="111"/>
                </a:lnTo>
                <a:lnTo>
                  <a:pt x="3" y="90"/>
                </a:lnTo>
                <a:lnTo>
                  <a:pt x="5" y="59"/>
                </a:lnTo>
                <a:lnTo>
                  <a:pt x="10" y="45"/>
                </a:lnTo>
                <a:lnTo>
                  <a:pt x="3" y="38"/>
                </a:lnTo>
                <a:lnTo>
                  <a:pt x="0" y="24"/>
                </a:lnTo>
                <a:lnTo>
                  <a:pt x="17" y="0"/>
                </a:lnTo>
                <a:lnTo>
                  <a:pt x="19" y="10"/>
                </a:lnTo>
                <a:lnTo>
                  <a:pt x="31" y="5"/>
                </a:lnTo>
                <a:lnTo>
                  <a:pt x="38" y="17"/>
                </a:lnTo>
                <a:lnTo>
                  <a:pt x="48" y="21"/>
                </a:lnTo>
                <a:lnTo>
                  <a:pt x="50" y="38"/>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6" name="Freeform 471"/>
          <p:cNvSpPr/>
          <p:nvPr/>
        </p:nvSpPr>
        <p:spPr bwMode="auto">
          <a:xfrm>
            <a:off x="3984494" y="3474880"/>
            <a:ext cx="46158" cy="46158"/>
          </a:xfrm>
          <a:custGeom>
            <a:gdLst>
              <a:gd fmla="*/ 0 w 114" name="T0"/>
              <a:gd fmla="*/ 7 h 114" name="T1"/>
              <a:gd fmla="*/ 55 w 114" name="T2"/>
              <a:gd fmla="*/ 0 h 114" name="T3"/>
              <a:gd fmla="*/ 62 w 114" name="T4"/>
              <a:gd fmla="*/ 12 h 114" name="T5"/>
              <a:gd fmla="*/ 78 w 114" name="T6"/>
              <a:gd fmla="*/ 22 h 114" name="T7"/>
              <a:gd fmla="*/ 69 w 114" name="T8"/>
              <a:gd fmla="*/ 31 h 114" name="T9"/>
              <a:gd fmla="*/ 90 w 114" name="T10"/>
              <a:gd fmla="*/ 48 h 114" name="T11"/>
              <a:gd fmla="*/ 81 w 114" name="T12"/>
              <a:gd fmla="*/ 62 h 114" name="T13"/>
              <a:gd fmla="*/ 95 w 114" name="T14"/>
              <a:gd fmla="*/ 74 h 114" name="T15"/>
              <a:gd fmla="*/ 114 w 114" name="T16"/>
              <a:gd fmla="*/ 81 h 114" name="T17"/>
              <a:gd fmla="*/ 114 w 114" name="T18"/>
              <a:gd fmla="*/ 114 h 114" name="T19"/>
              <a:gd fmla="*/ 100 w 114" name="T20"/>
              <a:gd fmla="*/ 114 h 114" name="T21"/>
              <a:gd fmla="*/ 85 w 114" name="T22"/>
              <a:gd fmla="*/ 88 h 114" name="T23"/>
              <a:gd fmla="*/ 85 w 114" name="T24"/>
              <a:gd fmla="*/ 81 h 114" name="T25"/>
              <a:gd fmla="*/ 67 w 114" name="T26"/>
              <a:gd fmla="*/ 81 h 114" name="T27"/>
              <a:gd fmla="*/ 57 w 114" name="T28"/>
              <a:gd fmla="*/ 69 h 114" name="T29"/>
              <a:gd fmla="*/ 48 w 114" name="T30"/>
              <a:gd fmla="*/ 71 h 114" name="T31"/>
              <a:gd fmla="*/ 33 w 114" name="T32"/>
              <a:gd fmla="*/ 57 h 114" name="T33"/>
              <a:gd fmla="*/ 5 w 114" name="T34"/>
              <a:gd fmla="*/ 45 h 114" name="T35"/>
              <a:gd fmla="*/ 7 w 114" name="T36"/>
              <a:gd fmla="*/ 24 h 114" name="T37"/>
              <a:gd fmla="*/ 0 w 114" name="T38"/>
              <a:gd fmla="*/ 7 h 11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14" w="114">
                <a:moveTo>
                  <a:pt x="0" y="7"/>
                </a:moveTo>
                <a:lnTo>
                  <a:pt x="55" y="0"/>
                </a:lnTo>
                <a:lnTo>
                  <a:pt x="62" y="12"/>
                </a:lnTo>
                <a:lnTo>
                  <a:pt x="78" y="22"/>
                </a:lnTo>
                <a:lnTo>
                  <a:pt x="69" y="31"/>
                </a:lnTo>
                <a:lnTo>
                  <a:pt x="90" y="48"/>
                </a:lnTo>
                <a:lnTo>
                  <a:pt x="81" y="62"/>
                </a:lnTo>
                <a:lnTo>
                  <a:pt x="95" y="74"/>
                </a:lnTo>
                <a:lnTo>
                  <a:pt x="114" y="81"/>
                </a:lnTo>
                <a:lnTo>
                  <a:pt x="114" y="114"/>
                </a:lnTo>
                <a:lnTo>
                  <a:pt x="100" y="114"/>
                </a:lnTo>
                <a:lnTo>
                  <a:pt x="85" y="88"/>
                </a:lnTo>
                <a:lnTo>
                  <a:pt x="85" y="81"/>
                </a:lnTo>
                <a:lnTo>
                  <a:pt x="67" y="81"/>
                </a:lnTo>
                <a:lnTo>
                  <a:pt x="57" y="69"/>
                </a:lnTo>
                <a:lnTo>
                  <a:pt x="48" y="71"/>
                </a:lnTo>
                <a:lnTo>
                  <a:pt x="33" y="57"/>
                </a:lnTo>
                <a:lnTo>
                  <a:pt x="5" y="45"/>
                </a:lnTo>
                <a:lnTo>
                  <a:pt x="7" y="24"/>
                </a:lnTo>
                <a:lnTo>
                  <a:pt x="0" y="7"/>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7" name="Freeform 472"/>
          <p:cNvSpPr>
            <a:spLocks noEditPoints="1"/>
          </p:cNvSpPr>
          <p:nvPr/>
        </p:nvSpPr>
        <p:spPr bwMode="auto">
          <a:xfrm>
            <a:off x="3485264" y="4225142"/>
            <a:ext cx="194347" cy="212568"/>
          </a:xfrm>
          <a:custGeom>
            <a:gdLst>
              <a:gd fmla="*/ 191 w 480" name="T0"/>
              <a:gd fmla="*/ 83 h 525" name="T1"/>
              <a:gd fmla="*/ 210 w 480" name="T2"/>
              <a:gd fmla="*/ 118 h 525" name="T3"/>
              <a:gd fmla="*/ 250 w 480" name="T4"/>
              <a:gd fmla="*/ 135 h 525" name="T5"/>
              <a:gd fmla="*/ 286 w 480" name="T6"/>
              <a:gd fmla="*/ 135 h 525" name="T7"/>
              <a:gd fmla="*/ 300 w 480" name="T8"/>
              <a:gd fmla="*/ 104 h 525" name="T9"/>
              <a:gd fmla="*/ 326 w 480" name="T10"/>
              <a:gd fmla="*/ 95 h 525" name="T11"/>
              <a:gd fmla="*/ 343 w 480" name="T12"/>
              <a:gd fmla="*/ 109 h 525" name="T13"/>
              <a:gd fmla="*/ 390 w 480" name="T14"/>
              <a:gd fmla="*/ 133 h 525" name="T15"/>
              <a:gd fmla="*/ 392 w 480" name="T16"/>
              <a:gd fmla="*/ 170 h 525" name="T17"/>
              <a:gd fmla="*/ 409 w 480" name="T18"/>
              <a:gd fmla="*/ 211 h 525" name="T19"/>
              <a:gd fmla="*/ 416 w 480" name="T20"/>
              <a:gd fmla="*/ 253 h 525" name="T21"/>
              <a:gd fmla="*/ 456 w 480" name="T22"/>
              <a:gd fmla="*/ 248 h 525" name="T23"/>
              <a:gd fmla="*/ 477 w 480" name="T24"/>
              <a:gd fmla="*/ 263 h 525" name="T25"/>
              <a:gd fmla="*/ 480 w 480" name="T26"/>
              <a:gd fmla="*/ 298 h 525" name="T27"/>
              <a:gd fmla="*/ 477 w 480" name="T28"/>
              <a:gd fmla="*/ 326 h 525" name="T29"/>
              <a:gd fmla="*/ 397 w 480" name="T30"/>
              <a:gd fmla="*/ 452 h 525" name="T31"/>
              <a:gd fmla="*/ 447 w 480" name="T32"/>
              <a:gd fmla="*/ 508 h 525" name="T33"/>
              <a:gd fmla="*/ 284 w 480" name="T34"/>
              <a:gd fmla="*/ 520 h 525" name="T35"/>
              <a:gd fmla="*/ 99 w 480" name="T36"/>
              <a:gd fmla="*/ 501 h 525" name="T37"/>
              <a:gd fmla="*/ 71 w 480" name="T38"/>
              <a:gd fmla="*/ 487 h 525" name="T39"/>
              <a:gd fmla="*/ 21 w 480" name="T40"/>
              <a:gd fmla="*/ 492 h 525" name="T41"/>
              <a:gd fmla="*/ 0 w 480" name="T42"/>
              <a:gd fmla="*/ 475 h 525" name="T43"/>
              <a:gd fmla="*/ 19 w 480" name="T44"/>
              <a:gd fmla="*/ 404 h 525" name="T45"/>
              <a:gd fmla="*/ 33 w 480" name="T46"/>
              <a:gd fmla="*/ 352 h 525" name="T47"/>
              <a:gd fmla="*/ 64 w 480" name="T48"/>
              <a:gd fmla="*/ 310 h 525" name="T49"/>
              <a:gd fmla="*/ 80 w 480" name="T50"/>
              <a:gd fmla="*/ 265 h 525" name="T51"/>
              <a:gd fmla="*/ 69 w 480" name="T52"/>
              <a:gd fmla="*/ 230 h 525" name="T53"/>
              <a:gd fmla="*/ 47 w 480" name="T54"/>
              <a:gd fmla="*/ 182 h 525" name="T55"/>
              <a:gd fmla="*/ 61 w 480" name="T56"/>
              <a:gd fmla="*/ 159 h 525" name="T57"/>
              <a:gd fmla="*/ 43 w 480" name="T58"/>
              <a:gd fmla="*/ 95 h 525" name="T59"/>
              <a:gd fmla="*/ 26 w 480" name="T60"/>
              <a:gd fmla="*/ 64 h 525" name="T61"/>
              <a:gd fmla="*/ 54 w 480" name="T62"/>
              <a:gd fmla="*/ 59 h 525" name="T63"/>
              <a:gd fmla="*/ 182 w 480" name="T64"/>
              <a:gd fmla="*/ 55 h 525" name="T65"/>
              <a:gd fmla="*/ 21 w 480" name="T66"/>
              <a:gd fmla="*/ 52 h 525" name="T67"/>
              <a:gd fmla="*/ 26 w 480" name="T68"/>
              <a:gd fmla="*/ 5 h 525" name="T69"/>
              <a:gd fmla="*/ 52 w 480" name="T70"/>
              <a:gd fmla="*/ 12 h 525" name="T71"/>
              <a:gd fmla="*/ 33 w 480" name="T72"/>
              <a:gd fmla="*/ 31 h 525"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525" w="480">
                <a:moveTo>
                  <a:pt x="182" y="55"/>
                </a:moveTo>
                <a:lnTo>
                  <a:pt x="191" y="83"/>
                </a:lnTo>
                <a:lnTo>
                  <a:pt x="201" y="107"/>
                </a:lnTo>
                <a:lnTo>
                  <a:pt x="210" y="118"/>
                </a:lnTo>
                <a:lnTo>
                  <a:pt x="224" y="140"/>
                </a:lnTo>
                <a:lnTo>
                  <a:pt x="250" y="135"/>
                </a:lnTo>
                <a:lnTo>
                  <a:pt x="265" y="130"/>
                </a:lnTo>
                <a:lnTo>
                  <a:pt x="286" y="135"/>
                </a:lnTo>
                <a:lnTo>
                  <a:pt x="291" y="126"/>
                </a:lnTo>
                <a:lnTo>
                  <a:pt x="300" y="104"/>
                </a:lnTo>
                <a:lnTo>
                  <a:pt x="324" y="102"/>
                </a:lnTo>
                <a:lnTo>
                  <a:pt x="326" y="95"/>
                </a:lnTo>
                <a:lnTo>
                  <a:pt x="345" y="95"/>
                </a:lnTo>
                <a:lnTo>
                  <a:pt x="343" y="109"/>
                </a:lnTo>
                <a:lnTo>
                  <a:pt x="390" y="109"/>
                </a:lnTo>
                <a:lnTo>
                  <a:pt x="390" y="133"/>
                </a:lnTo>
                <a:lnTo>
                  <a:pt x="397" y="149"/>
                </a:lnTo>
                <a:lnTo>
                  <a:pt x="392" y="170"/>
                </a:lnTo>
                <a:lnTo>
                  <a:pt x="395" y="196"/>
                </a:lnTo>
                <a:lnTo>
                  <a:pt x="409" y="211"/>
                </a:lnTo>
                <a:lnTo>
                  <a:pt x="406" y="256"/>
                </a:lnTo>
                <a:lnTo>
                  <a:pt x="416" y="253"/>
                </a:lnTo>
                <a:lnTo>
                  <a:pt x="432" y="253"/>
                </a:lnTo>
                <a:lnTo>
                  <a:pt x="456" y="248"/>
                </a:lnTo>
                <a:lnTo>
                  <a:pt x="475" y="251"/>
                </a:lnTo>
                <a:lnTo>
                  <a:pt x="477" y="263"/>
                </a:lnTo>
                <a:lnTo>
                  <a:pt x="475" y="282"/>
                </a:lnTo>
                <a:lnTo>
                  <a:pt x="480" y="298"/>
                </a:lnTo>
                <a:lnTo>
                  <a:pt x="475" y="315"/>
                </a:lnTo>
                <a:lnTo>
                  <a:pt x="477" y="326"/>
                </a:lnTo>
                <a:lnTo>
                  <a:pt x="397" y="326"/>
                </a:lnTo>
                <a:lnTo>
                  <a:pt x="397" y="452"/>
                </a:lnTo>
                <a:lnTo>
                  <a:pt x="423" y="485"/>
                </a:lnTo>
                <a:lnTo>
                  <a:pt x="447" y="508"/>
                </a:lnTo>
                <a:lnTo>
                  <a:pt x="376" y="525"/>
                </a:lnTo>
                <a:lnTo>
                  <a:pt x="284" y="520"/>
                </a:lnTo>
                <a:lnTo>
                  <a:pt x="255" y="501"/>
                </a:lnTo>
                <a:lnTo>
                  <a:pt x="99" y="501"/>
                </a:lnTo>
                <a:lnTo>
                  <a:pt x="94" y="504"/>
                </a:lnTo>
                <a:lnTo>
                  <a:pt x="71" y="487"/>
                </a:lnTo>
                <a:lnTo>
                  <a:pt x="45" y="485"/>
                </a:lnTo>
                <a:lnTo>
                  <a:pt x="21" y="492"/>
                </a:lnTo>
                <a:lnTo>
                  <a:pt x="5" y="499"/>
                </a:lnTo>
                <a:lnTo>
                  <a:pt x="0" y="475"/>
                </a:lnTo>
                <a:lnTo>
                  <a:pt x="5" y="440"/>
                </a:lnTo>
                <a:lnTo>
                  <a:pt x="19" y="404"/>
                </a:lnTo>
                <a:lnTo>
                  <a:pt x="21" y="388"/>
                </a:lnTo>
                <a:lnTo>
                  <a:pt x="33" y="352"/>
                </a:lnTo>
                <a:lnTo>
                  <a:pt x="43" y="336"/>
                </a:lnTo>
                <a:lnTo>
                  <a:pt x="64" y="310"/>
                </a:lnTo>
                <a:lnTo>
                  <a:pt x="78" y="293"/>
                </a:lnTo>
                <a:lnTo>
                  <a:pt x="80" y="265"/>
                </a:lnTo>
                <a:lnTo>
                  <a:pt x="78" y="244"/>
                </a:lnTo>
                <a:lnTo>
                  <a:pt x="69" y="230"/>
                </a:lnTo>
                <a:lnTo>
                  <a:pt x="57" y="206"/>
                </a:lnTo>
                <a:lnTo>
                  <a:pt x="47" y="182"/>
                </a:lnTo>
                <a:lnTo>
                  <a:pt x="50" y="173"/>
                </a:lnTo>
                <a:lnTo>
                  <a:pt x="61" y="159"/>
                </a:lnTo>
                <a:lnTo>
                  <a:pt x="50" y="121"/>
                </a:lnTo>
                <a:lnTo>
                  <a:pt x="43" y="95"/>
                </a:lnTo>
                <a:lnTo>
                  <a:pt x="24" y="71"/>
                </a:lnTo>
                <a:lnTo>
                  <a:pt x="26" y="64"/>
                </a:lnTo>
                <a:lnTo>
                  <a:pt x="43" y="59"/>
                </a:lnTo>
                <a:lnTo>
                  <a:pt x="54" y="59"/>
                </a:lnTo>
                <a:lnTo>
                  <a:pt x="66" y="55"/>
                </a:lnTo>
                <a:lnTo>
                  <a:pt x="182" y="55"/>
                </a:lnTo>
                <a:close/>
                <a:moveTo>
                  <a:pt x="31" y="48"/>
                </a:moveTo>
                <a:lnTo>
                  <a:pt x="21" y="52"/>
                </a:lnTo>
                <a:lnTo>
                  <a:pt x="9" y="22"/>
                </a:lnTo>
                <a:lnTo>
                  <a:pt x="26" y="5"/>
                </a:lnTo>
                <a:lnTo>
                  <a:pt x="38" y="0"/>
                </a:lnTo>
                <a:lnTo>
                  <a:pt x="52" y="12"/>
                </a:lnTo>
                <a:lnTo>
                  <a:pt x="38" y="19"/>
                </a:lnTo>
                <a:lnTo>
                  <a:pt x="33" y="31"/>
                </a:lnTo>
                <a:lnTo>
                  <a:pt x="31" y="48"/>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8" name="Freeform 473"/>
          <p:cNvSpPr>
            <a:spLocks noEditPoints="1"/>
          </p:cNvSpPr>
          <p:nvPr/>
        </p:nvSpPr>
        <p:spPr bwMode="auto">
          <a:xfrm>
            <a:off x="2154389" y="4500873"/>
            <a:ext cx="310146" cy="616244"/>
          </a:xfrm>
          <a:custGeom>
            <a:gdLst>
              <a:gd fmla="*/ 270 w 766" name="T0"/>
              <a:gd fmla="*/ 1522 h 1522" name="T1"/>
              <a:gd fmla="*/ 227 w 766" name="T2"/>
              <a:gd fmla="*/ 1503 h 1522" name="T3"/>
              <a:gd fmla="*/ 185 w 766" name="T4"/>
              <a:gd fmla="*/ 1385 h 1522" name="T5"/>
              <a:gd fmla="*/ 220 w 766" name="T6"/>
              <a:gd fmla="*/ 1449 h 1522" name="T7"/>
              <a:gd fmla="*/ 324 w 766" name="T8"/>
              <a:gd fmla="*/ 1494 h 1522" name="T9"/>
              <a:gd fmla="*/ 326 w 766" name="T10"/>
              <a:gd fmla="*/ 9 h 1522" name="T11"/>
              <a:gd fmla="*/ 364 w 766" name="T12"/>
              <a:gd fmla="*/ 7 h 1522" name="T13"/>
              <a:gd fmla="*/ 414 w 766" name="T14"/>
              <a:gd fmla="*/ 17 h 1522" name="T15"/>
              <a:gd fmla="*/ 518 w 766" name="T16"/>
              <a:gd fmla="*/ 87 h 1522" name="T17"/>
              <a:gd fmla="*/ 605 w 766" name="T18"/>
              <a:gd fmla="*/ 135 h 1522" name="T19"/>
              <a:gd fmla="*/ 572 w 766" name="T20"/>
              <a:gd fmla="*/ 215 h 1522" name="T21"/>
              <a:gd fmla="*/ 655 w 766" name="T22"/>
              <a:gd fmla="*/ 232 h 1522" name="T23"/>
              <a:gd fmla="*/ 721 w 766" name="T24"/>
              <a:gd fmla="*/ 194 h 1522" name="T25"/>
              <a:gd fmla="*/ 745 w 766" name="T26"/>
              <a:gd fmla="*/ 151 h 1522" name="T27"/>
              <a:gd fmla="*/ 763 w 766" name="T28"/>
              <a:gd fmla="*/ 208 h 1522" name="T29"/>
              <a:gd fmla="*/ 707 w 766" name="T30"/>
              <a:gd fmla="*/ 246 h 1522" name="T31"/>
              <a:gd fmla="*/ 610 w 766" name="T32"/>
              <a:gd fmla="*/ 345 h 1522" name="T33"/>
              <a:gd fmla="*/ 591 w 766" name="T34"/>
              <a:gd fmla="*/ 423 h 1522" name="T35"/>
              <a:gd fmla="*/ 582 w 766" name="T36"/>
              <a:gd fmla="*/ 475 h 1522" name="T37"/>
              <a:gd fmla="*/ 577 w 766" name="T38"/>
              <a:gd fmla="*/ 525 h 1522" name="T39"/>
              <a:gd fmla="*/ 622 w 766" name="T40"/>
              <a:gd fmla="*/ 593 h 1522" name="T41"/>
              <a:gd fmla="*/ 643 w 766" name="T42"/>
              <a:gd fmla="*/ 633 h 1522" name="T43"/>
              <a:gd fmla="*/ 548 w 766" name="T44"/>
              <a:gd fmla="*/ 714 h 1522" name="T45"/>
              <a:gd fmla="*/ 428 w 766" name="T46"/>
              <a:gd fmla="*/ 719 h 1522" name="T47"/>
              <a:gd fmla="*/ 428 w 766" name="T48"/>
              <a:gd fmla="*/ 780 h 1522" name="T49"/>
              <a:gd fmla="*/ 414 w 766" name="T50"/>
              <a:gd fmla="*/ 820 h 1522" name="T51"/>
              <a:gd fmla="*/ 336 w 766" name="T52"/>
              <a:gd fmla="*/ 808 h 1522" name="T53"/>
              <a:gd fmla="*/ 326 w 766" name="T54"/>
              <a:gd fmla="*/ 867 h 1522" name="T55"/>
              <a:gd fmla="*/ 374 w 766" name="T56"/>
              <a:gd fmla="*/ 865 h 1522" name="T57"/>
              <a:gd fmla="*/ 350 w 766" name="T58"/>
              <a:gd fmla="*/ 905 h 1522" name="T59"/>
              <a:gd fmla="*/ 312 w 766" name="T60"/>
              <a:gd fmla="*/ 981 h 1522" name="T61"/>
              <a:gd fmla="*/ 267 w 766" name="T62"/>
              <a:gd fmla="*/ 1007 h 1522" name="T63"/>
              <a:gd fmla="*/ 227 w 766" name="T64"/>
              <a:gd fmla="*/ 1066 h 1522" name="T65"/>
              <a:gd fmla="*/ 300 w 766" name="T66"/>
              <a:gd fmla="*/ 1113 h 1522" name="T67"/>
              <a:gd fmla="*/ 241 w 766" name="T68"/>
              <a:gd fmla="*/ 1184 h 1522" name="T69"/>
              <a:gd fmla="*/ 182 w 766" name="T70"/>
              <a:gd fmla="*/ 1262 h 1522" name="T71"/>
              <a:gd fmla="*/ 180 w 766" name="T72"/>
              <a:gd fmla="*/ 1340 h 1522" name="T73"/>
              <a:gd fmla="*/ 189 w 766" name="T74"/>
              <a:gd fmla="*/ 1366 h 1522" name="T75"/>
              <a:gd fmla="*/ 59 w 766" name="T76"/>
              <a:gd fmla="*/ 1352 h 1522" name="T77"/>
              <a:gd fmla="*/ 43 w 766" name="T78"/>
              <a:gd fmla="*/ 1283 h 1522" name="T79"/>
              <a:gd fmla="*/ 5 w 766" name="T80"/>
              <a:gd fmla="*/ 1269 h 1522" name="T81"/>
              <a:gd fmla="*/ 31 w 766" name="T82"/>
              <a:gd fmla="*/ 1194 h 1522" name="T83"/>
              <a:gd fmla="*/ 38 w 766" name="T84"/>
              <a:gd fmla="*/ 1137 h 1522" name="T85"/>
              <a:gd fmla="*/ 74 w 766" name="T86"/>
              <a:gd fmla="*/ 1031 h 1522" name="T87"/>
              <a:gd fmla="*/ 85 w 766" name="T88"/>
              <a:gd fmla="*/ 995 h 1522" name="T89"/>
              <a:gd fmla="*/ 64 w 766" name="T90"/>
              <a:gd fmla="*/ 967 h 1522" name="T91"/>
              <a:gd fmla="*/ 59 w 766" name="T92"/>
              <a:gd fmla="*/ 929 h 1522" name="T93"/>
              <a:gd fmla="*/ 64 w 766" name="T94"/>
              <a:gd fmla="*/ 865 h 1522" name="T95"/>
              <a:gd fmla="*/ 69 w 766" name="T96"/>
              <a:gd fmla="*/ 763 h 1522" name="T97"/>
              <a:gd fmla="*/ 102 w 766" name="T98"/>
              <a:gd fmla="*/ 707 h 1522" name="T99"/>
              <a:gd fmla="*/ 90 w 766" name="T100"/>
              <a:gd fmla="*/ 622 h 1522" name="T101"/>
              <a:gd fmla="*/ 118 w 766" name="T102"/>
              <a:gd fmla="*/ 558 h 1522" name="T103"/>
              <a:gd fmla="*/ 140 w 766" name="T104"/>
              <a:gd fmla="*/ 475 h 1522" name="T105"/>
              <a:gd fmla="*/ 111 w 766" name="T106"/>
              <a:gd fmla="*/ 392 h 1522" name="T107"/>
              <a:gd fmla="*/ 133 w 766" name="T108"/>
              <a:gd fmla="*/ 310 h 1522" name="T109"/>
              <a:gd fmla="*/ 170 w 766" name="T110"/>
              <a:gd fmla="*/ 232 h 1522" name="T111"/>
              <a:gd fmla="*/ 187 w 766" name="T112"/>
              <a:gd fmla="*/ 189 h 1522" name="T113"/>
              <a:gd fmla="*/ 194 w 766" name="T114"/>
              <a:gd fmla="*/ 109 h 1522" name="T115"/>
              <a:gd fmla="*/ 248 w 766" name="T116"/>
              <a:gd fmla="*/ 47 h 1522" name="T117"/>
              <a:gd fmla="*/ 277 w 766" name="T118"/>
              <a:gd fmla="*/ 0 h 1522"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522" w="766">
                <a:moveTo>
                  <a:pt x="305" y="1520"/>
                </a:moveTo>
                <a:lnTo>
                  <a:pt x="270" y="1522"/>
                </a:lnTo>
                <a:lnTo>
                  <a:pt x="251" y="1503"/>
                </a:lnTo>
                <a:lnTo>
                  <a:pt x="227" y="1503"/>
                </a:lnTo>
                <a:lnTo>
                  <a:pt x="185" y="1503"/>
                </a:lnTo>
                <a:lnTo>
                  <a:pt x="185" y="1385"/>
                </a:lnTo>
                <a:lnTo>
                  <a:pt x="199" y="1409"/>
                </a:lnTo>
                <a:lnTo>
                  <a:pt x="220" y="1449"/>
                </a:lnTo>
                <a:lnTo>
                  <a:pt x="270" y="1480"/>
                </a:lnTo>
                <a:lnTo>
                  <a:pt x="324" y="1494"/>
                </a:lnTo>
                <a:lnTo>
                  <a:pt x="305" y="1520"/>
                </a:lnTo>
                <a:close/>
                <a:moveTo>
                  <a:pt x="326" y="9"/>
                </a:moveTo>
                <a:lnTo>
                  <a:pt x="350" y="38"/>
                </a:lnTo>
                <a:lnTo>
                  <a:pt x="364" y="7"/>
                </a:lnTo>
                <a:lnTo>
                  <a:pt x="409" y="7"/>
                </a:lnTo>
                <a:lnTo>
                  <a:pt x="414" y="17"/>
                </a:lnTo>
                <a:lnTo>
                  <a:pt x="485" y="83"/>
                </a:lnTo>
                <a:lnTo>
                  <a:pt x="518" y="87"/>
                </a:lnTo>
                <a:lnTo>
                  <a:pt x="565" y="118"/>
                </a:lnTo>
                <a:lnTo>
                  <a:pt x="605" y="135"/>
                </a:lnTo>
                <a:lnTo>
                  <a:pt x="610" y="154"/>
                </a:lnTo>
                <a:lnTo>
                  <a:pt x="572" y="215"/>
                </a:lnTo>
                <a:lnTo>
                  <a:pt x="610" y="227"/>
                </a:lnTo>
                <a:lnTo>
                  <a:pt x="655" y="232"/>
                </a:lnTo>
                <a:lnTo>
                  <a:pt x="685" y="227"/>
                </a:lnTo>
                <a:lnTo>
                  <a:pt x="721" y="194"/>
                </a:lnTo>
                <a:lnTo>
                  <a:pt x="726" y="158"/>
                </a:lnTo>
                <a:lnTo>
                  <a:pt x="745" y="151"/>
                </a:lnTo>
                <a:lnTo>
                  <a:pt x="766" y="175"/>
                </a:lnTo>
                <a:lnTo>
                  <a:pt x="763" y="208"/>
                </a:lnTo>
                <a:lnTo>
                  <a:pt x="730" y="229"/>
                </a:lnTo>
                <a:lnTo>
                  <a:pt x="707" y="246"/>
                </a:lnTo>
                <a:lnTo>
                  <a:pt x="662" y="288"/>
                </a:lnTo>
                <a:lnTo>
                  <a:pt x="610" y="345"/>
                </a:lnTo>
                <a:lnTo>
                  <a:pt x="600" y="378"/>
                </a:lnTo>
                <a:lnTo>
                  <a:pt x="591" y="423"/>
                </a:lnTo>
                <a:lnTo>
                  <a:pt x="591" y="466"/>
                </a:lnTo>
                <a:lnTo>
                  <a:pt x="582" y="475"/>
                </a:lnTo>
                <a:lnTo>
                  <a:pt x="579" y="501"/>
                </a:lnTo>
                <a:lnTo>
                  <a:pt x="577" y="525"/>
                </a:lnTo>
                <a:lnTo>
                  <a:pt x="626" y="563"/>
                </a:lnTo>
                <a:lnTo>
                  <a:pt x="622" y="593"/>
                </a:lnTo>
                <a:lnTo>
                  <a:pt x="645" y="612"/>
                </a:lnTo>
                <a:lnTo>
                  <a:pt x="643" y="633"/>
                </a:lnTo>
                <a:lnTo>
                  <a:pt x="605" y="690"/>
                </a:lnTo>
                <a:lnTo>
                  <a:pt x="548" y="714"/>
                </a:lnTo>
                <a:lnTo>
                  <a:pt x="470" y="723"/>
                </a:lnTo>
                <a:lnTo>
                  <a:pt x="428" y="719"/>
                </a:lnTo>
                <a:lnTo>
                  <a:pt x="437" y="747"/>
                </a:lnTo>
                <a:lnTo>
                  <a:pt x="428" y="780"/>
                </a:lnTo>
                <a:lnTo>
                  <a:pt x="435" y="804"/>
                </a:lnTo>
                <a:lnTo>
                  <a:pt x="414" y="820"/>
                </a:lnTo>
                <a:lnTo>
                  <a:pt x="374" y="825"/>
                </a:lnTo>
                <a:lnTo>
                  <a:pt x="336" y="808"/>
                </a:lnTo>
                <a:lnTo>
                  <a:pt x="322" y="820"/>
                </a:lnTo>
                <a:lnTo>
                  <a:pt x="326" y="867"/>
                </a:lnTo>
                <a:lnTo>
                  <a:pt x="352" y="882"/>
                </a:lnTo>
                <a:lnTo>
                  <a:pt x="374" y="865"/>
                </a:lnTo>
                <a:lnTo>
                  <a:pt x="385" y="891"/>
                </a:lnTo>
                <a:lnTo>
                  <a:pt x="350" y="905"/>
                </a:lnTo>
                <a:lnTo>
                  <a:pt x="319" y="934"/>
                </a:lnTo>
                <a:lnTo>
                  <a:pt x="312" y="981"/>
                </a:lnTo>
                <a:lnTo>
                  <a:pt x="305" y="1007"/>
                </a:lnTo>
                <a:lnTo>
                  <a:pt x="267" y="1007"/>
                </a:lnTo>
                <a:lnTo>
                  <a:pt x="237" y="1031"/>
                </a:lnTo>
                <a:lnTo>
                  <a:pt x="227" y="1066"/>
                </a:lnTo>
                <a:lnTo>
                  <a:pt x="265" y="1104"/>
                </a:lnTo>
                <a:lnTo>
                  <a:pt x="300" y="1113"/>
                </a:lnTo>
                <a:lnTo>
                  <a:pt x="289" y="1156"/>
                </a:lnTo>
                <a:lnTo>
                  <a:pt x="241" y="1184"/>
                </a:lnTo>
                <a:lnTo>
                  <a:pt x="218" y="1243"/>
                </a:lnTo>
                <a:lnTo>
                  <a:pt x="182" y="1262"/>
                </a:lnTo>
                <a:lnTo>
                  <a:pt x="166" y="1286"/>
                </a:lnTo>
                <a:lnTo>
                  <a:pt x="180" y="1340"/>
                </a:lnTo>
                <a:lnTo>
                  <a:pt x="203" y="1369"/>
                </a:lnTo>
                <a:lnTo>
                  <a:pt x="189" y="1366"/>
                </a:lnTo>
                <a:lnTo>
                  <a:pt x="151" y="1359"/>
                </a:lnTo>
                <a:lnTo>
                  <a:pt x="59" y="1352"/>
                </a:lnTo>
                <a:lnTo>
                  <a:pt x="43" y="1321"/>
                </a:lnTo>
                <a:lnTo>
                  <a:pt x="43" y="1283"/>
                </a:lnTo>
                <a:lnTo>
                  <a:pt x="17" y="1288"/>
                </a:lnTo>
                <a:lnTo>
                  <a:pt x="5" y="1269"/>
                </a:lnTo>
                <a:lnTo>
                  <a:pt x="0" y="1215"/>
                </a:lnTo>
                <a:lnTo>
                  <a:pt x="31" y="1194"/>
                </a:lnTo>
                <a:lnTo>
                  <a:pt x="43" y="1163"/>
                </a:lnTo>
                <a:lnTo>
                  <a:pt x="38" y="1137"/>
                </a:lnTo>
                <a:lnTo>
                  <a:pt x="59" y="1094"/>
                </a:lnTo>
                <a:lnTo>
                  <a:pt x="74" y="1031"/>
                </a:lnTo>
                <a:lnTo>
                  <a:pt x="69" y="1005"/>
                </a:lnTo>
                <a:lnTo>
                  <a:pt x="85" y="995"/>
                </a:lnTo>
                <a:lnTo>
                  <a:pt x="81" y="976"/>
                </a:lnTo>
                <a:lnTo>
                  <a:pt x="64" y="967"/>
                </a:lnTo>
                <a:lnTo>
                  <a:pt x="76" y="948"/>
                </a:lnTo>
                <a:lnTo>
                  <a:pt x="59" y="929"/>
                </a:lnTo>
                <a:lnTo>
                  <a:pt x="50" y="877"/>
                </a:lnTo>
                <a:lnTo>
                  <a:pt x="64" y="865"/>
                </a:lnTo>
                <a:lnTo>
                  <a:pt x="59" y="811"/>
                </a:lnTo>
                <a:lnTo>
                  <a:pt x="69" y="763"/>
                </a:lnTo>
                <a:lnTo>
                  <a:pt x="78" y="723"/>
                </a:lnTo>
                <a:lnTo>
                  <a:pt x="102" y="707"/>
                </a:lnTo>
                <a:lnTo>
                  <a:pt x="90" y="664"/>
                </a:lnTo>
                <a:lnTo>
                  <a:pt x="90" y="622"/>
                </a:lnTo>
                <a:lnTo>
                  <a:pt x="118" y="593"/>
                </a:lnTo>
                <a:lnTo>
                  <a:pt x="118" y="558"/>
                </a:lnTo>
                <a:lnTo>
                  <a:pt x="140" y="515"/>
                </a:lnTo>
                <a:lnTo>
                  <a:pt x="140" y="475"/>
                </a:lnTo>
                <a:lnTo>
                  <a:pt x="130" y="468"/>
                </a:lnTo>
                <a:lnTo>
                  <a:pt x="111" y="392"/>
                </a:lnTo>
                <a:lnTo>
                  <a:pt x="135" y="350"/>
                </a:lnTo>
                <a:lnTo>
                  <a:pt x="133" y="310"/>
                </a:lnTo>
                <a:lnTo>
                  <a:pt x="147" y="272"/>
                </a:lnTo>
                <a:lnTo>
                  <a:pt x="170" y="232"/>
                </a:lnTo>
                <a:lnTo>
                  <a:pt x="199" y="206"/>
                </a:lnTo>
                <a:lnTo>
                  <a:pt x="187" y="189"/>
                </a:lnTo>
                <a:lnTo>
                  <a:pt x="196" y="177"/>
                </a:lnTo>
                <a:lnTo>
                  <a:pt x="194" y="109"/>
                </a:lnTo>
                <a:lnTo>
                  <a:pt x="237" y="87"/>
                </a:lnTo>
                <a:lnTo>
                  <a:pt x="248" y="47"/>
                </a:lnTo>
                <a:lnTo>
                  <a:pt x="244" y="35"/>
                </a:lnTo>
                <a:lnTo>
                  <a:pt x="277" y="0"/>
                </a:lnTo>
                <a:lnTo>
                  <a:pt x="326" y="9"/>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9" name="Freeform 474"/>
          <p:cNvSpPr/>
          <p:nvPr/>
        </p:nvSpPr>
        <p:spPr bwMode="auto">
          <a:xfrm>
            <a:off x="3451659" y="3324665"/>
            <a:ext cx="117014" cy="51826"/>
          </a:xfrm>
          <a:custGeom>
            <a:gdLst>
              <a:gd fmla="*/ 289 w 289" name="T0"/>
              <a:gd fmla="*/ 45 h 128" name="T1"/>
              <a:gd fmla="*/ 286 w 289" name="T2"/>
              <a:gd fmla="*/ 64 h 128" name="T3"/>
              <a:gd fmla="*/ 265 w 289" name="T4"/>
              <a:gd fmla="*/ 64 h 128" name="T5"/>
              <a:gd fmla="*/ 272 w 289" name="T6"/>
              <a:gd fmla="*/ 76 h 128" name="T7"/>
              <a:gd fmla="*/ 260 w 289" name="T8"/>
              <a:gd fmla="*/ 107 h 128" name="T9"/>
              <a:gd fmla="*/ 251 w 289" name="T10"/>
              <a:gd fmla="*/ 116 h 128" name="T11"/>
              <a:gd fmla="*/ 218 w 289" name="T12"/>
              <a:gd fmla="*/ 116 h 128" name="T13"/>
              <a:gd fmla="*/ 199 w 289" name="T14"/>
              <a:gd fmla="*/ 128 h 128" name="T15"/>
              <a:gd fmla="*/ 166 w 289" name="T16"/>
              <a:gd fmla="*/ 123 h 128" name="T17"/>
              <a:gd fmla="*/ 111 w 289" name="T18"/>
              <a:gd fmla="*/ 111 h 128" name="T19"/>
              <a:gd fmla="*/ 102 w 289" name="T20"/>
              <a:gd fmla="*/ 95 h 128" name="T21"/>
              <a:gd fmla="*/ 64 w 289" name="T22"/>
              <a:gd fmla="*/ 102 h 128" name="T23"/>
              <a:gd fmla="*/ 59 w 289" name="T24"/>
              <a:gd fmla="*/ 111 h 128" name="T25"/>
              <a:gd fmla="*/ 36 w 289" name="T26"/>
              <a:gd fmla="*/ 104 h 128" name="T27"/>
              <a:gd fmla="*/ 17 w 289" name="T28"/>
              <a:gd fmla="*/ 104 h 128" name="T29"/>
              <a:gd fmla="*/ 0 w 289" name="T30"/>
              <a:gd fmla="*/ 95 h 128" name="T31"/>
              <a:gd fmla="*/ 5 w 289" name="T32"/>
              <a:gd fmla="*/ 83 h 128" name="T33"/>
              <a:gd fmla="*/ 5 w 289" name="T34"/>
              <a:gd fmla="*/ 73 h 128" name="T35"/>
              <a:gd fmla="*/ 14 w 289" name="T36"/>
              <a:gd fmla="*/ 71 h 128" name="T37"/>
              <a:gd fmla="*/ 36 w 289" name="T38"/>
              <a:gd fmla="*/ 85 h 128" name="T39"/>
              <a:gd fmla="*/ 40 w 289" name="T40"/>
              <a:gd fmla="*/ 71 h 128" name="T41"/>
              <a:gd fmla="*/ 74 w 289" name="T42"/>
              <a:gd fmla="*/ 73 h 128" name="T43"/>
              <a:gd fmla="*/ 102 w 289" name="T44"/>
              <a:gd fmla="*/ 66 h 128" name="T45"/>
              <a:gd fmla="*/ 121 w 289" name="T46"/>
              <a:gd fmla="*/ 66 h 128" name="T47"/>
              <a:gd fmla="*/ 133 w 289" name="T48"/>
              <a:gd fmla="*/ 76 h 128" name="T49"/>
              <a:gd fmla="*/ 137 w 289" name="T50"/>
              <a:gd fmla="*/ 69 h 128" name="T51"/>
              <a:gd fmla="*/ 130 w 289" name="T52"/>
              <a:gd fmla="*/ 36 h 128" name="T53"/>
              <a:gd fmla="*/ 144 w 289" name="T54"/>
              <a:gd fmla="*/ 31 h 128" name="T55"/>
              <a:gd fmla="*/ 159 w 289" name="T56"/>
              <a:gd fmla="*/ 7 h 128" name="T57"/>
              <a:gd fmla="*/ 187 w 289" name="T58"/>
              <a:gd fmla="*/ 24 h 128" name="T59"/>
              <a:gd fmla="*/ 208 w 289" name="T60"/>
              <a:gd fmla="*/ 3 h 128" name="T61"/>
              <a:gd fmla="*/ 222 w 289" name="T62"/>
              <a:gd fmla="*/ 0 h 128" name="T63"/>
              <a:gd fmla="*/ 253 w 289" name="T64"/>
              <a:gd fmla="*/ 14 h 128" name="T65"/>
              <a:gd fmla="*/ 270 w 289" name="T66"/>
              <a:gd fmla="*/ 12 h 128" name="T67"/>
              <a:gd fmla="*/ 289 w 289" name="T68"/>
              <a:gd fmla="*/ 21 h 128" name="T69"/>
              <a:gd fmla="*/ 286 w 289" name="T70"/>
              <a:gd fmla="*/ 29 h 128" name="T71"/>
              <a:gd fmla="*/ 289 w 289" name="T72"/>
              <a:gd fmla="*/ 45 h 12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28" w="289">
                <a:moveTo>
                  <a:pt x="289" y="45"/>
                </a:moveTo>
                <a:lnTo>
                  <a:pt x="286" y="64"/>
                </a:lnTo>
                <a:lnTo>
                  <a:pt x="265" y="64"/>
                </a:lnTo>
                <a:lnTo>
                  <a:pt x="272" y="76"/>
                </a:lnTo>
                <a:lnTo>
                  <a:pt x="260" y="107"/>
                </a:lnTo>
                <a:lnTo>
                  <a:pt x="251" y="116"/>
                </a:lnTo>
                <a:lnTo>
                  <a:pt x="218" y="116"/>
                </a:lnTo>
                <a:lnTo>
                  <a:pt x="199" y="128"/>
                </a:lnTo>
                <a:lnTo>
                  <a:pt x="166" y="123"/>
                </a:lnTo>
                <a:lnTo>
                  <a:pt x="111" y="111"/>
                </a:lnTo>
                <a:lnTo>
                  <a:pt x="102" y="95"/>
                </a:lnTo>
                <a:lnTo>
                  <a:pt x="64" y="102"/>
                </a:lnTo>
                <a:lnTo>
                  <a:pt x="59" y="111"/>
                </a:lnTo>
                <a:lnTo>
                  <a:pt x="36" y="104"/>
                </a:lnTo>
                <a:lnTo>
                  <a:pt x="17" y="104"/>
                </a:lnTo>
                <a:lnTo>
                  <a:pt x="0" y="95"/>
                </a:lnTo>
                <a:lnTo>
                  <a:pt x="5" y="83"/>
                </a:lnTo>
                <a:lnTo>
                  <a:pt x="5" y="73"/>
                </a:lnTo>
                <a:lnTo>
                  <a:pt x="14" y="71"/>
                </a:lnTo>
                <a:lnTo>
                  <a:pt x="36" y="85"/>
                </a:lnTo>
                <a:lnTo>
                  <a:pt x="40" y="71"/>
                </a:lnTo>
                <a:lnTo>
                  <a:pt x="74" y="73"/>
                </a:lnTo>
                <a:lnTo>
                  <a:pt x="102" y="66"/>
                </a:lnTo>
                <a:lnTo>
                  <a:pt x="121" y="66"/>
                </a:lnTo>
                <a:lnTo>
                  <a:pt x="133" y="76"/>
                </a:lnTo>
                <a:lnTo>
                  <a:pt x="137" y="69"/>
                </a:lnTo>
                <a:lnTo>
                  <a:pt x="130" y="36"/>
                </a:lnTo>
                <a:lnTo>
                  <a:pt x="144" y="31"/>
                </a:lnTo>
                <a:lnTo>
                  <a:pt x="159" y="7"/>
                </a:lnTo>
                <a:lnTo>
                  <a:pt x="187" y="24"/>
                </a:lnTo>
                <a:lnTo>
                  <a:pt x="208" y="3"/>
                </a:lnTo>
                <a:lnTo>
                  <a:pt x="222" y="0"/>
                </a:lnTo>
                <a:lnTo>
                  <a:pt x="253" y="14"/>
                </a:lnTo>
                <a:lnTo>
                  <a:pt x="270" y="12"/>
                </a:lnTo>
                <a:lnTo>
                  <a:pt x="289" y="21"/>
                </a:lnTo>
                <a:lnTo>
                  <a:pt x="286" y="29"/>
                </a:lnTo>
                <a:lnTo>
                  <a:pt x="289" y="45"/>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0" name="Freeform 475"/>
          <p:cNvSpPr>
            <a:spLocks noEditPoints="1"/>
          </p:cNvSpPr>
          <p:nvPr/>
        </p:nvSpPr>
        <p:spPr bwMode="auto">
          <a:xfrm>
            <a:off x="5076080" y="4322722"/>
            <a:ext cx="629605" cy="559154"/>
          </a:xfrm>
          <a:custGeom>
            <a:gdLst>
              <a:gd fmla="*/ 1328 w 1555" name="T0"/>
              <a:gd fmla="*/ 1248 h 1381" name="T1"/>
              <a:gd fmla="*/ 1338 w 1555" name="T2"/>
              <a:gd fmla="*/ 1359 h 1381" name="T3"/>
              <a:gd fmla="*/ 1265 w 1555" name="T4"/>
              <a:gd fmla="*/ 1376 h 1381" name="T5"/>
              <a:gd fmla="*/ 1215 w 1555" name="T6"/>
              <a:gd fmla="*/ 1244 h 1381" name="T7"/>
              <a:gd fmla="*/ 1208 w 1555" name="T8"/>
              <a:gd fmla="*/ 135 h 1381" name="T9"/>
              <a:gd fmla="*/ 1243 w 1555" name="T10"/>
              <a:gd fmla="*/ 218 h 1381" name="T11"/>
              <a:gd fmla="*/ 1265 w 1555" name="T12"/>
              <a:gd fmla="*/ 298 h 1381" name="T13"/>
              <a:gd fmla="*/ 1373 w 1555" name="T14"/>
              <a:gd fmla="*/ 381 h 1381" name="T15"/>
              <a:gd fmla="*/ 1420 w 1555" name="T16"/>
              <a:gd fmla="*/ 452 h 1381" name="T17"/>
              <a:gd fmla="*/ 1480 w 1555" name="T18"/>
              <a:gd fmla="*/ 530 h 1381" name="T19"/>
              <a:gd fmla="*/ 1541 w 1555" name="T20"/>
              <a:gd fmla="*/ 636 h 1381" name="T21"/>
              <a:gd fmla="*/ 1546 w 1555" name="T22"/>
              <a:gd fmla="*/ 752 h 1381" name="T23"/>
              <a:gd fmla="*/ 1513 w 1555" name="T24"/>
              <a:gd fmla="*/ 884 h 1381" name="T25"/>
              <a:gd fmla="*/ 1446 w 1555" name="T26"/>
              <a:gd fmla="*/ 998 h 1381" name="T27"/>
              <a:gd fmla="*/ 1418 w 1555" name="T28"/>
              <a:gd fmla="*/ 1097 h 1381" name="T29"/>
              <a:gd fmla="*/ 1298 w 1555" name="T30"/>
              <a:gd fmla="*/ 1149 h 1381" name="T31"/>
              <a:gd fmla="*/ 1227 w 1555" name="T32"/>
              <a:gd fmla="*/ 1118 h 1381" name="T33"/>
              <a:gd fmla="*/ 1116 w 1555" name="T34"/>
              <a:gd fmla="*/ 1140 h 1381" name="T35"/>
              <a:gd fmla="*/ 1024 w 1555" name="T36"/>
              <a:gd fmla="*/ 1062 h 1381" name="T37"/>
              <a:gd fmla="*/ 972 w 1555" name="T38"/>
              <a:gd fmla="*/ 995 h 1381" name="T39"/>
              <a:gd fmla="*/ 929 w 1555" name="T40"/>
              <a:gd fmla="*/ 977 h 1381" name="T41"/>
              <a:gd fmla="*/ 915 w 1555" name="T42"/>
              <a:gd fmla="*/ 936 h 1381" name="T43"/>
              <a:gd fmla="*/ 849 w 1555" name="T44"/>
              <a:gd fmla="*/ 943 h 1381" name="T45"/>
              <a:gd fmla="*/ 761 w 1555" name="T46"/>
              <a:gd fmla="*/ 861 h 1381" name="T47"/>
              <a:gd fmla="*/ 577 w 1555" name="T48"/>
              <a:gd fmla="*/ 858 h 1381" name="T49"/>
              <a:gd fmla="*/ 421 w 1555" name="T50"/>
              <a:gd fmla="*/ 901 h 1381" name="T51"/>
              <a:gd fmla="*/ 343 w 1555" name="T52"/>
              <a:gd fmla="*/ 946 h 1381" name="T53"/>
              <a:gd fmla="*/ 232 w 1555" name="T54"/>
              <a:gd fmla="*/ 969 h 1381" name="T55"/>
              <a:gd fmla="*/ 154 w 1555" name="T56"/>
              <a:gd fmla="*/ 991 h 1381" name="T57"/>
              <a:gd fmla="*/ 67 w 1555" name="T58"/>
              <a:gd fmla="*/ 932 h 1381" name="T59"/>
              <a:gd fmla="*/ 97 w 1555" name="T60"/>
              <a:gd fmla="*/ 870 h 1381" name="T61"/>
              <a:gd fmla="*/ 67 w 1555" name="T62"/>
              <a:gd fmla="*/ 754 h 1381" name="T63"/>
              <a:gd fmla="*/ 29 w 1555" name="T64"/>
              <a:gd fmla="*/ 665 h 1381" name="T65"/>
              <a:gd fmla="*/ 5 w 1555" name="T66"/>
              <a:gd fmla="*/ 594 h 1381" name="T67"/>
              <a:gd fmla="*/ 15 w 1555" name="T68"/>
              <a:gd fmla="*/ 568 h 1381" name="T69"/>
              <a:gd fmla="*/ 15 w 1555" name="T70"/>
              <a:gd fmla="*/ 509 h 1381" name="T71"/>
              <a:gd fmla="*/ 36 w 1555" name="T72"/>
              <a:gd fmla="*/ 468 h 1381" name="T73"/>
              <a:gd fmla="*/ 130 w 1555" name="T74"/>
              <a:gd fmla="*/ 395 h 1381" name="T75"/>
              <a:gd fmla="*/ 213 w 1555" name="T76"/>
              <a:gd fmla="*/ 376 h 1381" name="T77"/>
              <a:gd fmla="*/ 291 w 1555" name="T78"/>
              <a:gd fmla="*/ 353 h 1381" name="T79"/>
              <a:gd fmla="*/ 345 w 1555" name="T80"/>
              <a:gd fmla="*/ 279 h 1381" name="T81"/>
              <a:gd fmla="*/ 407 w 1555" name="T82"/>
              <a:gd fmla="*/ 249 h 1381" name="T83"/>
              <a:gd fmla="*/ 428 w 1555" name="T84"/>
              <a:gd fmla="*/ 189 h 1381" name="T85"/>
              <a:gd fmla="*/ 478 w 1555" name="T86"/>
              <a:gd fmla="*/ 137 h 1381" name="T87"/>
              <a:gd fmla="*/ 530 w 1555" name="T88"/>
              <a:gd fmla="*/ 121 h 1381" name="T89"/>
              <a:gd fmla="*/ 629 w 1555" name="T90"/>
              <a:gd fmla="*/ 166 h 1381" name="T91"/>
              <a:gd fmla="*/ 650 w 1555" name="T92"/>
              <a:gd fmla="*/ 95 h 1381" name="T93"/>
              <a:gd fmla="*/ 745 w 1555" name="T94"/>
              <a:gd fmla="*/ 55 h 1381" name="T95"/>
              <a:gd fmla="*/ 761 w 1555" name="T96"/>
              <a:gd fmla="*/ 26 h 1381" name="T97"/>
              <a:gd fmla="*/ 849 w 1555" name="T98"/>
              <a:gd fmla="*/ 59 h 1381" name="T99"/>
              <a:gd fmla="*/ 912 w 1555" name="T100"/>
              <a:gd fmla="*/ 64 h 1381" name="T101"/>
              <a:gd fmla="*/ 879 w 1555" name="T102"/>
              <a:gd fmla="*/ 119 h 1381" name="T103"/>
              <a:gd fmla="*/ 886 w 1555" name="T104"/>
              <a:gd fmla="*/ 189 h 1381" name="T105"/>
              <a:gd fmla="*/ 976 w 1555" name="T106"/>
              <a:gd fmla="*/ 239 h 1381" name="T107"/>
              <a:gd fmla="*/ 1064 w 1555" name="T108"/>
              <a:gd fmla="*/ 263 h 1381" name="T109"/>
              <a:gd fmla="*/ 1097 w 1555" name="T110"/>
              <a:gd fmla="*/ 171 h 1381" name="T111"/>
              <a:gd fmla="*/ 1094 w 1555" name="T112"/>
              <a:gd fmla="*/ 88 h 1381" name="T113"/>
              <a:gd fmla="*/ 1113 w 1555" name="T114"/>
              <a:gd fmla="*/ 24 h 1381" name="T115"/>
              <a:gd fmla="*/ 1142 w 1555" name="T116"/>
              <a:gd fmla="*/ 43 h 1381" name="T117"/>
              <a:gd fmla="*/ 1170 w 1555" name="T118"/>
              <a:gd fmla="*/ 107 h 138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381" w="1555">
                <a:moveTo>
                  <a:pt x="1241" y="1248"/>
                </a:moveTo>
                <a:lnTo>
                  <a:pt x="1276" y="1265"/>
                </a:lnTo>
                <a:lnTo>
                  <a:pt x="1298" y="1258"/>
                </a:lnTo>
                <a:lnTo>
                  <a:pt x="1328" y="1248"/>
                </a:lnTo>
                <a:lnTo>
                  <a:pt x="1352" y="1253"/>
                </a:lnTo>
                <a:lnTo>
                  <a:pt x="1354" y="1307"/>
                </a:lnTo>
                <a:lnTo>
                  <a:pt x="1340" y="1324"/>
                </a:lnTo>
                <a:lnTo>
                  <a:pt x="1338" y="1359"/>
                </a:lnTo>
                <a:lnTo>
                  <a:pt x="1324" y="1348"/>
                </a:lnTo>
                <a:lnTo>
                  <a:pt x="1298" y="1381"/>
                </a:lnTo>
                <a:lnTo>
                  <a:pt x="1288" y="1378"/>
                </a:lnTo>
                <a:lnTo>
                  <a:pt x="1265" y="1376"/>
                </a:lnTo>
                <a:lnTo>
                  <a:pt x="1241" y="1336"/>
                </a:lnTo>
                <a:lnTo>
                  <a:pt x="1236" y="1305"/>
                </a:lnTo>
                <a:lnTo>
                  <a:pt x="1213" y="1265"/>
                </a:lnTo>
                <a:lnTo>
                  <a:pt x="1215" y="1244"/>
                </a:lnTo>
                <a:lnTo>
                  <a:pt x="1241" y="1248"/>
                </a:lnTo>
                <a:close/>
                <a:moveTo>
                  <a:pt x="1168" y="119"/>
                </a:moveTo>
                <a:lnTo>
                  <a:pt x="1182" y="149"/>
                </a:lnTo>
                <a:lnTo>
                  <a:pt x="1208" y="135"/>
                </a:lnTo>
                <a:lnTo>
                  <a:pt x="1220" y="152"/>
                </a:lnTo>
                <a:lnTo>
                  <a:pt x="1239" y="168"/>
                </a:lnTo>
                <a:lnTo>
                  <a:pt x="1234" y="185"/>
                </a:lnTo>
                <a:lnTo>
                  <a:pt x="1243" y="218"/>
                </a:lnTo>
                <a:lnTo>
                  <a:pt x="1248" y="239"/>
                </a:lnTo>
                <a:lnTo>
                  <a:pt x="1260" y="244"/>
                </a:lnTo>
                <a:lnTo>
                  <a:pt x="1269" y="277"/>
                </a:lnTo>
                <a:lnTo>
                  <a:pt x="1265" y="298"/>
                </a:lnTo>
                <a:lnTo>
                  <a:pt x="1279" y="324"/>
                </a:lnTo>
                <a:lnTo>
                  <a:pt x="1321" y="345"/>
                </a:lnTo>
                <a:lnTo>
                  <a:pt x="1347" y="364"/>
                </a:lnTo>
                <a:lnTo>
                  <a:pt x="1373" y="381"/>
                </a:lnTo>
                <a:lnTo>
                  <a:pt x="1368" y="390"/>
                </a:lnTo>
                <a:lnTo>
                  <a:pt x="1390" y="416"/>
                </a:lnTo>
                <a:lnTo>
                  <a:pt x="1406" y="459"/>
                </a:lnTo>
                <a:lnTo>
                  <a:pt x="1420" y="452"/>
                </a:lnTo>
                <a:lnTo>
                  <a:pt x="1437" y="468"/>
                </a:lnTo>
                <a:lnTo>
                  <a:pt x="1446" y="464"/>
                </a:lnTo>
                <a:lnTo>
                  <a:pt x="1454" y="506"/>
                </a:lnTo>
                <a:lnTo>
                  <a:pt x="1480" y="530"/>
                </a:lnTo>
                <a:lnTo>
                  <a:pt x="1498" y="546"/>
                </a:lnTo>
                <a:lnTo>
                  <a:pt x="1529" y="579"/>
                </a:lnTo>
                <a:lnTo>
                  <a:pt x="1539" y="613"/>
                </a:lnTo>
                <a:lnTo>
                  <a:pt x="1541" y="636"/>
                </a:lnTo>
                <a:lnTo>
                  <a:pt x="1536" y="662"/>
                </a:lnTo>
                <a:lnTo>
                  <a:pt x="1555" y="698"/>
                </a:lnTo>
                <a:lnTo>
                  <a:pt x="1553" y="733"/>
                </a:lnTo>
                <a:lnTo>
                  <a:pt x="1546" y="752"/>
                </a:lnTo>
                <a:lnTo>
                  <a:pt x="1536" y="790"/>
                </a:lnTo>
                <a:lnTo>
                  <a:pt x="1536" y="816"/>
                </a:lnTo>
                <a:lnTo>
                  <a:pt x="1529" y="844"/>
                </a:lnTo>
                <a:lnTo>
                  <a:pt x="1513" y="884"/>
                </a:lnTo>
                <a:lnTo>
                  <a:pt x="1484" y="906"/>
                </a:lnTo>
                <a:lnTo>
                  <a:pt x="1470" y="939"/>
                </a:lnTo>
                <a:lnTo>
                  <a:pt x="1456" y="960"/>
                </a:lnTo>
                <a:lnTo>
                  <a:pt x="1446" y="998"/>
                </a:lnTo>
                <a:lnTo>
                  <a:pt x="1430" y="1019"/>
                </a:lnTo>
                <a:lnTo>
                  <a:pt x="1420" y="1052"/>
                </a:lnTo>
                <a:lnTo>
                  <a:pt x="1416" y="1083"/>
                </a:lnTo>
                <a:lnTo>
                  <a:pt x="1418" y="1097"/>
                </a:lnTo>
                <a:lnTo>
                  <a:pt x="1394" y="1111"/>
                </a:lnTo>
                <a:lnTo>
                  <a:pt x="1352" y="1114"/>
                </a:lnTo>
                <a:lnTo>
                  <a:pt x="1317" y="1133"/>
                </a:lnTo>
                <a:lnTo>
                  <a:pt x="1298" y="1149"/>
                </a:lnTo>
                <a:lnTo>
                  <a:pt x="1276" y="1168"/>
                </a:lnTo>
                <a:lnTo>
                  <a:pt x="1243" y="1149"/>
                </a:lnTo>
                <a:lnTo>
                  <a:pt x="1220" y="1142"/>
                </a:lnTo>
                <a:lnTo>
                  <a:pt x="1227" y="1118"/>
                </a:lnTo>
                <a:lnTo>
                  <a:pt x="1205" y="1125"/>
                </a:lnTo>
                <a:lnTo>
                  <a:pt x="1170" y="1159"/>
                </a:lnTo>
                <a:lnTo>
                  <a:pt x="1137" y="1147"/>
                </a:lnTo>
                <a:lnTo>
                  <a:pt x="1116" y="1140"/>
                </a:lnTo>
                <a:lnTo>
                  <a:pt x="1094" y="1137"/>
                </a:lnTo>
                <a:lnTo>
                  <a:pt x="1057" y="1123"/>
                </a:lnTo>
                <a:lnTo>
                  <a:pt x="1031" y="1095"/>
                </a:lnTo>
                <a:lnTo>
                  <a:pt x="1024" y="1062"/>
                </a:lnTo>
                <a:lnTo>
                  <a:pt x="1014" y="1040"/>
                </a:lnTo>
                <a:lnTo>
                  <a:pt x="995" y="1021"/>
                </a:lnTo>
                <a:lnTo>
                  <a:pt x="960" y="1017"/>
                </a:lnTo>
                <a:lnTo>
                  <a:pt x="972" y="995"/>
                </a:lnTo>
                <a:lnTo>
                  <a:pt x="962" y="962"/>
                </a:lnTo>
                <a:lnTo>
                  <a:pt x="943" y="993"/>
                </a:lnTo>
                <a:lnTo>
                  <a:pt x="908" y="1003"/>
                </a:lnTo>
                <a:lnTo>
                  <a:pt x="929" y="977"/>
                </a:lnTo>
                <a:lnTo>
                  <a:pt x="934" y="953"/>
                </a:lnTo>
                <a:lnTo>
                  <a:pt x="950" y="932"/>
                </a:lnTo>
                <a:lnTo>
                  <a:pt x="948" y="899"/>
                </a:lnTo>
                <a:lnTo>
                  <a:pt x="915" y="936"/>
                </a:lnTo>
                <a:lnTo>
                  <a:pt x="891" y="951"/>
                </a:lnTo>
                <a:lnTo>
                  <a:pt x="877" y="986"/>
                </a:lnTo>
                <a:lnTo>
                  <a:pt x="846" y="967"/>
                </a:lnTo>
                <a:lnTo>
                  <a:pt x="849" y="943"/>
                </a:lnTo>
                <a:lnTo>
                  <a:pt x="823" y="913"/>
                </a:lnTo>
                <a:lnTo>
                  <a:pt x="804" y="896"/>
                </a:lnTo>
                <a:lnTo>
                  <a:pt x="811" y="887"/>
                </a:lnTo>
                <a:lnTo>
                  <a:pt x="761" y="861"/>
                </a:lnTo>
                <a:lnTo>
                  <a:pt x="733" y="861"/>
                </a:lnTo>
                <a:lnTo>
                  <a:pt x="697" y="839"/>
                </a:lnTo>
                <a:lnTo>
                  <a:pt x="627" y="844"/>
                </a:lnTo>
                <a:lnTo>
                  <a:pt x="577" y="858"/>
                </a:lnTo>
                <a:lnTo>
                  <a:pt x="532" y="873"/>
                </a:lnTo>
                <a:lnTo>
                  <a:pt x="497" y="870"/>
                </a:lnTo>
                <a:lnTo>
                  <a:pt x="456" y="891"/>
                </a:lnTo>
                <a:lnTo>
                  <a:pt x="421" y="901"/>
                </a:lnTo>
                <a:lnTo>
                  <a:pt x="414" y="925"/>
                </a:lnTo>
                <a:lnTo>
                  <a:pt x="400" y="941"/>
                </a:lnTo>
                <a:lnTo>
                  <a:pt x="367" y="943"/>
                </a:lnTo>
                <a:lnTo>
                  <a:pt x="343" y="946"/>
                </a:lnTo>
                <a:lnTo>
                  <a:pt x="310" y="939"/>
                </a:lnTo>
                <a:lnTo>
                  <a:pt x="282" y="943"/>
                </a:lnTo>
                <a:lnTo>
                  <a:pt x="256" y="946"/>
                </a:lnTo>
                <a:lnTo>
                  <a:pt x="232" y="969"/>
                </a:lnTo>
                <a:lnTo>
                  <a:pt x="220" y="967"/>
                </a:lnTo>
                <a:lnTo>
                  <a:pt x="201" y="979"/>
                </a:lnTo>
                <a:lnTo>
                  <a:pt x="182" y="993"/>
                </a:lnTo>
                <a:lnTo>
                  <a:pt x="154" y="991"/>
                </a:lnTo>
                <a:lnTo>
                  <a:pt x="128" y="991"/>
                </a:lnTo>
                <a:lnTo>
                  <a:pt x="88" y="962"/>
                </a:lnTo>
                <a:lnTo>
                  <a:pt x="67" y="955"/>
                </a:lnTo>
                <a:lnTo>
                  <a:pt x="67" y="932"/>
                </a:lnTo>
                <a:lnTo>
                  <a:pt x="85" y="925"/>
                </a:lnTo>
                <a:lnTo>
                  <a:pt x="93" y="915"/>
                </a:lnTo>
                <a:lnTo>
                  <a:pt x="93" y="899"/>
                </a:lnTo>
                <a:lnTo>
                  <a:pt x="97" y="870"/>
                </a:lnTo>
                <a:lnTo>
                  <a:pt x="93" y="844"/>
                </a:lnTo>
                <a:lnTo>
                  <a:pt x="71" y="802"/>
                </a:lnTo>
                <a:lnTo>
                  <a:pt x="64" y="778"/>
                </a:lnTo>
                <a:lnTo>
                  <a:pt x="67" y="754"/>
                </a:lnTo>
                <a:lnTo>
                  <a:pt x="52" y="726"/>
                </a:lnTo>
                <a:lnTo>
                  <a:pt x="50" y="714"/>
                </a:lnTo>
                <a:lnTo>
                  <a:pt x="33" y="698"/>
                </a:lnTo>
                <a:lnTo>
                  <a:pt x="29" y="665"/>
                </a:lnTo>
                <a:lnTo>
                  <a:pt x="7" y="631"/>
                </a:lnTo>
                <a:lnTo>
                  <a:pt x="0" y="615"/>
                </a:lnTo>
                <a:lnTo>
                  <a:pt x="17" y="631"/>
                </a:lnTo>
                <a:lnTo>
                  <a:pt x="5" y="594"/>
                </a:lnTo>
                <a:lnTo>
                  <a:pt x="24" y="605"/>
                </a:lnTo>
                <a:lnTo>
                  <a:pt x="36" y="622"/>
                </a:lnTo>
                <a:lnTo>
                  <a:pt x="36" y="601"/>
                </a:lnTo>
                <a:lnTo>
                  <a:pt x="15" y="568"/>
                </a:lnTo>
                <a:lnTo>
                  <a:pt x="12" y="556"/>
                </a:lnTo>
                <a:lnTo>
                  <a:pt x="3" y="544"/>
                </a:lnTo>
                <a:lnTo>
                  <a:pt x="7" y="520"/>
                </a:lnTo>
                <a:lnTo>
                  <a:pt x="15" y="509"/>
                </a:lnTo>
                <a:lnTo>
                  <a:pt x="19" y="490"/>
                </a:lnTo>
                <a:lnTo>
                  <a:pt x="17" y="466"/>
                </a:lnTo>
                <a:lnTo>
                  <a:pt x="31" y="438"/>
                </a:lnTo>
                <a:lnTo>
                  <a:pt x="36" y="468"/>
                </a:lnTo>
                <a:lnTo>
                  <a:pt x="50" y="440"/>
                </a:lnTo>
                <a:lnTo>
                  <a:pt x="83" y="426"/>
                </a:lnTo>
                <a:lnTo>
                  <a:pt x="102" y="409"/>
                </a:lnTo>
                <a:lnTo>
                  <a:pt x="130" y="395"/>
                </a:lnTo>
                <a:lnTo>
                  <a:pt x="149" y="390"/>
                </a:lnTo>
                <a:lnTo>
                  <a:pt x="159" y="395"/>
                </a:lnTo>
                <a:lnTo>
                  <a:pt x="189" y="381"/>
                </a:lnTo>
                <a:lnTo>
                  <a:pt x="213" y="376"/>
                </a:lnTo>
                <a:lnTo>
                  <a:pt x="218" y="367"/>
                </a:lnTo>
                <a:lnTo>
                  <a:pt x="230" y="364"/>
                </a:lnTo>
                <a:lnTo>
                  <a:pt x="251" y="364"/>
                </a:lnTo>
                <a:lnTo>
                  <a:pt x="291" y="353"/>
                </a:lnTo>
                <a:lnTo>
                  <a:pt x="312" y="336"/>
                </a:lnTo>
                <a:lnTo>
                  <a:pt x="322" y="315"/>
                </a:lnTo>
                <a:lnTo>
                  <a:pt x="345" y="293"/>
                </a:lnTo>
                <a:lnTo>
                  <a:pt x="345" y="279"/>
                </a:lnTo>
                <a:lnTo>
                  <a:pt x="348" y="256"/>
                </a:lnTo>
                <a:lnTo>
                  <a:pt x="374" y="223"/>
                </a:lnTo>
                <a:lnTo>
                  <a:pt x="390" y="258"/>
                </a:lnTo>
                <a:lnTo>
                  <a:pt x="407" y="249"/>
                </a:lnTo>
                <a:lnTo>
                  <a:pt x="393" y="230"/>
                </a:lnTo>
                <a:lnTo>
                  <a:pt x="404" y="211"/>
                </a:lnTo>
                <a:lnTo>
                  <a:pt x="423" y="220"/>
                </a:lnTo>
                <a:lnTo>
                  <a:pt x="428" y="189"/>
                </a:lnTo>
                <a:lnTo>
                  <a:pt x="447" y="171"/>
                </a:lnTo>
                <a:lnTo>
                  <a:pt x="456" y="156"/>
                </a:lnTo>
                <a:lnTo>
                  <a:pt x="478" y="149"/>
                </a:lnTo>
                <a:lnTo>
                  <a:pt x="478" y="137"/>
                </a:lnTo>
                <a:lnTo>
                  <a:pt x="494" y="142"/>
                </a:lnTo>
                <a:lnTo>
                  <a:pt x="494" y="133"/>
                </a:lnTo>
                <a:lnTo>
                  <a:pt x="513" y="128"/>
                </a:lnTo>
                <a:lnTo>
                  <a:pt x="530" y="121"/>
                </a:lnTo>
                <a:lnTo>
                  <a:pt x="560" y="140"/>
                </a:lnTo>
                <a:lnTo>
                  <a:pt x="582" y="163"/>
                </a:lnTo>
                <a:lnTo>
                  <a:pt x="605" y="163"/>
                </a:lnTo>
                <a:lnTo>
                  <a:pt x="629" y="166"/>
                </a:lnTo>
                <a:lnTo>
                  <a:pt x="622" y="145"/>
                </a:lnTo>
                <a:lnTo>
                  <a:pt x="641" y="114"/>
                </a:lnTo>
                <a:lnTo>
                  <a:pt x="657" y="104"/>
                </a:lnTo>
                <a:lnTo>
                  <a:pt x="650" y="95"/>
                </a:lnTo>
                <a:lnTo>
                  <a:pt x="669" y="71"/>
                </a:lnTo>
                <a:lnTo>
                  <a:pt x="690" y="57"/>
                </a:lnTo>
                <a:lnTo>
                  <a:pt x="712" y="62"/>
                </a:lnTo>
                <a:lnTo>
                  <a:pt x="745" y="55"/>
                </a:lnTo>
                <a:lnTo>
                  <a:pt x="742" y="36"/>
                </a:lnTo>
                <a:lnTo>
                  <a:pt x="714" y="22"/>
                </a:lnTo>
                <a:lnTo>
                  <a:pt x="735" y="17"/>
                </a:lnTo>
                <a:lnTo>
                  <a:pt x="761" y="26"/>
                </a:lnTo>
                <a:lnTo>
                  <a:pt x="783" y="43"/>
                </a:lnTo>
                <a:lnTo>
                  <a:pt x="813" y="52"/>
                </a:lnTo>
                <a:lnTo>
                  <a:pt x="825" y="48"/>
                </a:lnTo>
                <a:lnTo>
                  <a:pt x="849" y="59"/>
                </a:lnTo>
                <a:lnTo>
                  <a:pt x="872" y="50"/>
                </a:lnTo>
                <a:lnTo>
                  <a:pt x="886" y="52"/>
                </a:lnTo>
                <a:lnTo>
                  <a:pt x="896" y="45"/>
                </a:lnTo>
                <a:lnTo>
                  <a:pt x="912" y="64"/>
                </a:lnTo>
                <a:lnTo>
                  <a:pt x="903" y="85"/>
                </a:lnTo>
                <a:lnTo>
                  <a:pt x="889" y="102"/>
                </a:lnTo>
                <a:lnTo>
                  <a:pt x="875" y="102"/>
                </a:lnTo>
                <a:lnTo>
                  <a:pt x="879" y="119"/>
                </a:lnTo>
                <a:lnTo>
                  <a:pt x="868" y="137"/>
                </a:lnTo>
                <a:lnTo>
                  <a:pt x="853" y="156"/>
                </a:lnTo>
                <a:lnTo>
                  <a:pt x="856" y="168"/>
                </a:lnTo>
                <a:lnTo>
                  <a:pt x="886" y="189"/>
                </a:lnTo>
                <a:lnTo>
                  <a:pt x="917" y="204"/>
                </a:lnTo>
                <a:lnTo>
                  <a:pt x="936" y="215"/>
                </a:lnTo>
                <a:lnTo>
                  <a:pt x="964" y="239"/>
                </a:lnTo>
                <a:lnTo>
                  <a:pt x="976" y="239"/>
                </a:lnTo>
                <a:lnTo>
                  <a:pt x="998" y="249"/>
                </a:lnTo>
                <a:lnTo>
                  <a:pt x="1002" y="263"/>
                </a:lnTo>
                <a:lnTo>
                  <a:pt x="1040" y="275"/>
                </a:lnTo>
                <a:lnTo>
                  <a:pt x="1064" y="263"/>
                </a:lnTo>
                <a:lnTo>
                  <a:pt x="1073" y="241"/>
                </a:lnTo>
                <a:lnTo>
                  <a:pt x="1080" y="223"/>
                </a:lnTo>
                <a:lnTo>
                  <a:pt x="1085" y="201"/>
                </a:lnTo>
                <a:lnTo>
                  <a:pt x="1097" y="171"/>
                </a:lnTo>
                <a:lnTo>
                  <a:pt x="1092" y="152"/>
                </a:lnTo>
                <a:lnTo>
                  <a:pt x="1094" y="140"/>
                </a:lnTo>
                <a:lnTo>
                  <a:pt x="1090" y="116"/>
                </a:lnTo>
                <a:lnTo>
                  <a:pt x="1094" y="88"/>
                </a:lnTo>
                <a:lnTo>
                  <a:pt x="1101" y="81"/>
                </a:lnTo>
                <a:lnTo>
                  <a:pt x="1097" y="67"/>
                </a:lnTo>
                <a:lnTo>
                  <a:pt x="1106" y="45"/>
                </a:lnTo>
                <a:lnTo>
                  <a:pt x="1113" y="24"/>
                </a:lnTo>
                <a:lnTo>
                  <a:pt x="1113" y="15"/>
                </a:lnTo>
                <a:lnTo>
                  <a:pt x="1127" y="0"/>
                </a:lnTo>
                <a:lnTo>
                  <a:pt x="1139" y="19"/>
                </a:lnTo>
                <a:lnTo>
                  <a:pt x="1142" y="43"/>
                </a:lnTo>
                <a:lnTo>
                  <a:pt x="1151" y="48"/>
                </a:lnTo>
                <a:lnTo>
                  <a:pt x="1153" y="64"/>
                </a:lnTo>
                <a:lnTo>
                  <a:pt x="1168" y="83"/>
                </a:lnTo>
                <a:lnTo>
                  <a:pt x="1170" y="107"/>
                </a:lnTo>
                <a:lnTo>
                  <a:pt x="1168" y="119"/>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1" name="Freeform 476"/>
          <p:cNvSpPr>
            <a:spLocks noEditPoints="1"/>
          </p:cNvSpPr>
          <p:nvPr/>
        </p:nvSpPr>
        <p:spPr bwMode="auto">
          <a:xfrm>
            <a:off x="4003929" y="3463543"/>
            <a:ext cx="87861" cy="65997"/>
          </a:xfrm>
          <a:custGeom>
            <a:gdLst>
              <a:gd fmla="*/ 9 w 217" name="T0"/>
              <a:gd fmla="*/ 97 h 163" name="T1"/>
              <a:gd fmla="*/ 19 w 217" name="T2"/>
              <a:gd fmla="*/ 109 h 163" name="T3"/>
              <a:gd fmla="*/ 37 w 217" name="T4"/>
              <a:gd fmla="*/ 109 h 163" name="T5"/>
              <a:gd fmla="*/ 37 w 217" name="T6"/>
              <a:gd fmla="*/ 116 h 163" name="T7"/>
              <a:gd fmla="*/ 52 w 217" name="T8"/>
              <a:gd fmla="*/ 142 h 163" name="T9"/>
              <a:gd fmla="*/ 26 w 217" name="T10"/>
              <a:gd fmla="*/ 137 h 163" name="T11"/>
              <a:gd fmla="*/ 7 w 217" name="T12"/>
              <a:gd fmla="*/ 116 h 163" name="T13"/>
              <a:gd fmla="*/ 0 w 217" name="T14"/>
              <a:gd fmla="*/ 99 h 163" name="T15"/>
              <a:gd fmla="*/ 9 w 217" name="T16"/>
              <a:gd fmla="*/ 97 h 163" name="T17"/>
              <a:gd fmla="*/ 99 w 217" name="T18"/>
              <a:gd fmla="*/ 31 h 163" name="T19"/>
              <a:gd fmla="*/ 118 w 217" name="T20"/>
              <a:gd fmla="*/ 33 h 163" name="T21"/>
              <a:gd fmla="*/ 123 w 217" name="T22"/>
              <a:gd fmla="*/ 21 h 163" name="T23"/>
              <a:gd fmla="*/ 146 w 217" name="T24"/>
              <a:gd fmla="*/ 2 h 163" name="T25"/>
              <a:gd fmla="*/ 167 w 217" name="T26"/>
              <a:gd fmla="*/ 26 h 163" name="T27"/>
              <a:gd fmla="*/ 186 w 217" name="T28"/>
              <a:gd fmla="*/ 59 h 163" name="T29"/>
              <a:gd fmla="*/ 205 w 217" name="T30"/>
              <a:gd fmla="*/ 61 h 163" name="T31"/>
              <a:gd fmla="*/ 217 w 217" name="T32"/>
              <a:gd fmla="*/ 73 h 163" name="T33"/>
              <a:gd fmla="*/ 184 w 217" name="T34"/>
              <a:gd fmla="*/ 78 h 163" name="T35"/>
              <a:gd fmla="*/ 177 w 217" name="T36"/>
              <a:gd fmla="*/ 113 h 163" name="T37"/>
              <a:gd fmla="*/ 172 w 217" name="T38"/>
              <a:gd fmla="*/ 128 h 163" name="T39"/>
              <a:gd fmla="*/ 158 w 217" name="T40"/>
              <a:gd fmla="*/ 139 h 163" name="T41"/>
              <a:gd fmla="*/ 158 w 217" name="T42"/>
              <a:gd fmla="*/ 161 h 163" name="T43"/>
              <a:gd fmla="*/ 149 w 217" name="T44"/>
              <a:gd fmla="*/ 163 h 163" name="T45"/>
              <a:gd fmla="*/ 125 w 217" name="T46"/>
              <a:gd fmla="*/ 139 h 163" name="T47"/>
              <a:gd fmla="*/ 137 w 217" name="T48"/>
              <a:gd fmla="*/ 118 h 163" name="T49"/>
              <a:gd fmla="*/ 127 w 217" name="T50"/>
              <a:gd fmla="*/ 104 h 163" name="T51"/>
              <a:gd fmla="*/ 111 w 217" name="T52"/>
              <a:gd fmla="*/ 106 h 163" name="T53"/>
              <a:gd fmla="*/ 66 w 217" name="T54"/>
              <a:gd fmla="*/ 142 h 163" name="T55"/>
              <a:gd fmla="*/ 66 w 217" name="T56"/>
              <a:gd fmla="*/ 109 h 163" name="T57"/>
              <a:gd fmla="*/ 47 w 217" name="T58"/>
              <a:gd fmla="*/ 102 h 163" name="T59"/>
              <a:gd fmla="*/ 30 w 217" name="T60"/>
              <a:gd fmla="*/ 90 h 163" name="T61"/>
              <a:gd fmla="*/ 42 w 217" name="T62"/>
              <a:gd fmla="*/ 76 h 163" name="T63"/>
              <a:gd fmla="*/ 21 w 217" name="T64"/>
              <a:gd fmla="*/ 59 h 163" name="T65"/>
              <a:gd fmla="*/ 30 w 217" name="T66"/>
              <a:gd fmla="*/ 47 h 163" name="T67"/>
              <a:gd fmla="*/ 14 w 217" name="T68"/>
              <a:gd fmla="*/ 40 h 163" name="T69"/>
              <a:gd fmla="*/ 7 w 217" name="T70"/>
              <a:gd fmla="*/ 28 h 163" name="T71"/>
              <a:gd fmla="*/ 16 w 217" name="T72"/>
              <a:gd fmla="*/ 21 h 163" name="T73"/>
              <a:gd fmla="*/ 45 w 217" name="T74"/>
              <a:gd fmla="*/ 33 h 163" name="T75"/>
              <a:gd fmla="*/ 66 w 217" name="T76"/>
              <a:gd fmla="*/ 38 h 163" name="T77"/>
              <a:gd fmla="*/ 71 w 217" name="T78"/>
              <a:gd fmla="*/ 31 h 163" name="T79"/>
              <a:gd fmla="*/ 52 w 217" name="T80"/>
              <a:gd fmla="*/ 7 h 163" name="T81"/>
              <a:gd fmla="*/ 63 w 217" name="T82"/>
              <a:gd fmla="*/ 0 h 163" name="T83"/>
              <a:gd fmla="*/ 73 w 217" name="T84"/>
              <a:gd fmla="*/ 2 h 163" name="T85"/>
              <a:gd fmla="*/ 99 w 217" name="T86"/>
              <a:gd fmla="*/ 31 h 163"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63" w="216">
                <a:moveTo>
                  <a:pt x="9" y="97"/>
                </a:moveTo>
                <a:lnTo>
                  <a:pt x="19" y="109"/>
                </a:lnTo>
                <a:lnTo>
                  <a:pt x="37" y="109"/>
                </a:lnTo>
                <a:lnTo>
                  <a:pt x="37" y="116"/>
                </a:lnTo>
                <a:lnTo>
                  <a:pt x="52" y="142"/>
                </a:lnTo>
                <a:lnTo>
                  <a:pt x="26" y="137"/>
                </a:lnTo>
                <a:lnTo>
                  <a:pt x="7" y="116"/>
                </a:lnTo>
                <a:lnTo>
                  <a:pt x="0" y="99"/>
                </a:lnTo>
                <a:lnTo>
                  <a:pt x="9" y="97"/>
                </a:lnTo>
                <a:close/>
                <a:moveTo>
                  <a:pt x="99" y="31"/>
                </a:moveTo>
                <a:lnTo>
                  <a:pt x="118" y="33"/>
                </a:lnTo>
                <a:lnTo>
                  <a:pt x="123" y="21"/>
                </a:lnTo>
                <a:lnTo>
                  <a:pt x="146" y="2"/>
                </a:lnTo>
                <a:lnTo>
                  <a:pt x="167" y="26"/>
                </a:lnTo>
                <a:lnTo>
                  <a:pt x="186" y="59"/>
                </a:lnTo>
                <a:lnTo>
                  <a:pt x="205" y="61"/>
                </a:lnTo>
                <a:lnTo>
                  <a:pt x="217" y="73"/>
                </a:lnTo>
                <a:lnTo>
                  <a:pt x="184" y="78"/>
                </a:lnTo>
                <a:lnTo>
                  <a:pt x="177" y="113"/>
                </a:lnTo>
                <a:lnTo>
                  <a:pt x="172" y="128"/>
                </a:lnTo>
                <a:lnTo>
                  <a:pt x="158" y="139"/>
                </a:lnTo>
                <a:lnTo>
                  <a:pt x="158" y="161"/>
                </a:lnTo>
                <a:lnTo>
                  <a:pt x="149" y="163"/>
                </a:lnTo>
                <a:lnTo>
                  <a:pt x="125" y="139"/>
                </a:lnTo>
                <a:lnTo>
                  <a:pt x="137" y="118"/>
                </a:lnTo>
                <a:lnTo>
                  <a:pt x="127" y="104"/>
                </a:lnTo>
                <a:lnTo>
                  <a:pt x="111" y="106"/>
                </a:lnTo>
                <a:lnTo>
                  <a:pt x="66" y="142"/>
                </a:lnTo>
                <a:lnTo>
                  <a:pt x="66" y="109"/>
                </a:lnTo>
                <a:lnTo>
                  <a:pt x="47" y="102"/>
                </a:lnTo>
                <a:lnTo>
                  <a:pt x="30" y="90"/>
                </a:lnTo>
                <a:lnTo>
                  <a:pt x="42" y="76"/>
                </a:lnTo>
                <a:lnTo>
                  <a:pt x="21" y="59"/>
                </a:lnTo>
                <a:lnTo>
                  <a:pt x="30" y="47"/>
                </a:lnTo>
                <a:lnTo>
                  <a:pt x="14" y="40"/>
                </a:lnTo>
                <a:lnTo>
                  <a:pt x="7" y="28"/>
                </a:lnTo>
                <a:lnTo>
                  <a:pt x="16" y="21"/>
                </a:lnTo>
                <a:lnTo>
                  <a:pt x="45" y="33"/>
                </a:lnTo>
                <a:lnTo>
                  <a:pt x="66" y="38"/>
                </a:lnTo>
                <a:lnTo>
                  <a:pt x="71" y="31"/>
                </a:lnTo>
                <a:lnTo>
                  <a:pt x="52" y="7"/>
                </a:lnTo>
                <a:lnTo>
                  <a:pt x="63" y="0"/>
                </a:lnTo>
                <a:lnTo>
                  <a:pt x="73" y="2"/>
                </a:lnTo>
                <a:lnTo>
                  <a:pt x="99" y="31"/>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2" name="Freeform 477"/>
          <p:cNvSpPr/>
          <p:nvPr/>
        </p:nvSpPr>
        <p:spPr bwMode="auto">
          <a:xfrm>
            <a:off x="3549237" y="3399570"/>
            <a:ext cx="60329" cy="49396"/>
          </a:xfrm>
          <a:custGeom>
            <a:gdLst>
              <a:gd fmla="*/ 126 w 149" name="T0"/>
              <a:gd fmla="*/ 18 h 122" name="T1"/>
              <a:gd fmla="*/ 140 w 149" name="T2"/>
              <a:gd fmla="*/ 18 h 122" name="T3"/>
              <a:gd fmla="*/ 130 w 149" name="T4"/>
              <a:gd fmla="*/ 37 h 122" name="T5"/>
              <a:gd fmla="*/ 149 w 149" name="T6"/>
              <a:gd fmla="*/ 56 h 122" name="T7"/>
              <a:gd fmla="*/ 144 w 149" name="T8"/>
              <a:gd fmla="*/ 78 h 122" name="T9"/>
              <a:gd fmla="*/ 135 w 149" name="T10"/>
              <a:gd fmla="*/ 80 h 122" name="T11"/>
              <a:gd fmla="*/ 128 w 149" name="T12"/>
              <a:gd fmla="*/ 85 h 122" name="T13"/>
              <a:gd fmla="*/ 116 w 149" name="T14"/>
              <a:gd fmla="*/ 96 h 122" name="T15"/>
              <a:gd fmla="*/ 109 w 149" name="T16"/>
              <a:gd fmla="*/ 122 h 122" name="T17"/>
              <a:gd fmla="*/ 76 w 149" name="T18"/>
              <a:gd fmla="*/ 104 h 122" name="T19"/>
              <a:gd fmla="*/ 59 w 149" name="T20"/>
              <a:gd fmla="*/ 85 h 122" name="T21"/>
              <a:gd fmla="*/ 45 w 149" name="T22"/>
              <a:gd fmla="*/ 73 h 122" name="T23"/>
              <a:gd fmla="*/ 29 w 149" name="T24"/>
              <a:gd fmla="*/ 56 h 122" name="T25"/>
              <a:gd fmla="*/ 19 w 149" name="T26"/>
              <a:gd fmla="*/ 42 h 122" name="T27"/>
              <a:gd fmla="*/ 0 w 149" name="T28"/>
              <a:gd fmla="*/ 18 h 122" name="T29"/>
              <a:gd fmla="*/ 10 w 149" name="T30"/>
              <a:gd fmla="*/ 0 h 122" name="T31"/>
              <a:gd fmla="*/ 24 w 149" name="T32"/>
              <a:gd fmla="*/ 11 h 122" name="T33"/>
              <a:gd fmla="*/ 31 w 149" name="T34"/>
              <a:gd fmla="*/ 2 h 122" name="T35"/>
              <a:gd fmla="*/ 50 w 149" name="T36"/>
              <a:gd fmla="*/ 0 h 122" name="T37"/>
              <a:gd fmla="*/ 83 w 149" name="T38"/>
              <a:gd fmla="*/ 7 h 122" name="T39"/>
              <a:gd fmla="*/ 109 w 149" name="T40"/>
              <a:gd fmla="*/ 7 h 122" name="T41"/>
              <a:gd fmla="*/ 126 w 149" name="T42"/>
              <a:gd fmla="*/ 18 h 12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22" w="149">
                <a:moveTo>
                  <a:pt x="126" y="18"/>
                </a:moveTo>
                <a:lnTo>
                  <a:pt x="140" y="18"/>
                </a:lnTo>
                <a:lnTo>
                  <a:pt x="130" y="37"/>
                </a:lnTo>
                <a:lnTo>
                  <a:pt x="149" y="56"/>
                </a:lnTo>
                <a:lnTo>
                  <a:pt x="144" y="78"/>
                </a:lnTo>
                <a:lnTo>
                  <a:pt x="135" y="80"/>
                </a:lnTo>
                <a:lnTo>
                  <a:pt x="128" y="85"/>
                </a:lnTo>
                <a:lnTo>
                  <a:pt x="116" y="96"/>
                </a:lnTo>
                <a:lnTo>
                  <a:pt x="109" y="122"/>
                </a:lnTo>
                <a:lnTo>
                  <a:pt x="76" y="104"/>
                </a:lnTo>
                <a:lnTo>
                  <a:pt x="59" y="85"/>
                </a:lnTo>
                <a:lnTo>
                  <a:pt x="45" y="73"/>
                </a:lnTo>
                <a:lnTo>
                  <a:pt x="29" y="56"/>
                </a:lnTo>
                <a:lnTo>
                  <a:pt x="19" y="42"/>
                </a:lnTo>
                <a:lnTo>
                  <a:pt x="0" y="18"/>
                </a:lnTo>
                <a:lnTo>
                  <a:pt x="10" y="0"/>
                </a:lnTo>
                <a:lnTo>
                  <a:pt x="24" y="11"/>
                </a:lnTo>
                <a:lnTo>
                  <a:pt x="31" y="2"/>
                </a:lnTo>
                <a:lnTo>
                  <a:pt x="50" y="0"/>
                </a:lnTo>
                <a:lnTo>
                  <a:pt x="83" y="7"/>
                </a:lnTo>
                <a:lnTo>
                  <a:pt x="109" y="7"/>
                </a:lnTo>
                <a:lnTo>
                  <a:pt x="126" y="18"/>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3" name="Freeform 478"/>
          <p:cNvSpPr/>
          <p:nvPr/>
        </p:nvSpPr>
        <p:spPr bwMode="auto">
          <a:xfrm>
            <a:off x="4681312" y="3734415"/>
            <a:ext cx="71666" cy="95554"/>
          </a:xfrm>
          <a:custGeom>
            <a:gdLst>
              <a:gd fmla="*/ 177 w 177" name="T0"/>
              <a:gd fmla="*/ 179 h 236" name="T1"/>
              <a:gd fmla="*/ 177 w 177" name="T2"/>
              <a:gd fmla="*/ 210 h 236" name="T3"/>
              <a:gd fmla="*/ 163 w 177" name="T4"/>
              <a:gd fmla="*/ 203 h 236" name="T5"/>
              <a:gd fmla="*/ 165 w 177" name="T6"/>
              <a:gd fmla="*/ 236 h 236" name="T7"/>
              <a:gd fmla="*/ 155 w 177" name="T8"/>
              <a:gd fmla="*/ 215 h 236" name="T9"/>
              <a:gd fmla="*/ 153 w 177" name="T10"/>
              <a:gd fmla="*/ 194 h 236" name="T11"/>
              <a:gd fmla="*/ 144 w 177" name="T12"/>
              <a:gd fmla="*/ 175 h 236" name="T13"/>
              <a:gd fmla="*/ 129 w 177" name="T14"/>
              <a:gd fmla="*/ 151 h 236" name="T15"/>
              <a:gd fmla="*/ 94 w 177" name="T16"/>
              <a:gd fmla="*/ 149 h 236" name="T17"/>
              <a:gd fmla="*/ 96 w 177" name="T18"/>
              <a:gd fmla="*/ 165 h 236" name="T19"/>
              <a:gd fmla="*/ 85 w 177" name="T20"/>
              <a:gd fmla="*/ 189 h 236" name="T21"/>
              <a:gd fmla="*/ 68 w 177" name="T22"/>
              <a:gd fmla="*/ 179 h 236" name="T23"/>
              <a:gd fmla="*/ 63 w 177" name="T24"/>
              <a:gd fmla="*/ 189 h 236" name="T25"/>
              <a:gd fmla="*/ 52 w 177" name="T26"/>
              <a:gd fmla="*/ 184 h 236" name="T27"/>
              <a:gd fmla="*/ 37 w 177" name="T28"/>
              <a:gd fmla="*/ 179 h 236" name="T29"/>
              <a:gd fmla="*/ 30 w 177" name="T30"/>
              <a:gd fmla="*/ 146 h 236" name="T31"/>
              <a:gd fmla="*/ 16 w 177" name="T32"/>
              <a:gd fmla="*/ 116 h 236" name="T33"/>
              <a:gd fmla="*/ 23 w 177" name="T34"/>
              <a:gd fmla="*/ 92 h 236" name="T35"/>
              <a:gd fmla="*/ 0 w 177" name="T36"/>
              <a:gd fmla="*/ 80 h 236" name="T37"/>
              <a:gd fmla="*/ 9 w 177" name="T38"/>
              <a:gd fmla="*/ 66 h 236" name="T39"/>
              <a:gd fmla="*/ 33 w 177" name="T40"/>
              <a:gd fmla="*/ 49 h 236" name="T41"/>
              <a:gd fmla="*/ 4 w 177" name="T42"/>
              <a:gd fmla="*/ 28 h 236" name="T43"/>
              <a:gd fmla="*/ 18 w 177" name="T44"/>
              <a:gd fmla="*/ 0 h 236" name="T45"/>
              <a:gd fmla="*/ 49 w 177" name="T46"/>
              <a:gd fmla="*/ 19 h 236" name="T47"/>
              <a:gd fmla="*/ 68 w 177" name="T48"/>
              <a:gd fmla="*/ 21 h 236" name="T49"/>
              <a:gd fmla="*/ 70 w 177" name="T50"/>
              <a:gd fmla="*/ 49 h 236" name="T51"/>
              <a:gd fmla="*/ 108 w 177" name="T52"/>
              <a:gd fmla="*/ 54 h 236" name="T53"/>
              <a:gd fmla="*/ 144 w 177" name="T54"/>
              <a:gd fmla="*/ 54 h 236" name="T55"/>
              <a:gd fmla="*/ 165 w 177" name="T56"/>
              <a:gd fmla="*/ 61 h 236" name="T57"/>
              <a:gd fmla="*/ 148 w 177" name="T58"/>
              <a:gd fmla="*/ 97 h 236" name="T59"/>
              <a:gd fmla="*/ 129 w 177" name="T60"/>
              <a:gd fmla="*/ 99 h 236" name="T61"/>
              <a:gd fmla="*/ 118 w 177" name="T62"/>
              <a:gd fmla="*/ 120 h 236" name="T63"/>
              <a:gd fmla="*/ 139 w 177" name="T64"/>
              <a:gd fmla="*/ 142 h 236" name="T65"/>
              <a:gd fmla="*/ 146 w 177" name="T66"/>
              <a:gd fmla="*/ 116 h 236" name="T67"/>
              <a:gd fmla="*/ 158 w 177" name="T68"/>
              <a:gd fmla="*/ 116 h 236" name="T69"/>
              <a:gd fmla="*/ 177 w 177" name="T70"/>
              <a:gd fmla="*/ 179 h 236"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36" w="177">
                <a:moveTo>
                  <a:pt x="177" y="179"/>
                </a:moveTo>
                <a:lnTo>
                  <a:pt x="177" y="210"/>
                </a:lnTo>
                <a:lnTo>
                  <a:pt x="163" y="203"/>
                </a:lnTo>
                <a:lnTo>
                  <a:pt x="165" y="236"/>
                </a:lnTo>
                <a:lnTo>
                  <a:pt x="155" y="215"/>
                </a:lnTo>
                <a:lnTo>
                  <a:pt x="153" y="194"/>
                </a:lnTo>
                <a:lnTo>
                  <a:pt x="144" y="175"/>
                </a:lnTo>
                <a:lnTo>
                  <a:pt x="129" y="151"/>
                </a:lnTo>
                <a:lnTo>
                  <a:pt x="94" y="149"/>
                </a:lnTo>
                <a:lnTo>
                  <a:pt x="96" y="165"/>
                </a:lnTo>
                <a:lnTo>
                  <a:pt x="85" y="189"/>
                </a:lnTo>
                <a:lnTo>
                  <a:pt x="68" y="179"/>
                </a:lnTo>
                <a:lnTo>
                  <a:pt x="63" y="189"/>
                </a:lnTo>
                <a:lnTo>
                  <a:pt x="52" y="184"/>
                </a:lnTo>
                <a:lnTo>
                  <a:pt x="37" y="179"/>
                </a:lnTo>
                <a:lnTo>
                  <a:pt x="30" y="146"/>
                </a:lnTo>
                <a:lnTo>
                  <a:pt x="16" y="116"/>
                </a:lnTo>
                <a:lnTo>
                  <a:pt x="23" y="92"/>
                </a:lnTo>
                <a:lnTo>
                  <a:pt x="0" y="80"/>
                </a:lnTo>
                <a:lnTo>
                  <a:pt x="9" y="66"/>
                </a:lnTo>
                <a:lnTo>
                  <a:pt x="33" y="49"/>
                </a:lnTo>
                <a:lnTo>
                  <a:pt x="4" y="28"/>
                </a:lnTo>
                <a:lnTo>
                  <a:pt x="18" y="0"/>
                </a:lnTo>
                <a:lnTo>
                  <a:pt x="49" y="19"/>
                </a:lnTo>
                <a:lnTo>
                  <a:pt x="68" y="21"/>
                </a:lnTo>
                <a:lnTo>
                  <a:pt x="70" y="49"/>
                </a:lnTo>
                <a:lnTo>
                  <a:pt x="108" y="54"/>
                </a:lnTo>
                <a:lnTo>
                  <a:pt x="144" y="54"/>
                </a:lnTo>
                <a:lnTo>
                  <a:pt x="165" y="61"/>
                </a:lnTo>
                <a:lnTo>
                  <a:pt x="148" y="97"/>
                </a:lnTo>
                <a:lnTo>
                  <a:pt x="129" y="99"/>
                </a:lnTo>
                <a:lnTo>
                  <a:pt x="118" y="120"/>
                </a:lnTo>
                <a:lnTo>
                  <a:pt x="139" y="142"/>
                </a:lnTo>
                <a:lnTo>
                  <a:pt x="146" y="116"/>
                </a:lnTo>
                <a:lnTo>
                  <a:pt x="158" y="116"/>
                </a:lnTo>
                <a:lnTo>
                  <a:pt x="177" y="179"/>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4" name="Freeform 479"/>
          <p:cNvSpPr/>
          <p:nvPr/>
        </p:nvSpPr>
        <p:spPr bwMode="auto">
          <a:xfrm>
            <a:off x="3342743" y="3274864"/>
            <a:ext cx="56280" cy="39274"/>
          </a:xfrm>
          <a:custGeom>
            <a:gdLst>
              <a:gd fmla="*/ 31 w 139" name="T0"/>
              <a:gd fmla="*/ 5 h 97" name="T1"/>
              <a:gd fmla="*/ 59 w 139" name="T2"/>
              <a:gd fmla="*/ 10 h 97" name="T3"/>
              <a:gd fmla="*/ 94 w 139" name="T4"/>
              <a:gd fmla="*/ 0 h 97" name="T5"/>
              <a:gd fmla="*/ 118 w 139" name="T6"/>
              <a:gd fmla="*/ 22 h 97" name="T7"/>
              <a:gd fmla="*/ 139 w 139" name="T8"/>
              <a:gd fmla="*/ 33 h 97" name="T9"/>
              <a:gd fmla="*/ 135 w 139" name="T10"/>
              <a:gd fmla="*/ 69 h 97" name="T11"/>
              <a:gd fmla="*/ 125 w 139" name="T12"/>
              <a:gd fmla="*/ 69 h 97" name="T13"/>
              <a:gd fmla="*/ 120 w 139" name="T14"/>
              <a:gd fmla="*/ 97 h 97" name="T15"/>
              <a:gd fmla="*/ 87 w 139" name="T16"/>
              <a:gd fmla="*/ 76 h 97" name="T17"/>
              <a:gd fmla="*/ 68 w 139" name="T18"/>
              <a:gd fmla="*/ 78 h 97" name="T19"/>
              <a:gd fmla="*/ 40 w 139" name="T20"/>
              <a:gd fmla="*/ 55 h 97" name="T21"/>
              <a:gd fmla="*/ 24 w 139" name="T22"/>
              <a:gd fmla="*/ 36 h 97" name="T23"/>
              <a:gd fmla="*/ 5 w 139" name="T24"/>
              <a:gd fmla="*/ 33 h 97" name="T25"/>
              <a:gd fmla="*/ 0 w 139" name="T26"/>
              <a:gd fmla="*/ 17 h 97" name="T27"/>
              <a:gd fmla="*/ 31 w 139" name="T28"/>
              <a:gd fmla="*/ 5 h 9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7" w="139">
                <a:moveTo>
                  <a:pt x="31" y="5"/>
                </a:moveTo>
                <a:lnTo>
                  <a:pt x="59" y="10"/>
                </a:lnTo>
                <a:lnTo>
                  <a:pt x="94" y="0"/>
                </a:lnTo>
                <a:lnTo>
                  <a:pt x="118" y="22"/>
                </a:lnTo>
                <a:lnTo>
                  <a:pt x="139" y="33"/>
                </a:lnTo>
                <a:lnTo>
                  <a:pt x="135" y="69"/>
                </a:lnTo>
                <a:lnTo>
                  <a:pt x="125" y="69"/>
                </a:lnTo>
                <a:lnTo>
                  <a:pt x="120" y="97"/>
                </a:lnTo>
                <a:lnTo>
                  <a:pt x="87" y="76"/>
                </a:lnTo>
                <a:lnTo>
                  <a:pt x="68" y="78"/>
                </a:lnTo>
                <a:lnTo>
                  <a:pt x="40" y="55"/>
                </a:lnTo>
                <a:lnTo>
                  <a:pt x="24" y="36"/>
                </a:lnTo>
                <a:lnTo>
                  <a:pt x="5" y="33"/>
                </a:lnTo>
                <a:lnTo>
                  <a:pt x="0" y="17"/>
                </a:lnTo>
                <a:lnTo>
                  <a:pt x="31" y="5"/>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5" name="Freeform 480"/>
          <p:cNvSpPr/>
          <p:nvPr/>
        </p:nvSpPr>
        <p:spPr bwMode="auto">
          <a:xfrm>
            <a:off x="3217227" y="3919045"/>
            <a:ext cx="119848" cy="87051"/>
          </a:xfrm>
          <a:custGeom>
            <a:gdLst>
              <a:gd fmla="*/ 102 w 296" name="T0"/>
              <a:gd fmla="*/ 213 h 215" name="T1"/>
              <a:gd fmla="*/ 76 w 296" name="T2"/>
              <a:gd fmla="*/ 203 h 215" name="T3"/>
              <a:gd fmla="*/ 59 w 296" name="T4"/>
              <a:gd fmla="*/ 206 h 215" name="T5"/>
              <a:gd fmla="*/ 45 w 296" name="T6"/>
              <a:gd fmla="*/ 215 h 215" name="T7"/>
              <a:gd fmla="*/ 26 w 296" name="T8"/>
              <a:gd fmla="*/ 206 h 215" name="T9"/>
              <a:gd fmla="*/ 22 w 296" name="T10"/>
              <a:gd fmla="*/ 194 h 215" name="T11"/>
              <a:gd fmla="*/ 3 w 296" name="T12"/>
              <a:gd fmla="*/ 184 h 215" name="T13"/>
              <a:gd fmla="*/ 0 w 296" name="T14"/>
              <a:gd fmla="*/ 163 h 215" name="T15"/>
              <a:gd fmla="*/ 12 w 296" name="T16"/>
              <a:gd fmla="*/ 147 h 215" name="T17"/>
              <a:gd fmla="*/ 10 w 296" name="T18"/>
              <a:gd fmla="*/ 132 h 215" name="T19"/>
              <a:gd fmla="*/ 41 w 296" name="T20"/>
              <a:gd fmla="*/ 102 h 215" name="T21"/>
              <a:gd fmla="*/ 48 w 296" name="T22"/>
              <a:gd fmla="*/ 73 h 215" name="T23"/>
              <a:gd fmla="*/ 57 w 296" name="T24"/>
              <a:gd fmla="*/ 64 h 215" name="T25"/>
              <a:gd fmla="*/ 76 w 296" name="T26"/>
              <a:gd fmla="*/ 69 h 215" name="T27"/>
              <a:gd fmla="*/ 93 w 296" name="T28"/>
              <a:gd fmla="*/ 61 h 215" name="T29"/>
              <a:gd fmla="*/ 97 w 296" name="T30"/>
              <a:gd fmla="*/ 52 h 215" name="T31"/>
              <a:gd fmla="*/ 128 w 296" name="T32"/>
              <a:gd fmla="*/ 33 h 215" name="T33"/>
              <a:gd fmla="*/ 135 w 296" name="T34"/>
              <a:gd fmla="*/ 21 h 215" name="T35"/>
              <a:gd fmla="*/ 171 w 296" name="T36"/>
              <a:gd fmla="*/ 5 h 215" name="T37"/>
              <a:gd fmla="*/ 192 w 296" name="T38"/>
              <a:gd fmla="*/ 0 h 215" name="T39"/>
              <a:gd fmla="*/ 201 w 296" name="T40"/>
              <a:gd fmla="*/ 7 h 215" name="T41"/>
              <a:gd fmla="*/ 227 w 296" name="T42"/>
              <a:gd fmla="*/ 7 h 215" name="T43"/>
              <a:gd fmla="*/ 222 w 296" name="T44"/>
              <a:gd fmla="*/ 26 h 215" name="T45"/>
              <a:gd fmla="*/ 230 w 296" name="T46"/>
              <a:gd fmla="*/ 45 h 215" name="T47"/>
              <a:gd fmla="*/ 251 w 296" name="T48"/>
              <a:gd fmla="*/ 69 h 215" name="T49"/>
              <a:gd fmla="*/ 251 w 296" name="T50"/>
              <a:gd fmla="*/ 87 h 215" name="T51"/>
              <a:gd fmla="*/ 296 w 296" name="T52"/>
              <a:gd fmla="*/ 97 h 215" name="T53"/>
              <a:gd fmla="*/ 296 w 296" name="T54"/>
              <a:gd fmla="*/ 123 h 215" name="T55"/>
              <a:gd fmla="*/ 286 w 296" name="T56"/>
              <a:gd fmla="*/ 135 h 215" name="T57"/>
              <a:gd fmla="*/ 267 w 296" name="T58"/>
              <a:gd fmla="*/ 139 h 215" name="T59"/>
              <a:gd fmla="*/ 260 w 296" name="T60"/>
              <a:gd fmla="*/ 156 h 215" name="T61"/>
              <a:gd fmla="*/ 246 w 296" name="T62"/>
              <a:gd fmla="*/ 161 h 215" name="T63"/>
              <a:gd fmla="*/ 213 w 296" name="T64"/>
              <a:gd fmla="*/ 161 h 215" name="T65"/>
              <a:gd fmla="*/ 194 w 296" name="T66"/>
              <a:gd fmla="*/ 156 h 215" name="T67"/>
              <a:gd fmla="*/ 182 w 296" name="T68"/>
              <a:gd fmla="*/ 163 h 215" name="T69"/>
              <a:gd fmla="*/ 166 w 296" name="T70"/>
              <a:gd fmla="*/ 161 h 215" name="T71"/>
              <a:gd fmla="*/ 100 w 296" name="T72"/>
              <a:gd fmla="*/ 163 h 215" name="T73"/>
              <a:gd fmla="*/ 97 w 296" name="T74"/>
              <a:gd fmla="*/ 184 h 215" name="T75"/>
              <a:gd fmla="*/ 102 w 296" name="T76"/>
              <a:gd fmla="*/ 213 h 215"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15" w="296">
                <a:moveTo>
                  <a:pt x="102" y="213"/>
                </a:moveTo>
                <a:lnTo>
                  <a:pt x="76" y="203"/>
                </a:lnTo>
                <a:lnTo>
                  <a:pt x="59" y="206"/>
                </a:lnTo>
                <a:lnTo>
                  <a:pt x="45" y="215"/>
                </a:lnTo>
                <a:lnTo>
                  <a:pt x="26" y="206"/>
                </a:lnTo>
                <a:lnTo>
                  <a:pt x="22" y="194"/>
                </a:lnTo>
                <a:lnTo>
                  <a:pt x="3" y="184"/>
                </a:lnTo>
                <a:lnTo>
                  <a:pt x="0" y="163"/>
                </a:lnTo>
                <a:lnTo>
                  <a:pt x="12" y="147"/>
                </a:lnTo>
                <a:lnTo>
                  <a:pt x="10" y="132"/>
                </a:lnTo>
                <a:lnTo>
                  <a:pt x="41" y="102"/>
                </a:lnTo>
                <a:lnTo>
                  <a:pt x="48" y="73"/>
                </a:lnTo>
                <a:lnTo>
                  <a:pt x="57" y="64"/>
                </a:lnTo>
                <a:lnTo>
                  <a:pt x="76" y="69"/>
                </a:lnTo>
                <a:lnTo>
                  <a:pt x="93" y="61"/>
                </a:lnTo>
                <a:lnTo>
                  <a:pt x="97" y="52"/>
                </a:lnTo>
                <a:lnTo>
                  <a:pt x="128" y="33"/>
                </a:lnTo>
                <a:lnTo>
                  <a:pt x="135" y="21"/>
                </a:lnTo>
                <a:lnTo>
                  <a:pt x="171" y="5"/>
                </a:lnTo>
                <a:lnTo>
                  <a:pt x="192" y="0"/>
                </a:lnTo>
                <a:lnTo>
                  <a:pt x="201" y="7"/>
                </a:lnTo>
                <a:lnTo>
                  <a:pt x="227" y="7"/>
                </a:lnTo>
                <a:lnTo>
                  <a:pt x="222" y="26"/>
                </a:lnTo>
                <a:lnTo>
                  <a:pt x="230" y="45"/>
                </a:lnTo>
                <a:lnTo>
                  <a:pt x="251" y="69"/>
                </a:lnTo>
                <a:lnTo>
                  <a:pt x="251" y="87"/>
                </a:lnTo>
                <a:lnTo>
                  <a:pt x="296" y="97"/>
                </a:lnTo>
                <a:lnTo>
                  <a:pt x="296" y="123"/>
                </a:lnTo>
                <a:lnTo>
                  <a:pt x="286" y="135"/>
                </a:lnTo>
                <a:lnTo>
                  <a:pt x="267" y="139"/>
                </a:lnTo>
                <a:lnTo>
                  <a:pt x="260" y="156"/>
                </a:lnTo>
                <a:lnTo>
                  <a:pt x="246" y="161"/>
                </a:lnTo>
                <a:lnTo>
                  <a:pt x="213" y="161"/>
                </a:lnTo>
                <a:lnTo>
                  <a:pt x="194" y="156"/>
                </a:lnTo>
                <a:lnTo>
                  <a:pt x="182" y="163"/>
                </a:lnTo>
                <a:lnTo>
                  <a:pt x="166" y="161"/>
                </a:lnTo>
                <a:lnTo>
                  <a:pt x="100" y="163"/>
                </a:lnTo>
                <a:lnTo>
                  <a:pt x="97" y="184"/>
                </a:lnTo>
                <a:lnTo>
                  <a:pt x="102" y="213"/>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6" name="Freeform 481"/>
          <p:cNvSpPr/>
          <p:nvPr/>
        </p:nvSpPr>
        <p:spPr bwMode="auto">
          <a:xfrm>
            <a:off x="3653699" y="3418600"/>
            <a:ext cx="96364" cy="56280"/>
          </a:xfrm>
          <a:custGeom>
            <a:gdLst>
              <a:gd fmla="*/ 9 w 238" name="T0"/>
              <a:gd fmla="*/ 0 h 139" name="T1"/>
              <a:gd fmla="*/ 21 w 238" name="T2"/>
              <a:gd fmla="*/ 19 h 139" name="T3"/>
              <a:gd fmla="*/ 35 w 238" name="T4"/>
              <a:gd fmla="*/ 16 h 139" name="T5"/>
              <a:gd fmla="*/ 66 w 238" name="T6"/>
              <a:gd fmla="*/ 23 h 139" name="T7"/>
              <a:gd fmla="*/ 123 w 238" name="T8"/>
              <a:gd fmla="*/ 26 h 139" name="T9"/>
              <a:gd fmla="*/ 142 w 238" name="T10"/>
              <a:gd fmla="*/ 14 h 139" name="T11"/>
              <a:gd fmla="*/ 187 w 238" name="T12"/>
              <a:gd fmla="*/ 2 h 139" name="T13"/>
              <a:gd fmla="*/ 215 w 238" name="T14"/>
              <a:gd fmla="*/ 21 h 139" name="T15"/>
              <a:gd fmla="*/ 238 w 238" name="T16"/>
              <a:gd fmla="*/ 26 h 139" name="T17"/>
              <a:gd fmla="*/ 217 w 238" name="T18"/>
              <a:gd fmla="*/ 45 h 139" name="T19"/>
              <a:gd fmla="*/ 203 w 238" name="T20"/>
              <a:gd fmla="*/ 78 h 139" name="T21"/>
              <a:gd fmla="*/ 215 w 238" name="T22"/>
              <a:gd fmla="*/ 104 h 139" name="T23"/>
              <a:gd fmla="*/ 182 w 238" name="T24"/>
              <a:gd fmla="*/ 99 h 139" name="T25"/>
              <a:gd fmla="*/ 144 w 238" name="T26"/>
              <a:gd fmla="*/ 113 h 139" name="T27"/>
              <a:gd fmla="*/ 144 w 238" name="T28"/>
              <a:gd fmla="*/ 135 h 139" name="T29"/>
              <a:gd fmla="*/ 109 w 238" name="T30"/>
              <a:gd fmla="*/ 139 h 139" name="T31"/>
              <a:gd fmla="*/ 80 w 238" name="T32"/>
              <a:gd fmla="*/ 123 h 139" name="T33"/>
              <a:gd fmla="*/ 49 w 238" name="T34"/>
              <a:gd fmla="*/ 137 h 139" name="T35"/>
              <a:gd fmla="*/ 21 w 238" name="T36"/>
              <a:gd fmla="*/ 135 h 139" name="T37"/>
              <a:gd fmla="*/ 19 w 238" name="T38"/>
              <a:gd fmla="*/ 104 h 139" name="T39"/>
              <a:gd fmla="*/ 0 w 238" name="T40"/>
              <a:gd fmla="*/ 90 h 139" name="T41"/>
              <a:gd fmla="*/ 5 w 238" name="T42"/>
              <a:gd fmla="*/ 83 h 139" name="T43"/>
              <a:gd fmla="*/ 2 w 238" name="T44"/>
              <a:gd fmla="*/ 78 h 139" name="T45"/>
              <a:gd fmla="*/ 7 w 238" name="T46"/>
              <a:gd fmla="*/ 64 h 139" name="T47"/>
              <a:gd fmla="*/ 23 w 238" name="T48"/>
              <a:gd fmla="*/ 49 h 139" name="T49"/>
              <a:gd fmla="*/ 5 w 238" name="T50"/>
              <a:gd fmla="*/ 28 h 139" name="T51"/>
              <a:gd fmla="*/ 0 w 238" name="T52"/>
              <a:gd fmla="*/ 12 h 139" name="T53"/>
              <a:gd fmla="*/ 9 w 238" name="T54"/>
              <a:gd fmla="*/ 0 h 139"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39" w="238">
                <a:moveTo>
                  <a:pt x="9" y="0"/>
                </a:moveTo>
                <a:lnTo>
                  <a:pt x="21" y="19"/>
                </a:lnTo>
                <a:lnTo>
                  <a:pt x="35" y="16"/>
                </a:lnTo>
                <a:lnTo>
                  <a:pt x="66" y="23"/>
                </a:lnTo>
                <a:lnTo>
                  <a:pt x="123" y="26"/>
                </a:lnTo>
                <a:lnTo>
                  <a:pt x="142" y="14"/>
                </a:lnTo>
                <a:lnTo>
                  <a:pt x="187" y="2"/>
                </a:lnTo>
                <a:lnTo>
                  <a:pt x="215" y="21"/>
                </a:lnTo>
                <a:lnTo>
                  <a:pt x="238" y="26"/>
                </a:lnTo>
                <a:lnTo>
                  <a:pt x="217" y="45"/>
                </a:lnTo>
                <a:lnTo>
                  <a:pt x="203" y="78"/>
                </a:lnTo>
                <a:lnTo>
                  <a:pt x="215" y="104"/>
                </a:lnTo>
                <a:lnTo>
                  <a:pt x="182" y="99"/>
                </a:lnTo>
                <a:lnTo>
                  <a:pt x="144" y="113"/>
                </a:lnTo>
                <a:lnTo>
                  <a:pt x="144" y="135"/>
                </a:lnTo>
                <a:lnTo>
                  <a:pt x="109" y="139"/>
                </a:lnTo>
                <a:lnTo>
                  <a:pt x="80" y="123"/>
                </a:lnTo>
                <a:lnTo>
                  <a:pt x="49" y="137"/>
                </a:lnTo>
                <a:lnTo>
                  <a:pt x="21" y="135"/>
                </a:lnTo>
                <a:lnTo>
                  <a:pt x="19" y="104"/>
                </a:lnTo>
                <a:lnTo>
                  <a:pt x="0" y="90"/>
                </a:lnTo>
                <a:lnTo>
                  <a:pt x="5" y="83"/>
                </a:lnTo>
                <a:lnTo>
                  <a:pt x="2" y="78"/>
                </a:lnTo>
                <a:lnTo>
                  <a:pt x="7" y="64"/>
                </a:lnTo>
                <a:lnTo>
                  <a:pt x="23" y="49"/>
                </a:lnTo>
                <a:lnTo>
                  <a:pt x="5" y="28"/>
                </a:lnTo>
                <a:lnTo>
                  <a:pt x="0" y="12"/>
                </a:lnTo>
                <a:lnTo>
                  <a:pt x="9" y="0"/>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7" name="Freeform 482"/>
          <p:cNvSpPr/>
          <p:nvPr/>
        </p:nvSpPr>
        <p:spPr bwMode="auto">
          <a:xfrm>
            <a:off x="3756946" y="4192751"/>
            <a:ext cx="27937" cy="33606"/>
          </a:xfrm>
          <a:custGeom>
            <a:gdLst>
              <a:gd fmla="*/ 12 w 69" name="T0"/>
              <a:gd fmla="*/ 83 h 83" name="T1"/>
              <a:gd fmla="*/ 9 w 69" name="T2"/>
              <a:gd fmla="*/ 35 h 83" name="T3"/>
              <a:gd fmla="*/ 0 w 69" name="T4"/>
              <a:gd fmla="*/ 19 h 83" name="T5"/>
              <a:gd fmla="*/ 24 w 69" name="T6"/>
              <a:gd fmla="*/ 21 h 83" name="T7"/>
              <a:gd fmla="*/ 35 w 69" name="T8"/>
              <a:gd fmla="*/ 0 h 83" name="T9"/>
              <a:gd fmla="*/ 57 w 69" name="T10"/>
              <a:gd fmla="*/ 2 h 83" name="T11"/>
              <a:gd fmla="*/ 59 w 69" name="T12"/>
              <a:gd fmla="*/ 16 h 83" name="T13"/>
              <a:gd fmla="*/ 66 w 69" name="T14"/>
              <a:gd fmla="*/ 26 h 83" name="T15"/>
              <a:gd fmla="*/ 69 w 69" name="T16"/>
              <a:gd fmla="*/ 38 h 83" name="T17"/>
              <a:gd fmla="*/ 59 w 69" name="T18"/>
              <a:gd fmla="*/ 45 h 83" name="T19"/>
              <a:gd fmla="*/ 43 w 69" name="T20"/>
              <a:gd fmla="*/ 66 h 83" name="T21"/>
              <a:gd fmla="*/ 28 w 69" name="T22"/>
              <a:gd fmla="*/ 80 h 83" name="T23"/>
              <a:gd fmla="*/ 12 w 69" name="T24"/>
              <a:gd fmla="*/ 83 h 8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3" w="69">
                <a:moveTo>
                  <a:pt x="12" y="83"/>
                </a:moveTo>
                <a:lnTo>
                  <a:pt x="9" y="35"/>
                </a:lnTo>
                <a:lnTo>
                  <a:pt x="0" y="19"/>
                </a:lnTo>
                <a:lnTo>
                  <a:pt x="24" y="21"/>
                </a:lnTo>
                <a:lnTo>
                  <a:pt x="35" y="0"/>
                </a:lnTo>
                <a:lnTo>
                  <a:pt x="57" y="2"/>
                </a:lnTo>
                <a:lnTo>
                  <a:pt x="59" y="16"/>
                </a:lnTo>
                <a:lnTo>
                  <a:pt x="66" y="26"/>
                </a:lnTo>
                <a:lnTo>
                  <a:pt x="69" y="38"/>
                </a:lnTo>
                <a:lnTo>
                  <a:pt x="59" y="45"/>
                </a:lnTo>
                <a:lnTo>
                  <a:pt x="43" y="66"/>
                </a:lnTo>
                <a:lnTo>
                  <a:pt x="28" y="80"/>
                </a:lnTo>
                <a:lnTo>
                  <a:pt x="12" y="83"/>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8" name="Freeform 483"/>
          <p:cNvSpPr/>
          <p:nvPr/>
        </p:nvSpPr>
        <p:spPr bwMode="auto">
          <a:xfrm>
            <a:off x="2214717" y="4307740"/>
            <a:ext cx="188679" cy="210544"/>
          </a:xfrm>
          <a:custGeom>
            <a:gdLst>
              <a:gd fmla="*/ 260 w 466" name="T0"/>
              <a:gd fmla="*/ 484 h 520" name="T1"/>
              <a:gd fmla="*/ 215 w 466" name="T2"/>
              <a:gd fmla="*/ 484 h 520" name="T3"/>
              <a:gd fmla="*/ 201 w 466" name="T4"/>
              <a:gd fmla="*/ 515 h 520" name="T5"/>
              <a:gd fmla="*/ 177 w 466" name="T6"/>
              <a:gd fmla="*/ 486 h 520" name="T7"/>
              <a:gd fmla="*/ 128 w 466" name="T8"/>
              <a:gd fmla="*/ 477 h 520" name="T9"/>
              <a:gd fmla="*/ 95 w 466" name="T10"/>
              <a:gd fmla="*/ 512 h 520" name="T11"/>
              <a:gd fmla="*/ 66 w 466" name="T12"/>
              <a:gd fmla="*/ 520 h 520" name="T13"/>
              <a:gd fmla="*/ 52 w 466" name="T14"/>
              <a:gd fmla="*/ 463 h 520" name="T15"/>
              <a:gd fmla="*/ 31 w 466" name="T16"/>
              <a:gd fmla="*/ 418 h 520" name="T17"/>
              <a:gd fmla="*/ 43 w 466" name="T18"/>
              <a:gd fmla="*/ 380 h 520" name="T19"/>
              <a:gd fmla="*/ 24 w 466" name="T20"/>
              <a:gd fmla="*/ 361 h 520" name="T21"/>
              <a:gd fmla="*/ 19 w 466" name="T22"/>
              <a:gd fmla="*/ 333 h 520" name="T23"/>
              <a:gd fmla="*/ 0 w 466" name="T24"/>
              <a:gd fmla="*/ 307 h 520" name="T25"/>
              <a:gd fmla="*/ 24 w 466" name="T26"/>
              <a:gd fmla="*/ 264 h 520" name="T27"/>
              <a:gd fmla="*/ 7 w 466" name="T28"/>
              <a:gd fmla="*/ 231 h 520" name="T29"/>
              <a:gd fmla="*/ 17 w 466" name="T30"/>
              <a:gd fmla="*/ 217 h 520" name="T31"/>
              <a:gd fmla="*/ 10 w 466" name="T32"/>
              <a:gd fmla="*/ 203 h 520" name="T33"/>
              <a:gd fmla="*/ 24 w 466" name="T34"/>
              <a:gd fmla="*/ 184 h 520" name="T35"/>
              <a:gd fmla="*/ 24 w 466" name="T36"/>
              <a:gd fmla="*/ 151 h 520" name="T37"/>
              <a:gd fmla="*/ 26 w 466" name="T38"/>
              <a:gd fmla="*/ 122 h 520" name="T39"/>
              <a:gd fmla="*/ 36 w 466" name="T40"/>
              <a:gd fmla="*/ 111 h 520" name="T41"/>
              <a:gd fmla="*/ 0 w 466" name="T42"/>
              <a:gd fmla="*/ 47 h 520" name="T43"/>
              <a:gd fmla="*/ 31 w 466" name="T44"/>
              <a:gd fmla="*/ 49 h 520" name="T45"/>
              <a:gd fmla="*/ 50 w 466" name="T46"/>
              <a:gd fmla="*/ 49 h 520" name="T47"/>
              <a:gd fmla="*/ 59 w 466" name="T48"/>
              <a:gd fmla="*/ 37 h 520" name="T49"/>
              <a:gd fmla="*/ 92 w 466" name="T50"/>
              <a:gd fmla="*/ 21 h 520" name="T51"/>
              <a:gd fmla="*/ 114 w 466" name="T52"/>
              <a:gd fmla="*/ 7 h 520" name="T53"/>
              <a:gd fmla="*/ 163 w 466" name="T54"/>
              <a:gd fmla="*/ 0 h 520" name="T55"/>
              <a:gd fmla="*/ 158 w 466" name="T56"/>
              <a:gd fmla="*/ 30 h 520" name="T57"/>
              <a:gd fmla="*/ 163 w 466" name="T58"/>
              <a:gd fmla="*/ 44 h 520" name="T59"/>
              <a:gd fmla="*/ 161 w 466" name="T60"/>
              <a:gd fmla="*/ 70 h 520" name="T61"/>
              <a:gd fmla="*/ 203 w 466" name="T62"/>
              <a:gd fmla="*/ 106 h 520" name="T63"/>
              <a:gd fmla="*/ 246 w 466" name="T64"/>
              <a:gd fmla="*/ 113 h 520" name="T65"/>
              <a:gd fmla="*/ 262 w 466" name="T66"/>
              <a:gd fmla="*/ 127 h 520" name="T67"/>
              <a:gd fmla="*/ 288 w 466" name="T68"/>
              <a:gd fmla="*/ 134 h 520" name="T69"/>
              <a:gd fmla="*/ 303 w 466" name="T70"/>
              <a:gd fmla="*/ 146 h 520" name="T71"/>
              <a:gd fmla="*/ 329 w 466" name="T72"/>
              <a:gd fmla="*/ 146 h 520" name="T73"/>
              <a:gd fmla="*/ 350 w 466" name="T74"/>
              <a:gd fmla="*/ 158 h 520" name="T75"/>
              <a:gd fmla="*/ 352 w 466" name="T76"/>
              <a:gd fmla="*/ 179 h 520" name="T77"/>
              <a:gd fmla="*/ 359 w 466" name="T78"/>
              <a:gd fmla="*/ 191 h 520" name="T79"/>
              <a:gd fmla="*/ 359 w 466" name="T80"/>
              <a:gd fmla="*/ 208 h 520" name="T81"/>
              <a:gd fmla="*/ 347 w 466" name="T82"/>
              <a:gd fmla="*/ 208 h 520" name="T83"/>
              <a:gd fmla="*/ 364 w 466" name="T84"/>
              <a:gd fmla="*/ 255 h 520" name="T85"/>
              <a:gd fmla="*/ 437 w 466" name="T86"/>
              <a:gd fmla="*/ 255 h 520" name="T87"/>
              <a:gd fmla="*/ 433 w 466" name="T88"/>
              <a:gd fmla="*/ 278 h 520" name="T89"/>
              <a:gd fmla="*/ 435 w 466" name="T90"/>
              <a:gd fmla="*/ 295 h 520" name="T91"/>
              <a:gd fmla="*/ 456 w 466" name="T92"/>
              <a:gd fmla="*/ 304 h 520" name="T93"/>
              <a:gd fmla="*/ 466 w 466" name="T94"/>
              <a:gd fmla="*/ 330 h 520" name="T95"/>
              <a:gd fmla="*/ 459 w 466" name="T96"/>
              <a:gd fmla="*/ 361 h 520" name="T97"/>
              <a:gd fmla="*/ 449 w 466" name="T98"/>
              <a:gd fmla="*/ 378 h 520" name="T99"/>
              <a:gd fmla="*/ 451 w 466" name="T100"/>
              <a:gd fmla="*/ 401 h 520" name="T101"/>
              <a:gd fmla="*/ 440 w 466" name="T102"/>
              <a:gd fmla="*/ 411 h 520" name="T103"/>
              <a:gd fmla="*/ 440 w 466" name="T104"/>
              <a:gd fmla="*/ 397 h 520" name="T105"/>
              <a:gd fmla="*/ 404 w 466" name="T106"/>
              <a:gd fmla="*/ 378 h 520" name="T107"/>
              <a:gd fmla="*/ 369 w 466" name="T108"/>
              <a:gd fmla="*/ 378 h 520" name="T109"/>
              <a:gd fmla="*/ 300 w 466" name="T110"/>
              <a:gd fmla="*/ 387 h 520" name="T111"/>
              <a:gd fmla="*/ 281 w 466" name="T112"/>
              <a:gd fmla="*/ 423 h 520" name="T113"/>
              <a:gd fmla="*/ 281 w 466" name="T114"/>
              <a:gd fmla="*/ 444 h 520" name="T115"/>
              <a:gd fmla="*/ 265 w 466" name="T116"/>
              <a:gd fmla="*/ 494 h 520" name="T117"/>
              <a:gd fmla="*/ 260 w 466" name="T118"/>
              <a:gd fmla="*/ 484 h 520"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20" w="466">
                <a:moveTo>
                  <a:pt x="260" y="484"/>
                </a:moveTo>
                <a:lnTo>
                  <a:pt x="215" y="484"/>
                </a:lnTo>
                <a:lnTo>
                  <a:pt x="201" y="515"/>
                </a:lnTo>
                <a:lnTo>
                  <a:pt x="177" y="486"/>
                </a:lnTo>
                <a:lnTo>
                  <a:pt x="128" y="477"/>
                </a:lnTo>
                <a:lnTo>
                  <a:pt x="95" y="512"/>
                </a:lnTo>
                <a:lnTo>
                  <a:pt x="66" y="520"/>
                </a:lnTo>
                <a:lnTo>
                  <a:pt x="52" y="463"/>
                </a:lnTo>
                <a:lnTo>
                  <a:pt x="31" y="418"/>
                </a:lnTo>
                <a:lnTo>
                  <a:pt x="43" y="380"/>
                </a:lnTo>
                <a:lnTo>
                  <a:pt x="24" y="361"/>
                </a:lnTo>
                <a:lnTo>
                  <a:pt x="19" y="333"/>
                </a:lnTo>
                <a:lnTo>
                  <a:pt x="0" y="307"/>
                </a:lnTo>
                <a:lnTo>
                  <a:pt x="24" y="264"/>
                </a:lnTo>
                <a:lnTo>
                  <a:pt x="7" y="231"/>
                </a:lnTo>
                <a:lnTo>
                  <a:pt x="17" y="217"/>
                </a:lnTo>
                <a:lnTo>
                  <a:pt x="10" y="203"/>
                </a:lnTo>
                <a:lnTo>
                  <a:pt x="24" y="184"/>
                </a:lnTo>
                <a:lnTo>
                  <a:pt x="24" y="151"/>
                </a:lnTo>
                <a:lnTo>
                  <a:pt x="26" y="122"/>
                </a:lnTo>
                <a:lnTo>
                  <a:pt x="36" y="111"/>
                </a:lnTo>
                <a:lnTo>
                  <a:pt x="0" y="47"/>
                </a:lnTo>
                <a:lnTo>
                  <a:pt x="31" y="49"/>
                </a:lnTo>
                <a:lnTo>
                  <a:pt x="50" y="49"/>
                </a:lnTo>
                <a:lnTo>
                  <a:pt x="59" y="37"/>
                </a:lnTo>
                <a:lnTo>
                  <a:pt x="92" y="21"/>
                </a:lnTo>
                <a:lnTo>
                  <a:pt x="114" y="7"/>
                </a:lnTo>
                <a:lnTo>
                  <a:pt x="163" y="0"/>
                </a:lnTo>
                <a:lnTo>
                  <a:pt x="158" y="30"/>
                </a:lnTo>
                <a:lnTo>
                  <a:pt x="163" y="44"/>
                </a:lnTo>
                <a:lnTo>
                  <a:pt x="161" y="70"/>
                </a:lnTo>
                <a:lnTo>
                  <a:pt x="203" y="106"/>
                </a:lnTo>
                <a:lnTo>
                  <a:pt x="246" y="113"/>
                </a:lnTo>
                <a:lnTo>
                  <a:pt x="262" y="127"/>
                </a:lnTo>
                <a:lnTo>
                  <a:pt x="288" y="134"/>
                </a:lnTo>
                <a:lnTo>
                  <a:pt x="303" y="146"/>
                </a:lnTo>
                <a:lnTo>
                  <a:pt x="329" y="146"/>
                </a:lnTo>
                <a:lnTo>
                  <a:pt x="350" y="158"/>
                </a:lnTo>
                <a:lnTo>
                  <a:pt x="352" y="179"/>
                </a:lnTo>
                <a:lnTo>
                  <a:pt x="359" y="191"/>
                </a:lnTo>
                <a:lnTo>
                  <a:pt x="359" y="208"/>
                </a:lnTo>
                <a:lnTo>
                  <a:pt x="347" y="208"/>
                </a:lnTo>
                <a:lnTo>
                  <a:pt x="364" y="255"/>
                </a:lnTo>
                <a:lnTo>
                  <a:pt x="437" y="255"/>
                </a:lnTo>
                <a:lnTo>
                  <a:pt x="433" y="278"/>
                </a:lnTo>
                <a:lnTo>
                  <a:pt x="435" y="295"/>
                </a:lnTo>
                <a:lnTo>
                  <a:pt x="456" y="304"/>
                </a:lnTo>
                <a:lnTo>
                  <a:pt x="466" y="330"/>
                </a:lnTo>
                <a:lnTo>
                  <a:pt x="459" y="361"/>
                </a:lnTo>
                <a:lnTo>
                  <a:pt x="449" y="378"/>
                </a:lnTo>
                <a:lnTo>
                  <a:pt x="451" y="401"/>
                </a:lnTo>
                <a:lnTo>
                  <a:pt x="440" y="411"/>
                </a:lnTo>
                <a:lnTo>
                  <a:pt x="440" y="397"/>
                </a:lnTo>
                <a:lnTo>
                  <a:pt x="404" y="378"/>
                </a:lnTo>
                <a:lnTo>
                  <a:pt x="369" y="378"/>
                </a:lnTo>
                <a:lnTo>
                  <a:pt x="300" y="387"/>
                </a:lnTo>
                <a:lnTo>
                  <a:pt x="281" y="423"/>
                </a:lnTo>
                <a:lnTo>
                  <a:pt x="281" y="444"/>
                </a:lnTo>
                <a:lnTo>
                  <a:pt x="265" y="494"/>
                </a:lnTo>
                <a:lnTo>
                  <a:pt x="260" y="484"/>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9" name="Freeform 484"/>
          <p:cNvSpPr/>
          <p:nvPr/>
        </p:nvSpPr>
        <p:spPr bwMode="auto">
          <a:xfrm>
            <a:off x="4692648" y="3703643"/>
            <a:ext cx="51422" cy="26723"/>
          </a:xfrm>
          <a:custGeom>
            <a:gdLst>
              <a:gd fmla="*/ 111 w 127" name="T0"/>
              <a:gd fmla="*/ 21 h 66" name="T1"/>
              <a:gd fmla="*/ 127 w 127" name="T2"/>
              <a:gd fmla="*/ 36 h 66" name="T3"/>
              <a:gd fmla="*/ 125 w 127" name="T4"/>
              <a:gd fmla="*/ 62 h 66" name="T5"/>
              <a:gd fmla="*/ 92 w 127" name="T6"/>
              <a:gd fmla="*/ 62 h 66" name="T7"/>
              <a:gd fmla="*/ 61 w 127" name="T8"/>
              <a:gd fmla="*/ 59 h 66" name="T9"/>
              <a:gd fmla="*/ 35 w 127" name="T10"/>
              <a:gd fmla="*/ 66 h 66" name="T11"/>
              <a:gd fmla="*/ 0 w 127" name="T12"/>
              <a:gd fmla="*/ 50 h 66" name="T13"/>
              <a:gd fmla="*/ 0 w 127" name="T14"/>
              <a:gd fmla="*/ 40 h 66" name="T15"/>
              <a:gd fmla="*/ 26 w 127" name="T16"/>
              <a:gd fmla="*/ 10 h 66" name="T17"/>
              <a:gd fmla="*/ 47 w 127" name="T18"/>
              <a:gd fmla="*/ 0 h 66" name="T19"/>
              <a:gd fmla="*/ 73 w 127" name="T20"/>
              <a:gd fmla="*/ 10 h 66" name="T21"/>
              <a:gd fmla="*/ 94 w 127" name="T22"/>
              <a:gd fmla="*/ 10 h 66" name="T23"/>
              <a:gd fmla="*/ 111 w 127" name="T24"/>
              <a:gd fmla="*/ 21 h 6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6" w="127">
                <a:moveTo>
                  <a:pt x="111" y="21"/>
                </a:moveTo>
                <a:lnTo>
                  <a:pt x="127" y="36"/>
                </a:lnTo>
                <a:lnTo>
                  <a:pt x="125" y="62"/>
                </a:lnTo>
                <a:lnTo>
                  <a:pt x="92" y="62"/>
                </a:lnTo>
                <a:lnTo>
                  <a:pt x="61" y="59"/>
                </a:lnTo>
                <a:lnTo>
                  <a:pt x="35" y="66"/>
                </a:lnTo>
                <a:lnTo>
                  <a:pt x="0" y="50"/>
                </a:lnTo>
                <a:lnTo>
                  <a:pt x="0" y="40"/>
                </a:lnTo>
                <a:lnTo>
                  <a:pt x="26" y="10"/>
                </a:lnTo>
                <a:lnTo>
                  <a:pt x="47" y="0"/>
                </a:lnTo>
                <a:lnTo>
                  <a:pt x="73" y="10"/>
                </a:lnTo>
                <a:lnTo>
                  <a:pt x="94" y="10"/>
                </a:lnTo>
                <a:lnTo>
                  <a:pt x="111" y="21"/>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0" name="Freeform 485"/>
          <p:cNvSpPr/>
          <p:nvPr/>
        </p:nvSpPr>
        <p:spPr bwMode="auto">
          <a:xfrm>
            <a:off x="3614424" y="4432852"/>
            <a:ext cx="149405" cy="150214"/>
          </a:xfrm>
          <a:custGeom>
            <a:gdLst>
              <a:gd fmla="*/ 222 w 369" name="T0"/>
              <a:gd fmla="*/ 36 h 371" name="T1"/>
              <a:gd fmla="*/ 229 w 369" name="T2"/>
              <a:gd fmla="*/ 43 h 371" name="T3"/>
              <a:gd fmla="*/ 243 w 369" name="T4"/>
              <a:gd fmla="*/ 66 h 371" name="T5"/>
              <a:gd fmla="*/ 286 w 369" name="T6"/>
              <a:gd fmla="*/ 109 h 371" name="T7"/>
              <a:gd fmla="*/ 302 w 369" name="T8"/>
              <a:gd fmla="*/ 114 h 371" name="T9"/>
              <a:gd fmla="*/ 302 w 369" name="T10"/>
              <a:gd fmla="*/ 128 h 371" name="T11"/>
              <a:gd fmla="*/ 314 w 369" name="T12"/>
              <a:gd fmla="*/ 154 h 371" name="T13"/>
              <a:gd fmla="*/ 345 w 369" name="T14"/>
              <a:gd fmla="*/ 161 h 371" name="T15"/>
              <a:gd fmla="*/ 369 w 369" name="T16"/>
              <a:gd fmla="*/ 177 h 371" name="T17"/>
              <a:gd fmla="*/ 314 w 369" name="T18"/>
              <a:gd fmla="*/ 208 h 371" name="T19"/>
              <a:gd fmla="*/ 279 w 369" name="T20"/>
              <a:gd fmla="*/ 239 h 371" name="T21"/>
              <a:gd fmla="*/ 267 w 369" name="T22"/>
              <a:gd fmla="*/ 265 h 371" name="T23"/>
              <a:gd fmla="*/ 255 w 369" name="T24"/>
              <a:gd fmla="*/ 281 h 371" name="T25"/>
              <a:gd fmla="*/ 234 w 369" name="T26"/>
              <a:gd fmla="*/ 284 h 371" name="T27"/>
              <a:gd fmla="*/ 227 w 369" name="T28"/>
              <a:gd fmla="*/ 303 h 371" name="T29"/>
              <a:gd fmla="*/ 222 w 369" name="T30"/>
              <a:gd fmla="*/ 317 h 371" name="T31"/>
              <a:gd fmla="*/ 198 w 369" name="T32"/>
              <a:gd fmla="*/ 326 h 371" name="T33"/>
              <a:gd fmla="*/ 168 w 369" name="T34"/>
              <a:gd fmla="*/ 324 h 371" name="T35"/>
              <a:gd fmla="*/ 149 w 369" name="T36"/>
              <a:gd fmla="*/ 312 h 371" name="T37"/>
              <a:gd fmla="*/ 132 w 369" name="T38"/>
              <a:gd fmla="*/ 307 h 371" name="T39"/>
              <a:gd fmla="*/ 113 w 369" name="T40"/>
              <a:gd fmla="*/ 317 h 371" name="T41"/>
              <a:gd fmla="*/ 104 w 369" name="T42"/>
              <a:gd fmla="*/ 336 h 371" name="T43"/>
              <a:gd fmla="*/ 85 w 369" name="T44"/>
              <a:gd fmla="*/ 348 h 371" name="T45"/>
              <a:gd fmla="*/ 66 w 369" name="T46"/>
              <a:gd fmla="*/ 367 h 371" name="T47"/>
              <a:gd fmla="*/ 38 w 369" name="T48"/>
              <a:gd fmla="*/ 371 h 371" name="T49"/>
              <a:gd fmla="*/ 31 w 369" name="T50"/>
              <a:gd fmla="*/ 357 h 371" name="T51"/>
              <a:gd fmla="*/ 33 w 369" name="T52"/>
              <a:gd fmla="*/ 331 h 371" name="T53"/>
              <a:gd fmla="*/ 9 w 369" name="T54"/>
              <a:gd fmla="*/ 293 h 371" name="T55"/>
              <a:gd fmla="*/ 0 w 369" name="T56"/>
              <a:gd fmla="*/ 286 h 371" name="T57"/>
              <a:gd fmla="*/ 0 w 369" name="T58"/>
              <a:gd fmla="*/ 168 h 371" name="T59"/>
              <a:gd fmla="*/ 38 w 369" name="T60"/>
              <a:gd fmla="*/ 166 h 371" name="T61"/>
              <a:gd fmla="*/ 40 w 369" name="T62"/>
              <a:gd fmla="*/ 24 h 371" name="T63"/>
              <a:gd fmla="*/ 68 w 369" name="T64"/>
              <a:gd fmla="*/ 24 h 371" name="T65"/>
              <a:gd fmla="*/ 128 w 369" name="T66"/>
              <a:gd fmla="*/ 10 h 371" name="T67"/>
              <a:gd fmla="*/ 142 w 369" name="T68"/>
              <a:gd fmla="*/ 26 h 371" name="T69"/>
              <a:gd fmla="*/ 168 w 369" name="T70"/>
              <a:gd fmla="*/ 10 h 371" name="T71"/>
              <a:gd fmla="*/ 180 w 369" name="T72"/>
              <a:gd fmla="*/ 10 h 371" name="T73"/>
              <a:gd fmla="*/ 201 w 369" name="T74"/>
              <a:gd fmla="*/ 0 h 371" name="T75"/>
              <a:gd fmla="*/ 208 w 369" name="T76"/>
              <a:gd fmla="*/ 5 h 371" name="T77"/>
              <a:gd fmla="*/ 222 w 369" name="T78"/>
              <a:gd fmla="*/ 36 h 37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371" w="369">
                <a:moveTo>
                  <a:pt x="222" y="36"/>
                </a:moveTo>
                <a:lnTo>
                  <a:pt x="229" y="43"/>
                </a:lnTo>
                <a:lnTo>
                  <a:pt x="243" y="66"/>
                </a:lnTo>
                <a:lnTo>
                  <a:pt x="286" y="109"/>
                </a:lnTo>
                <a:lnTo>
                  <a:pt x="302" y="114"/>
                </a:lnTo>
                <a:lnTo>
                  <a:pt x="302" y="128"/>
                </a:lnTo>
                <a:lnTo>
                  <a:pt x="314" y="154"/>
                </a:lnTo>
                <a:lnTo>
                  <a:pt x="345" y="161"/>
                </a:lnTo>
                <a:lnTo>
                  <a:pt x="369" y="177"/>
                </a:lnTo>
                <a:lnTo>
                  <a:pt x="314" y="208"/>
                </a:lnTo>
                <a:lnTo>
                  <a:pt x="279" y="239"/>
                </a:lnTo>
                <a:lnTo>
                  <a:pt x="267" y="265"/>
                </a:lnTo>
                <a:lnTo>
                  <a:pt x="255" y="281"/>
                </a:lnTo>
                <a:lnTo>
                  <a:pt x="234" y="284"/>
                </a:lnTo>
                <a:lnTo>
                  <a:pt x="227" y="303"/>
                </a:lnTo>
                <a:lnTo>
                  <a:pt x="222" y="317"/>
                </a:lnTo>
                <a:lnTo>
                  <a:pt x="198" y="326"/>
                </a:lnTo>
                <a:lnTo>
                  <a:pt x="168" y="324"/>
                </a:lnTo>
                <a:lnTo>
                  <a:pt x="149" y="312"/>
                </a:lnTo>
                <a:lnTo>
                  <a:pt x="132" y="307"/>
                </a:lnTo>
                <a:lnTo>
                  <a:pt x="113" y="317"/>
                </a:lnTo>
                <a:lnTo>
                  <a:pt x="104" y="336"/>
                </a:lnTo>
                <a:lnTo>
                  <a:pt x="85" y="348"/>
                </a:lnTo>
                <a:lnTo>
                  <a:pt x="66" y="367"/>
                </a:lnTo>
                <a:lnTo>
                  <a:pt x="38" y="371"/>
                </a:lnTo>
                <a:lnTo>
                  <a:pt x="31" y="357"/>
                </a:lnTo>
                <a:lnTo>
                  <a:pt x="33" y="331"/>
                </a:lnTo>
                <a:lnTo>
                  <a:pt x="9" y="293"/>
                </a:lnTo>
                <a:lnTo>
                  <a:pt x="0" y="286"/>
                </a:lnTo>
                <a:lnTo>
                  <a:pt x="0" y="168"/>
                </a:lnTo>
                <a:lnTo>
                  <a:pt x="38" y="166"/>
                </a:lnTo>
                <a:lnTo>
                  <a:pt x="40" y="24"/>
                </a:lnTo>
                <a:lnTo>
                  <a:pt x="68" y="24"/>
                </a:lnTo>
                <a:lnTo>
                  <a:pt x="128" y="10"/>
                </a:lnTo>
                <a:lnTo>
                  <a:pt x="142" y="26"/>
                </a:lnTo>
                <a:lnTo>
                  <a:pt x="168" y="10"/>
                </a:lnTo>
                <a:lnTo>
                  <a:pt x="180" y="10"/>
                </a:lnTo>
                <a:lnTo>
                  <a:pt x="201" y="0"/>
                </a:lnTo>
                <a:lnTo>
                  <a:pt x="208" y="5"/>
                </a:lnTo>
                <a:lnTo>
                  <a:pt x="222" y="36"/>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1" name="Freeform 486"/>
          <p:cNvSpPr/>
          <p:nvPr/>
        </p:nvSpPr>
        <p:spPr bwMode="auto">
          <a:xfrm>
            <a:off x="3666250" y="3174451"/>
            <a:ext cx="148190" cy="103248"/>
          </a:xfrm>
          <a:custGeom>
            <a:gdLst>
              <a:gd fmla="*/ 11 w 366" name="T0"/>
              <a:gd fmla="*/ 121 h 255" name="T1"/>
              <a:gd fmla="*/ 47 w 366" name="T2"/>
              <a:gd fmla="*/ 121 h 255" name="T3"/>
              <a:gd fmla="*/ 89 w 366" name="T4"/>
              <a:gd fmla="*/ 102 h 255" name="T5"/>
              <a:gd fmla="*/ 99 w 366" name="T6"/>
              <a:gd fmla="*/ 71 h 255" name="T7"/>
              <a:gd fmla="*/ 130 w 366" name="T8"/>
              <a:gd fmla="*/ 54 h 255" name="T9"/>
              <a:gd fmla="*/ 127 w 366" name="T10"/>
              <a:gd fmla="*/ 31 h 255" name="T11"/>
              <a:gd fmla="*/ 151 w 366" name="T12"/>
              <a:gd fmla="*/ 21 h 255" name="T13"/>
              <a:gd fmla="*/ 191 w 366" name="T14"/>
              <a:gd fmla="*/ 0 h 255" name="T15"/>
              <a:gd fmla="*/ 233 w 366" name="T16"/>
              <a:gd fmla="*/ 14 h 255" name="T17"/>
              <a:gd fmla="*/ 238 w 366" name="T18"/>
              <a:gd fmla="*/ 26 h 255" name="T19"/>
              <a:gd fmla="*/ 259 w 366" name="T20"/>
              <a:gd fmla="*/ 19 h 255" name="T21"/>
              <a:gd fmla="*/ 297 w 366" name="T22"/>
              <a:gd fmla="*/ 33 h 255" name="T23"/>
              <a:gd fmla="*/ 300 w 366" name="T24"/>
              <a:gd fmla="*/ 59 h 255" name="T25"/>
              <a:gd fmla="*/ 293 w 366" name="T26"/>
              <a:gd fmla="*/ 73 h 255" name="T27"/>
              <a:gd fmla="*/ 316 w 366" name="T28"/>
              <a:gd fmla="*/ 109 h 255" name="T29"/>
              <a:gd fmla="*/ 333 w 366" name="T30"/>
              <a:gd fmla="*/ 118 h 255" name="T31"/>
              <a:gd fmla="*/ 330 w 366" name="T32"/>
              <a:gd fmla="*/ 128 h 255" name="T33"/>
              <a:gd fmla="*/ 356 w 366" name="T34"/>
              <a:gd fmla="*/ 137 h 255" name="T35"/>
              <a:gd fmla="*/ 366 w 366" name="T36"/>
              <a:gd fmla="*/ 149 h 255" name="T37"/>
              <a:gd fmla="*/ 352 w 366" name="T38"/>
              <a:gd fmla="*/ 161 h 255" name="T39"/>
              <a:gd fmla="*/ 321 w 366" name="T40"/>
              <a:gd fmla="*/ 161 h 255" name="T41"/>
              <a:gd fmla="*/ 314 w 366" name="T42"/>
              <a:gd fmla="*/ 166 h 255" name="T43"/>
              <a:gd fmla="*/ 321 w 366" name="T44"/>
              <a:gd fmla="*/ 182 h 255" name="T45"/>
              <a:gd fmla="*/ 330 w 366" name="T46"/>
              <a:gd fmla="*/ 215 h 255" name="T47"/>
              <a:gd fmla="*/ 297 w 366" name="T48"/>
              <a:gd fmla="*/ 218 h 255" name="T49"/>
              <a:gd fmla="*/ 285 w 366" name="T50"/>
              <a:gd fmla="*/ 229 h 255" name="T51"/>
              <a:gd fmla="*/ 283 w 366" name="T52"/>
              <a:gd fmla="*/ 255 h 255" name="T53"/>
              <a:gd fmla="*/ 269 w 366" name="T54"/>
              <a:gd fmla="*/ 251 h 255" name="T55"/>
              <a:gd fmla="*/ 233 w 366" name="T56"/>
              <a:gd fmla="*/ 253 h 255" name="T57"/>
              <a:gd fmla="*/ 224 w 366" name="T58"/>
              <a:gd fmla="*/ 241 h 255" name="T59"/>
              <a:gd fmla="*/ 210 w 366" name="T60"/>
              <a:gd fmla="*/ 251 h 255" name="T61"/>
              <a:gd fmla="*/ 196 w 366" name="T62"/>
              <a:gd fmla="*/ 244 h 255" name="T63"/>
              <a:gd fmla="*/ 165 w 366" name="T64"/>
              <a:gd fmla="*/ 241 h 255" name="T65"/>
              <a:gd fmla="*/ 120 w 366" name="T66"/>
              <a:gd fmla="*/ 229 h 255" name="T67"/>
              <a:gd fmla="*/ 82 w 366" name="T68"/>
              <a:gd fmla="*/ 225 h 255" name="T69"/>
              <a:gd fmla="*/ 52 w 366" name="T70"/>
              <a:gd fmla="*/ 227 h 255" name="T71"/>
              <a:gd fmla="*/ 30 w 366" name="T72"/>
              <a:gd fmla="*/ 241 h 255" name="T73"/>
              <a:gd fmla="*/ 11 w 366" name="T74"/>
              <a:gd fmla="*/ 241 h 255" name="T75"/>
              <a:gd fmla="*/ 11 w 366" name="T76"/>
              <a:gd fmla="*/ 220 h 255" name="T77"/>
              <a:gd fmla="*/ 0 w 366" name="T78"/>
              <a:gd fmla="*/ 196 h 255" name="T79"/>
              <a:gd fmla="*/ 23 w 366" name="T80"/>
              <a:gd fmla="*/ 184 h 255" name="T81"/>
              <a:gd fmla="*/ 23 w 366" name="T82"/>
              <a:gd fmla="*/ 163 h 255" name="T83"/>
              <a:gd fmla="*/ 11 w 366" name="T84"/>
              <a:gd fmla="*/ 144 h 255" name="T85"/>
              <a:gd fmla="*/ 11 w 366" name="T86"/>
              <a:gd fmla="*/ 121 h 255"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55" w="366">
                <a:moveTo>
                  <a:pt x="11" y="121"/>
                </a:moveTo>
                <a:lnTo>
                  <a:pt x="47" y="121"/>
                </a:lnTo>
                <a:lnTo>
                  <a:pt x="89" y="102"/>
                </a:lnTo>
                <a:lnTo>
                  <a:pt x="99" y="71"/>
                </a:lnTo>
                <a:lnTo>
                  <a:pt x="130" y="54"/>
                </a:lnTo>
                <a:lnTo>
                  <a:pt x="127" y="31"/>
                </a:lnTo>
                <a:lnTo>
                  <a:pt x="151" y="21"/>
                </a:lnTo>
                <a:lnTo>
                  <a:pt x="191" y="0"/>
                </a:lnTo>
                <a:lnTo>
                  <a:pt x="233" y="14"/>
                </a:lnTo>
                <a:lnTo>
                  <a:pt x="238" y="26"/>
                </a:lnTo>
                <a:lnTo>
                  <a:pt x="259" y="19"/>
                </a:lnTo>
                <a:lnTo>
                  <a:pt x="297" y="33"/>
                </a:lnTo>
                <a:lnTo>
                  <a:pt x="300" y="59"/>
                </a:lnTo>
                <a:lnTo>
                  <a:pt x="293" y="73"/>
                </a:lnTo>
                <a:lnTo>
                  <a:pt x="316" y="109"/>
                </a:lnTo>
                <a:lnTo>
                  <a:pt x="333" y="118"/>
                </a:lnTo>
                <a:lnTo>
                  <a:pt x="330" y="128"/>
                </a:lnTo>
                <a:lnTo>
                  <a:pt x="356" y="137"/>
                </a:lnTo>
                <a:lnTo>
                  <a:pt x="366" y="149"/>
                </a:lnTo>
                <a:lnTo>
                  <a:pt x="352" y="161"/>
                </a:lnTo>
                <a:lnTo>
                  <a:pt x="321" y="161"/>
                </a:lnTo>
                <a:lnTo>
                  <a:pt x="314" y="166"/>
                </a:lnTo>
                <a:lnTo>
                  <a:pt x="321" y="182"/>
                </a:lnTo>
                <a:lnTo>
                  <a:pt x="330" y="215"/>
                </a:lnTo>
                <a:lnTo>
                  <a:pt x="297" y="218"/>
                </a:lnTo>
                <a:lnTo>
                  <a:pt x="285" y="229"/>
                </a:lnTo>
                <a:lnTo>
                  <a:pt x="283" y="255"/>
                </a:lnTo>
                <a:lnTo>
                  <a:pt x="269" y="251"/>
                </a:lnTo>
                <a:lnTo>
                  <a:pt x="233" y="253"/>
                </a:lnTo>
                <a:lnTo>
                  <a:pt x="224" y="241"/>
                </a:lnTo>
                <a:lnTo>
                  <a:pt x="210" y="251"/>
                </a:lnTo>
                <a:lnTo>
                  <a:pt x="196" y="244"/>
                </a:lnTo>
                <a:lnTo>
                  <a:pt x="165" y="241"/>
                </a:lnTo>
                <a:lnTo>
                  <a:pt x="120" y="229"/>
                </a:lnTo>
                <a:lnTo>
                  <a:pt x="82" y="225"/>
                </a:lnTo>
                <a:lnTo>
                  <a:pt x="52" y="227"/>
                </a:lnTo>
                <a:lnTo>
                  <a:pt x="30" y="241"/>
                </a:lnTo>
                <a:lnTo>
                  <a:pt x="11" y="241"/>
                </a:lnTo>
                <a:lnTo>
                  <a:pt x="11" y="220"/>
                </a:lnTo>
                <a:lnTo>
                  <a:pt x="0" y="196"/>
                </a:lnTo>
                <a:lnTo>
                  <a:pt x="23" y="184"/>
                </a:lnTo>
                <a:lnTo>
                  <a:pt x="23" y="163"/>
                </a:lnTo>
                <a:lnTo>
                  <a:pt x="11" y="144"/>
                </a:lnTo>
                <a:lnTo>
                  <a:pt x="11" y="121"/>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2" name="Freeform 487"/>
          <p:cNvSpPr/>
          <p:nvPr/>
        </p:nvSpPr>
        <p:spPr bwMode="auto">
          <a:xfrm>
            <a:off x="1906596" y="3864385"/>
            <a:ext cx="18221" cy="42109"/>
          </a:xfrm>
          <a:custGeom>
            <a:gdLst>
              <a:gd fmla="*/ 5 w 45" name="T0"/>
              <a:gd fmla="*/ 29 h 104" name="T1"/>
              <a:gd fmla="*/ 5 w 45" name="T2"/>
              <a:gd fmla="*/ 24 h 104" name="T3"/>
              <a:gd fmla="*/ 10 w 45" name="T4"/>
              <a:gd fmla="*/ 22 h 104" name="T5"/>
              <a:gd fmla="*/ 17 w 45" name="T6"/>
              <a:gd fmla="*/ 26 h 104" name="T7"/>
              <a:gd fmla="*/ 29 w 45" name="T8"/>
              <a:gd fmla="*/ 3 h 104" name="T9"/>
              <a:gd fmla="*/ 38 w 45" name="T10"/>
              <a:gd fmla="*/ 0 h 104" name="T11"/>
              <a:gd fmla="*/ 38 w 45" name="T12"/>
              <a:gd fmla="*/ 7 h 104" name="T13"/>
              <a:gd fmla="*/ 45 w 45" name="T14"/>
              <a:gd fmla="*/ 7 h 104" name="T15"/>
              <a:gd fmla="*/ 43 w 45" name="T16"/>
              <a:gd fmla="*/ 17 h 104" name="T17"/>
              <a:gd fmla="*/ 38 w 45" name="T18"/>
              <a:gd fmla="*/ 36 h 104" name="T19"/>
              <a:gd fmla="*/ 40 w 45" name="T20"/>
              <a:gd fmla="*/ 40 h 104" name="T21"/>
              <a:gd fmla="*/ 38 w 45" name="T22"/>
              <a:gd fmla="*/ 55 h 104" name="T23"/>
              <a:gd fmla="*/ 40 w 45" name="T24"/>
              <a:gd fmla="*/ 59 h 104" name="T25"/>
              <a:gd fmla="*/ 36 w 45" name="T26"/>
              <a:gd fmla="*/ 78 h 104" name="T27"/>
              <a:gd fmla="*/ 26 w 45" name="T28"/>
              <a:gd fmla="*/ 90 h 104" name="T29"/>
              <a:gd fmla="*/ 19 w 45" name="T30"/>
              <a:gd fmla="*/ 90 h 104" name="T31"/>
              <a:gd fmla="*/ 12 w 45" name="T32"/>
              <a:gd fmla="*/ 104 h 104" name="T33"/>
              <a:gd fmla="*/ 0 w 45" name="T34"/>
              <a:gd fmla="*/ 104 h 104" name="T35"/>
              <a:gd fmla="*/ 5 w 45" name="T36"/>
              <a:gd fmla="*/ 59 h 104" name="T37"/>
              <a:gd fmla="*/ 5 w 45" name="T38"/>
              <a:gd fmla="*/ 29 h 10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04" w="45">
                <a:moveTo>
                  <a:pt x="5" y="29"/>
                </a:moveTo>
                <a:lnTo>
                  <a:pt x="5" y="24"/>
                </a:lnTo>
                <a:lnTo>
                  <a:pt x="10" y="22"/>
                </a:lnTo>
                <a:lnTo>
                  <a:pt x="17" y="26"/>
                </a:lnTo>
                <a:lnTo>
                  <a:pt x="29" y="3"/>
                </a:lnTo>
                <a:lnTo>
                  <a:pt x="38" y="0"/>
                </a:lnTo>
                <a:lnTo>
                  <a:pt x="38" y="7"/>
                </a:lnTo>
                <a:lnTo>
                  <a:pt x="45" y="7"/>
                </a:lnTo>
                <a:lnTo>
                  <a:pt x="43" y="17"/>
                </a:lnTo>
                <a:lnTo>
                  <a:pt x="38" y="36"/>
                </a:lnTo>
                <a:lnTo>
                  <a:pt x="40" y="40"/>
                </a:lnTo>
                <a:lnTo>
                  <a:pt x="38" y="55"/>
                </a:lnTo>
                <a:lnTo>
                  <a:pt x="40" y="59"/>
                </a:lnTo>
                <a:lnTo>
                  <a:pt x="36" y="78"/>
                </a:lnTo>
                <a:lnTo>
                  <a:pt x="26" y="90"/>
                </a:lnTo>
                <a:lnTo>
                  <a:pt x="19" y="90"/>
                </a:lnTo>
                <a:lnTo>
                  <a:pt x="12" y="104"/>
                </a:lnTo>
                <a:lnTo>
                  <a:pt x="0" y="104"/>
                </a:lnTo>
                <a:lnTo>
                  <a:pt x="5" y="59"/>
                </a:lnTo>
                <a:lnTo>
                  <a:pt x="5" y="29"/>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3" name="Freeform 488"/>
          <p:cNvSpPr>
            <a:spLocks noEditPoints="1"/>
          </p:cNvSpPr>
          <p:nvPr/>
        </p:nvSpPr>
        <p:spPr bwMode="auto">
          <a:xfrm>
            <a:off x="1097219" y="2397466"/>
            <a:ext cx="1382701" cy="1063243"/>
          </a:xfrm>
          <a:custGeom>
            <a:gdLst>
              <a:gd fmla="*/ 1720 w 3415" name="T0"/>
              <a:gd fmla="*/ 484 h 2626" name="T1"/>
              <a:gd fmla="*/ 2325 w 3415" name="T2"/>
              <a:gd fmla="*/ 811 h 2626" name="T3"/>
              <a:gd fmla="*/ 1777 w 3415" name="T4"/>
              <a:gd fmla="*/ 354 h 2626" name="T5"/>
              <a:gd fmla="*/ 1876 w 3415" name="T6"/>
              <a:gd fmla="*/ 187 h 2626" name="T7"/>
              <a:gd fmla="*/ 1111 w 3415" name="T8"/>
              <a:gd fmla="*/ 754 h 2626" name="T9"/>
              <a:gd fmla="*/ 1097 w 3415" name="T10"/>
              <a:gd fmla="*/ 621 h 2626" name="T11"/>
              <a:gd fmla="*/ 1149 w 3415" name="T12"/>
              <a:gd fmla="*/ 456 h 2626" name="T13"/>
              <a:gd fmla="*/ 1484 w 3415" name="T14"/>
              <a:gd fmla="*/ 605 h 2626" name="T15"/>
              <a:gd fmla="*/ 1286 w 3415" name="T16"/>
              <a:gd fmla="*/ 929 h 2626" name="T17"/>
              <a:gd fmla="*/ 962 w 3415" name="T18"/>
              <a:gd fmla="*/ 983 h 2626" name="T19"/>
              <a:gd fmla="*/ 1068 w 3415" name="T20"/>
              <a:gd fmla="*/ 1175 h 2626" name="T21"/>
              <a:gd fmla="*/ 1591 w 3415" name="T22"/>
              <a:gd fmla="*/ 1115 h 2626" name="T23"/>
              <a:gd fmla="*/ 1375 w 3415" name="T24"/>
              <a:gd fmla="*/ 879 h 2626" name="T25"/>
              <a:gd fmla="*/ 2042 w 3415" name="T26"/>
              <a:gd fmla="*/ 756 h 2626" name="T27"/>
              <a:gd fmla="*/ 1978 w 3415" name="T28"/>
              <a:gd fmla="*/ 645 h 2626" name="T29"/>
              <a:gd fmla="*/ 1978 w 3415" name="T30"/>
              <a:gd fmla="*/ 747 h 2626" name="T31"/>
              <a:gd fmla="*/ 1810 w 3415" name="T32"/>
              <a:gd fmla="*/ 742 h 2626" name="T33"/>
              <a:gd fmla="*/ 1567 w 3415" name="T34"/>
              <a:gd fmla="*/ 881 h 2626" name="T35"/>
              <a:gd fmla="*/ 603 w 3415" name="T36"/>
              <a:gd fmla="*/ 2243 h 2626" name="T37"/>
              <a:gd fmla="*/ 2354 w 3415" name="T38"/>
              <a:gd fmla="*/ 1482 h 2626" name="T39"/>
              <a:gd fmla="*/ 2129 w 3415" name="T40"/>
              <a:gd fmla="*/ 1489 h 2626" name="T41"/>
              <a:gd fmla="*/ 943 w 3415" name="T42"/>
              <a:gd fmla="*/ 794 h 2626" name="T43"/>
              <a:gd fmla="*/ 2545 w 3415" name="T44"/>
              <a:gd fmla="*/ 1210 h 2626" name="T45"/>
              <a:gd fmla="*/ 2942 w 3415" name="T46"/>
              <a:gd fmla="*/ 1219 h 2626" name="T47"/>
              <a:gd fmla="*/ 2328 w 3415" name="T48"/>
              <a:gd fmla="*/ 929 h 2626" name="T49"/>
              <a:gd fmla="*/ 2021 w 3415" name="T50"/>
              <a:gd fmla="*/ 1047 h 2626" name="T51"/>
              <a:gd fmla="*/ 2640 w 3415" name="T52"/>
              <a:gd fmla="*/ 1257 h 2626" name="T53"/>
              <a:gd fmla="*/ 2703 w 3415" name="T54"/>
              <a:gd fmla="*/ 1531 h 2626" name="T55"/>
              <a:gd fmla="*/ 2819 w 3415" name="T56"/>
              <a:gd fmla="*/ 1323 h 2626" name="T57"/>
              <a:gd fmla="*/ 2080 w 3415" name="T58"/>
              <a:gd fmla="*/ 406 h 2626" name="T59"/>
              <a:gd fmla="*/ 2439 w 3415" name="T60"/>
              <a:gd fmla="*/ 570 h 2626" name="T61"/>
              <a:gd fmla="*/ 2699 w 3415" name="T62"/>
              <a:gd fmla="*/ 317 h 2626" name="T63"/>
              <a:gd fmla="*/ 2635 w 3415" name="T64"/>
              <a:gd fmla="*/ 0 h 2626" name="T65"/>
              <a:gd fmla="*/ 1917 w 3415" name="T66"/>
              <a:gd fmla="*/ 158 h 2626" name="T67"/>
              <a:gd fmla="*/ 2238 w 3415" name="T68"/>
              <a:gd fmla="*/ 1576 h 2626" name="T69"/>
              <a:gd fmla="*/ 3400 w 3415" name="T70"/>
              <a:gd fmla="*/ 2333 h 2626" name="T71"/>
              <a:gd fmla="*/ 3289 w 3415" name="T72"/>
              <a:gd fmla="*/ 2158 h 2626" name="T73"/>
              <a:gd fmla="*/ 3351 w 3415" name="T74"/>
              <a:gd fmla="*/ 2354 h 2626" name="T75"/>
              <a:gd fmla="*/ 2968 w 3415" name="T76"/>
              <a:gd fmla="*/ 2304 h 2626" name="T77"/>
              <a:gd fmla="*/ 3129 w 3415" name="T78"/>
              <a:gd fmla="*/ 2229 h 2626" name="T79"/>
              <a:gd fmla="*/ 3077 w 3415" name="T80"/>
              <a:gd fmla="*/ 1874 h 2626" name="T81"/>
              <a:gd fmla="*/ 2630 w 3415" name="T82"/>
              <a:gd fmla="*/ 1581 h 2626" name="T83"/>
              <a:gd fmla="*/ 2425 w 3415" name="T84"/>
              <a:gd fmla="*/ 1973 h 2626" name="T85"/>
              <a:gd fmla="*/ 2075 w 3415" name="T86"/>
              <a:gd fmla="*/ 1929 h 2626" name="T87"/>
              <a:gd fmla="*/ 1943 w 3415" name="T88"/>
              <a:gd fmla="*/ 1489 h 2626" name="T89"/>
              <a:gd fmla="*/ 2309 w 3415" name="T90"/>
              <a:gd fmla="*/ 1132 h 2626" name="T91"/>
              <a:gd fmla="*/ 1912 w 3415" name="T92"/>
              <a:gd fmla="*/ 1061 h 2626" name="T93"/>
              <a:gd fmla="*/ 1640 w 3415" name="T94"/>
              <a:gd fmla="*/ 1182 h 2626" name="T95"/>
              <a:gd fmla="*/ 1201 w 3415" name="T96"/>
              <a:gd fmla="*/ 1210 h 2626" name="T97"/>
              <a:gd fmla="*/ 641 w 3415" name="T98"/>
              <a:gd fmla="*/ 1063 h 2626" name="T99"/>
              <a:gd fmla="*/ 74 w 3415" name="T100"/>
              <a:gd fmla="*/ 1111 h 2626" name="T101"/>
              <a:gd fmla="*/ 319 w 3415" name="T102"/>
              <a:gd fmla="*/ 1834 h 2626" name="T103"/>
              <a:gd fmla="*/ 697 w 3415" name="T104"/>
              <a:gd fmla="*/ 2290 h 2626" name="T105"/>
              <a:gd fmla="*/ 1784 w 3415" name="T106"/>
              <a:gd fmla="*/ 2271 h 2626" name="T107"/>
              <a:gd fmla="*/ 2103 w 3415" name="T108"/>
              <a:gd fmla="*/ 2304 h 2626" name="T109"/>
              <a:gd fmla="*/ 2264 w 3415" name="T110"/>
              <a:gd fmla="*/ 2427 h 2626" name="T111"/>
              <a:gd fmla="*/ 2245 w 3415" name="T112"/>
              <a:gd fmla="*/ 2607 h 2626" name="T113"/>
              <a:gd fmla="*/ 2394 w 3415" name="T114"/>
              <a:gd fmla="*/ 2569 h 2626" name="T115"/>
              <a:gd fmla="*/ 2557 w 3415" name="T116"/>
              <a:gd fmla="*/ 2486 h 2626" name="T117"/>
              <a:gd fmla="*/ 2855 w 3415" name="T118"/>
              <a:gd fmla="*/ 2479 h 2626" name="T119"/>
              <a:gd fmla="*/ 2384 w 3415" name="T120"/>
              <a:gd fmla="*/ 1576 h 2626" name="T121"/>
              <a:gd fmla="*/ 303 w 3415" name="T122"/>
              <a:gd fmla="*/ 2025 h 262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626" w="3415">
                <a:moveTo>
                  <a:pt x="1640" y="432"/>
                </a:moveTo>
                <a:lnTo>
                  <a:pt x="1638" y="397"/>
                </a:lnTo>
                <a:lnTo>
                  <a:pt x="1687" y="399"/>
                </a:lnTo>
                <a:lnTo>
                  <a:pt x="1709" y="406"/>
                </a:lnTo>
                <a:lnTo>
                  <a:pt x="1756" y="435"/>
                </a:lnTo>
                <a:lnTo>
                  <a:pt x="1744" y="466"/>
                </a:lnTo>
                <a:lnTo>
                  <a:pt x="1687" y="482"/>
                </a:lnTo>
                <a:lnTo>
                  <a:pt x="1657" y="463"/>
                </a:lnTo>
                <a:lnTo>
                  <a:pt x="1640" y="432"/>
                </a:lnTo>
                <a:close/>
                <a:moveTo>
                  <a:pt x="1822" y="510"/>
                </a:moveTo>
                <a:lnTo>
                  <a:pt x="1827" y="501"/>
                </a:lnTo>
                <a:lnTo>
                  <a:pt x="1798" y="484"/>
                </a:lnTo>
                <a:lnTo>
                  <a:pt x="1720" y="484"/>
                </a:lnTo>
                <a:lnTo>
                  <a:pt x="1732" y="506"/>
                </a:lnTo>
                <a:lnTo>
                  <a:pt x="1803" y="513"/>
                </a:lnTo>
                <a:lnTo>
                  <a:pt x="1822" y="510"/>
                </a:lnTo>
                <a:close/>
                <a:moveTo>
                  <a:pt x="2323" y="837"/>
                </a:moveTo>
                <a:lnTo>
                  <a:pt x="2366" y="874"/>
                </a:lnTo>
                <a:lnTo>
                  <a:pt x="2377" y="879"/>
                </a:lnTo>
                <a:lnTo>
                  <a:pt x="2420" y="870"/>
                </a:lnTo>
                <a:lnTo>
                  <a:pt x="2460" y="872"/>
                </a:lnTo>
                <a:lnTo>
                  <a:pt x="2503" y="874"/>
                </a:lnTo>
                <a:lnTo>
                  <a:pt x="2498" y="853"/>
                </a:lnTo>
                <a:lnTo>
                  <a:pt x="2432" y="813"/>
                </a:lnTo>
                <a:lnTo>
                  <a:pt x="2342" y="803"/>
                </a:lnTo>
                <a:lnTo>
                  <a:pt x="2325" y="811"/>
                </a:lnTo>
                <a:lnTo>
                  <a:pt x="2323" y="837"/>
                </a:lnTo>
                <a:close/>
                <a:moveTo>
                  <a:pt x="1420" y="414"/>
                </a:moveTo>
                <a:lnTo>
                  <a:pt x="1385" y="437"/>
                </a:lnTo>
                <a:lnTo>
                  <a:pt x="1470" y="442"/>
                </a:lnTo>
                <a:lnTo>
                  <a:pt x="1534" y="468"/>
                </a:lnTo>
                <a:lnTo>
                  <a:pt x="1598" y="477"/>
                </a:lnTo>
                <a:lnTo>
                  <a:pt x="1581" y="442"/>
                </a:lnTo>
                <a:lnTo>
                  <a:pt x="1553" y="402"/>
                </a:lnTo>
                <a:lnTo>
                  <a:pt x="1446" y="371"/>
                </a:lnTo>
                <a:lnTo>
                  <a:pt x="1371" y="359"/>
                </a:lnTo>
                <a:lnTo>
                  <a:pt x="1375" y="392"/>
                </a:lnTo>
                <a:lnTo>
                  <a:pt x="1420" y="414"/>
                </a:lnTo>
                <a:close/>
                <a:moveTo>
                  <a:pt x="1777" y="354"/>
                </a:moveTo>
                <a:lnTo>
                  <a:pt x="1848" y="352"/>
                </a:lnTo>
                <a:lnTo>
                  <a:pt x="1817" y="376"/>
                </a:lnTo>
                <a:lnTo>
                  <a:pt x="1817" y="406"/>
                </a:lnTo>
                <a:lnTo>
                  <a:pt x="1860" y="442"/>
                </a:lnTo>
                <a:lnTo>
                  <a:pt x="1940" y="451"/>
                </a:lnTo>
                <a:lnTo>
                  <a:pt x="2009" y="447"/>
                </a:lnTo>
                <a:lnTo>
                  <a:pt x="2080" y="383"/>
                </a:lnTo>
                <a:lnTo>
                  <a:pt x="2132" y="357"/>
                </a:lnTo>
                <a:lnTo>
                  <a:pt x="2084" y="328"/>
                </a:lnTo>
                <a:lnTo>
                  <a:pt x="2056" y="269"/>
                </a:lnTo>
                <a:lnTo>
                  <a:pt x="1992" y="253"/>
                </a:lnTo>
                <a:lnTo>
                  <a:pt x="1926" y="234"/>
                </a:lnTo>
                <a:lnTo>
                  <a:pt x="1876" y="187"/>
                </a:lnTo>
                <a:lnTo>
                  <a:pt x="1787" y="191"/>
                </a:lnTo>
                <a:lnTo>
                  <a:pt x="1803" y="213"/>
                </a:lnTo>
                <a:lnTo>
                  <a:pt x="1765" y="217"/>
                </a:lnTo>
                <a:lnTo>
                  <a:pt x="1737" y="246"/>
                </a:lnTo>
                <a:lnTo>
                  <a:pt x="1711" y="286"/>
                </a:lnTo>
                <a:lnTo>
                  <a:pt x="1735" y="324"/>
                </a:lnTo>
                <a:lnTo>
                  <a:pt x="1777" y="354"/>
                </a:lnTo>
                <a:close/>
                <a:moveTo>
                  <a:pt x="901" y="692"/>
                </a:moveTo>
                <a:lnTo>
                  <a:pt x="953" y="707"/>
                </a:lnTo>
                <a:lnTo>
                  <a:pt x="1127" y="697"/>
                </a:lnTo>
                <a:lnTo>
                  <a:pt x="1047" y="733"/>
                </a:lnTo>
                <a:lnTo>
                  <a:pt x="1052" y="756"/>
                </a:lnTo>
                <a:lnTo>
                  <a:pt x="1111" y="754"/>
                </a:lnTo>
                <a:lnTo>
                  <a:pt x="1210" y="721"/>
                </a:lnTo>
                <a:lnTo>
                  <a:pt x="1340" y="709"/>
                </a:lnTo>
                <a:lnTo>
                  <a:pt x="1364" y="673"/>
                </a:lnTo>
                <a:lnTo>
                  <a:pt x="1357" y="633"/>
                </a:lnTo>
                <a:lnTo>
                  <a:pt x="1316" y="631"/>
                </a:lnTo>
                <a:lnTo>
                  <a:pt x="1281" y="645"/>
                </a:lnTo>
                <a:lnTo>
                  <a:pt x="1267" y="617"/>
                </a:lnTo>
                <a:lnTo>
                  <a:pt x="1253" y="579"/>
                </a:lnTo>
                <a:lnTo>
                  <a:pt x="1212" y="570"/>
                </a:lnTo>
                <a:lnTo>
                  <a:pt x="1177" y="598"/>
                </a:lnTo>
                <a:lnTo>
                  <a:pt x="1234" y="673"/>
                </a:lnTo>
                <a:lnTo>
                  <a:pt x="1165" y="666"/>
                </a:lnTo>
                <a:lnTo>
                  <a:pt x="1097" y="621"/>
                </a:lnTo>
                <a:lnTo>
                  <a:pt x="988" y="593"/>
                </a:lnTo>
                <a:lnTo>
                  <a:pt x="953" y="617"/>
                </a:lnTo>
                <a:lnTo>
                  <a:pt x="901" y="692"/>
                </a:lnTo>
                <a:close/>
                <a:moveTo>
                  <a:pt x="1210" y="418"/>
                </a:moveTo>
                <a:lnTo>
                  <a:pt x="1160" y="402"/>
                </a:lnTo>
                <a:lnTo>
                  <a:pt x="1139" y="399"/>
                </a:lnTo>
                <a:lnTo>
                  <a:pt x="1099" y="423"/>
                </a:lnTo>
                <a:lnTo>
                  <a:pt x="1099" y="435"/>
                </a:lnTo>
                <a:lnTo>
                  <a:pt x="1163" y="435"/>
                </a:lnTo>
                <a:lnTo>
                  <a:pt x="1210" y="418"/>
                </a:lnTo>
                <a:close/>
                <a:moveTo>
                  <a:pt x="1191" y="494"/>
                </a:moveTo>
                <a:lnTo>
                  <a:pt x="1203" y="470"/>
                </a:lnTo>
                <a:lnTo>
                  <a:pt x="1149" y="456"/>
                </a:lnTo>
                <a:lnTo>
                  <a:pt x="1092" y="466"/>
                </a:lnTo>
                <a:lnTo>
                  <a:pt x="1061" y="492"/>
                </a:lnTo>
                <a:lnTo>
                  <a:pt x="1118" y="520"/>
                </a:lnTo>
                <a:lnTo>
                  <a:pt x="1191" y="494"/>
                </a:lnTo>
                <a:close/>
                <a:moveTo>
                  <a:pt x="1591" y="718"/>
                </a:moveTo>
                <a:lnTo>
                  <a:pt x="1654" y="711"/>
                </a:lnTo>
                <a:lnTo>
                  <a:pt x="1673" y="652"/>
                </a:lnTo>
                <a:lnTo>
                  <a:pt x="1671" y="612"/>
                </a:lnTo>
                <a:lnTo>
                  <a:pt x="1642" y="574"/>
                </a:lnTo>
                <a:lnTo>
                  <a:pt x="1638" y="586"/>
                </a:lnTo>
                <a:lnTo>
                  <a:pt x="1583" y="581"/>
                </a:lnTo>
                <a:lnTo>
                  <a:pt x="1527" y="607"/>
                </a:lnTo>
                <a:lnTo>
                  <a:pt x="1484" y="605"/>
                </a:lnTo>
                <a:lnTo>
                  <a:pt x="1487" y="666"/>
                </a:lnTo>
                <a:lnTo>
                  <a:pt x="1550" y="659"/>
                </a:lnTo>
                <a:lnTo>
                  <a:pt x="1550" y="707"/>
                </a:lnTo>
                <a:lnTo>
                  <a:pt x="1591" y="718"/>
                </a:lnTo>
                <a:close/>
                <a:moveTo>
                  <a:pt x="1546" y="1073"/>
                </a:moveTo>
                <a:lnTo>
                  <a:pt x="1477" y="1040"/>
                </a:lnTo>
                <a:lnTo>
                  <a:pt x="1411" y="1004"/>
                </a:lnTo>
                <a:lnTo>
                  <a:pt x="1399" y="955"/>
                </a:lnTo>
                <a:lnTo>
                  <a:pt x="1375" y="886"/>
                </a:lnTo>
                <a:lnTo>
                  <a:pt x="1333" y="855"/>
                </a:lnTo>
                <a:lnTo>
                  <a:pt x="1293" y="844"/>
                </a:lnTo>
                <a:lnTo>
                  <a:pt x="1260" y="855"/>
                </a:lnTo>
                <a:lnTo>
                  <a:pt x="1286" y="929"/>
                </a:lnTo>
                <a:lnTo>
                  <a:pt x="1267" y="959"/>
                </a:lnTo>
                <a:lnTo>
                  <a:pt x="1236" y="889"/>
                </a:lnTo>
                <a:lnTo>
                  <a:pt x="1201" y="865"/>
                </a:lnTo>
                <a:lnTo>
                  <a:pt x="1156" y="900"/>
                </a:lnTo>
                <a:lnTo>
                  <a:pt x="1104" y="865"/>
                </a:lnTo>
                <a:lnTo>
                  <a:pt x="1016" y="886"/>
                </a:lnTo>
                <a:lnTo>
                  <a:pt x="1035" y="853"/>
                </a:lnTo>
                <a:lnTo>
                  <a:pt x="997" y="837"/>
                </a:lnTo>
                <a:lnTo>
                  <a:pt x="893" y="881"/>
                </a:lnTo>
                <a:lnTo>
                  <a:pt x="867" y="912"/>
                </a:lnTo>
                <a:lnTo>
                  <a:pt x="834" y="967"/>
                </a:lnTo>
                <a:lnTo>
                  <a:pt x="901" y="983"/>
                </a:lnTo>
                <a:lnTo>
                  <a:pt x="962" y="983"/>
                </a:lnTo>
                <a:lnTo>
                  <a:pt x="872" y="1011"/>
                </a:lnTo>
                <a:lnTo>
                  <a:pt x="891" y="1037"/>
                </a:lnTo>
                <a:lnTo>
                  <a:pt x="948" y="1040"/>
                </a:lnTo>
                <a:lnTo>
                  <a:pt x="1031" y="1033"/>
                </a:lnTo>
                <a:lnTo>
                  <a:pt x="1104" y="1049"/>
                </a:lnTo>
                <a:lnTo>
                  <a:pt x="1054" y="1061"/>
                </a:lnTo>
                <a:lnTo>
                  <a:pt x="1000" y="1059"/>
                </a:lnTo>
                <a:lnTo>
                  <a:pt x="941" y="1071"/>
                </a:lnTo>
                <a:lnTo>
                  <a:pt x="915" y="1078"/>
                </a:lnTo>
                <a:lnTo>
                  <a:pt x="962" y="1132"/>
                </a:lnTo>
                <a:lnTo>
                  <a:pt x="995" y="1125"/>
                </a:lnTo>
                <a:lnTo>
                  <a:pt x="1049" y="1144"/>
                </a:lnTo>
                <a:lnTo>
                  <a:pt x="1068" y="1175"/>
                </a:lnTo>
                <a:lnTo>
                  <a:pt x="1139" y="1167"/>
                </a:lnTo>
                <a:lnTo>
                  <a:pt x="1236" y="1158"/>
                </a:lnTo>
                <a:lnTo>
                  <a:pt x="1309" y="1134"/>
                </a:lnTo>
                <a:lnTo>
                  <a:pt x="1354" y="1130"/>
                </a:lnTo>
                <a:lnTo>
                  <a:pt x="1420" y="1149"/>
                </a:lnTo>
                <a:lnTo>
                  <a:pt x="1489" y="1160"/>
                </a:lnTo>
                <a:lnTo>
                  <a:pt x="1503" y="1134"/>
                </a:lnTo>
                <a:lnTo>
                  <a:pt x="1477" y="1108"/>
                </a:lnTo>
                <a:lnTo>
                  <a:pt x="1541" y="1104"/>
                </a:lnTo>
                <a:lnTo>
                  <a:pt x="1546" y="1073"/>
                </a:lnTo>
                <a:close/>
                <a:moveTo>
                  <a:pt x="1652" y="1066"/>
                </a:moveTo>
                <a:lnTo>
                  <a:pt x="1626" y="1094"/>
                </a:lnTo>
                <a:lnTo>
                  <a:pt x="1591" y="1115"/>
                </a:lnTo>
                <a:lnTo>
                  <a:pt x="1645" y="1146"/>
                </a:lnTo>
                <a:lnTo>
                  <a:pt x="1676" y="1139"/>
                </a:lnTo>
                <a:lnTo>
                  <a:pt x="1728" y="1160"/>
                </a:lnTo>
                <a:lnTo>
                  <a:pt x="1751" y="1137"/>
                </a:lnTo>
                <a:lnTo>
                  <a:pt x="1728" y="1111"/>
                </a:lnTo>
                <a:lnTo>
                  <a:pt x="1716" y="1097"/>
                </a:lnTo>
                <a:lnTo>
                  <a:pt x="1694" y="1085"/>
                </a:lnTo>
                <a:lnTo>
                  <a:pt x="1652" y="1066"/>
                </a:lnTo>
                <a:close/>
                <a:moveTo>
                  <a:pt x="1411" y="829"/>
                </a:moveTo>
                <a:lnTo>
                  <a:pt x="1380" y="813"/>
                </a:lnTo>
                <a:lnTo>
                  <a:pt x="1328" y="818"/>
                </a:lnTo>
                <a:lnTo>
                  <a:pt x="1316" y="827"/>
                </a:lnTo>
                <a:lnTo>
                  <a:pt x="1375" y="879"/>
                </a:lnTo>
                <a:lnTo>
                  <a:pt x="1411" y="829"/>
                </a:lnTo>
                <a:close/>
                <a:moveTo>
                  <a:pt x="1806" y="931"/>
                </a:moveTo>
                <a:lnTo>
                  <a:pt x="1846" y="877"/>
                </a:lnTo>
                <a:lnTo>
                  <a:pt x="1893" y="863"/>
                </a:lnTo>
                <a:lnTo>
                  <a:pt x="1950" y="796"/>
                </a:lnTo>
                <a:lnTo>
                  <a:pt x="1876" y="780"/>
                </a:lnTo>
                <a:lnTo>
                  <a:pt x="1796" y="775"/>
                </a:lnTo>
                <a:lnTo>
                  <a:pt x="1758" y="796"/>
                </a:lnTo>
                <a:lnTo>
                  <a:pt x="1737" y="829"/>
                </a:lnTo>
                <a:lnTo>
                  <a:pt x="1737" y="865"/>
                </a:lnTo>
                <a:lnTo>
                  <a:pt x="1761" y="929"/>
                </a:lnTo>
                <a:lnTo>
                  <a:pt x="1806" y="931"/>
                </a:lnTo>
                <a:close/>
                <a:moveTo>
                  <a:pt x="2042" y="756"/>
                </a:moveTo>
                <a:lnTo>
                  <a:pt x="2122" y="756"/>
                </a:lnTo>
                <a:lnTo>
                  <a:pt x="2231" y="744"/>
                </a:lnTo>
                <a:lnTo>
                  <a:pt x="2280" y="754"/>
                </a:lnTo>
                <a:lnTo>
                  <a:pt x="2340" y="737"/>
                </a:lnTo>
                <a:lnTo>
                  <a:pt x="2363" y="716"/>
                </a:lnTo>
                <a:lnTo>
                  <a:pt x="2354" y="685"/>
                </a:lnTo>
                <a:lnTo>
                  <a:pt x="2314" y="655"/>
                </a:lnTo>
                <a:lnTo>
                  <a:pt x="2250" y="650"/>
                </a:lnTo>
                <a:lnTo>
                  <a:pt x="2172" y="657"/>
                </a:lnTo>
                <a:lnTo>
                  <a:pt x="2110" y="673"/>
                </a:lnTo>
                <a:lnTo>
                  <a:pt x="2054" y="666"/>
                </a:lnTo>
                <a:lnTo>
                  <a:pt x="2002" y="662"/>
                </a:lnTo>
                <a:lnTo>
                  <a:pt x="1978" y="645"/>
                </a:lnTo>
                <a:lnTo>
                  <a:pt x="1933" y="626"/>
                </a:lnTo>
                <a:lnTo>
                  <a:pt x="1943" y="595"/>
                </a:lnTo>
                <a:lnTo>
                  <a:pt x="1907" y="570"/>
                </a:lnTo>
                <a:lnTo>
                  <a:pt x="1832" y="570"/>
                </a:lnTo>
                <a:lnTo>
                  <a:pt x="1789" y="544"/>
                </a:lnTo>
                <a:lnTo>
                  <a:pt x="1709" y="539"/>
                </a:lnTo>
                <a:lnTo>
                  <a:pt x="1694" y="572"/>
                </a:lnTo>
                <a:lnTo>
                  <a:pt x="1739" y="598"/>
                </a:lnTo>
                <a:lnTo>
                  <a:pt x="1820" y="607"/>
                </a:lnTo>
                <a:lnTo>
                  <a:pt x="1858" y="640"/>
                </a:lnTo>
                <a:lnTo>
                  <a:pt x="1862" y="681"/>
                </a:lnTo>
                <a:lnTo>
                  <a:pt x="1876" y="723"/>
                </a:lnTo>
                <a:lnTo>
                  <a:pt x="1978" y="747"/>
                </a:lnTo>
                <a:lnTo>
                  <a:pt x="2042" y="756"/>
                </a:lnTo>
                <a:close/>
                <a:moveTo>
                  <a:pt x="815" y="629"/>
                </a:moveTo>
                <a:lnTo>
                  <a:pt x="886" y="593"/>
                </a:lnTo>
                <a:lnTo>
                  <a:pt x="922" y="591"/>
                </a:lnTo>
                <a:lnTo>
                  <a:pt x="953" y="562"/>
                </a:lnTo>
                <a:lnTo>
                  <a:pt x="957" y="499"/>
                </a:lnTo>
                <a:lnTo>
                  <a:pt x="905" y="510"/>
                </a:lnTo>
                <a:lnTo>
                  <a:pt x="846" y="510"/>
                </a:lnTo>
                <a:lnTo>
                  <a:pt x="766" y="562"/>
                </a:lnTo>
                <a:lnTo>
                  <a:pt x="700" y="624"/>
                </a:lnTo>
                <a:lnTo>
                  <a:pt x="752" y="640"/>
                </a:lnTo>
                <a:lnTo>
                  <a:pt x="815" y="629"/>
                </a:lnTo>
                <a:close/>
                <a:moveTo>
                  <a:pt x="1810" y="742"/>
                </a:moveTo>
                <a:lnTo>
                  <a:pt x="1832" y="711"/>
                </a:lnTo>
                <a:lnTo>
                  <a:pt x="1817" y="688"/>
                </a:lnTo>
                <a:lnTo>
                  <a:pt x="1782" y="659"/>
                </a:lnTo>
                <a:lnTo>
                  <a:pt x="1728" y="681"/>
                </a:lnTo>
                <a:lnTo>
                  <a:pt x="1706" y="716"/>
                </a:lnTo>
                <a:lnTo>
                  <a:pt x="1754" y="735"/>
                </a:lnTo>
                <a:lnTo>
                  <a:pt x="1810" y="742"/>
                </a:lnTo>
                <a:close/>
                <a:moveTo>
                  <a:pt x="1694" y="827"/>
                </a:moveTo>
                <a:lnTo>
                  <a:pt x="1685" y="803"/>
                </a:lnTo>
                <a:lnTo>
                  <a:pt x="1617" y="813"/>
                </a:lnTo>
                <a:lnTo>
                  <a:pt x="1569" y="799"/>
                </a:lnTo>
                <a:lnTo>
                  <a:pt x="1524" y="834"/>
                </a:lnTo>
                <a:lnTo>
                  <a:pt x="1567" y="881"/>
                </a:lnTo>
                <a:lnTo>
                  <a:pt x="1489" y="874"/>
                </a:lnTo>
                <a:lnTo>
                  <a:pt x="1487" y="896"/>
                </a:lnTo>
                <a:lnTo>
                  <a:pt x="1583" y="952"/>
                </a:lnTo>
                <a:lnTo>
                  <a:pt x="1609" y="981"/>
                </a:lnTo>
                <a:lnTo>
                  <a:pt x="1647" y="985"/>
                </a:lnTo>
                <a:lnTo>
                  <a:pt x="1711" y="957"/>
                </a:lnTo>
                <a:lnTo>
                  <a:pt x="1718" y="893"/>
                </a:lnTo>
                <a:lnTo>
                  <a:pt x="1659" y="863"/>
                </a:lnTo>
                <a:lnTo>
                  <a:pt x="1694" y="827"/>
                </a:lnTo>
                <a:close/>
                <a:moveTo>
                  <a:pt x="676" y="2316"/>
                </a:moveTo>
                <a:lnTo>
                  <a:pt x="660" y="2288"/>
                </a:lnTo>
                <a:lnTo>
                  <a:pt x="622" y="2267"/>
                </a:lnTo>
                <a:lnTo>
                  <a:pt x="603" y="2243"/>
                </a:lnTo>
                <a:lnTo>
                  <a:pt x="589" y="2226"/>
                </a:lnTo>
                <a:lnTo>
                  <a:pt x="553" y="2222"/>
                </a:lnTo>
                <a:lnTo>
                  <a:pt x="530" y="2215"/>
                </a:lnTo>
                <a:lnTo>
                  <a:pt x="487" y="2203"/>
                </a:lnTo>
                <a:lnTo>
                  <a:pt x="485" y="2215"/>
                </a:lnTo>
                <a:lnTo>
                  <a:pt x="499" y="2243"/>
                </a:lnTo>
                <a:lnTo>
                  <a:pt x="539" y="2250"/>
                </a:lnTo>
                <a:lnTo>
                  <a:pt x="546" y="2264"/>
                </a:lnTo>
                <a:lnTo>
                  <a:pt x="582" y="2283"/>
                </a:lnTo>
                <a:lnTo>
                  <a:pt x="593" y="2300"/>
                </a:lnTo>
                <a:lnTo>
                  <a:pt x="655" y="2323"/>
                </a:lnTo>
                <a:lnTo>
                  <a:pt x="676" y="2316"/>
                </a:lnTo>
                <a:close/>
                <a:moveTo>
                  <a:pt x="2354" y="1482"/>
                </a:moveTo>
                <a:lnTo>
                  <a:pt x="2325" y="1463"/>
                </a:lnTo>
                <a:lnTo>
                  <a:pt x="2297" y="1468"/>
                </a:lnTo>
                <a:lnTo>
                  <a:pt x="2292" y="1437"/>
                </a:lnTo>
                <a:lnTo>
                  <a:pt x="2250" y="1418"/>
                </a:lnTo>
                <a:lnTo>
                  <a:pt x="2207" y="1397"/>
                </a:lnTo>
                <a:lnTo>
                  <a:pt x="2184" y="1380"/>
                </a:lnTo>
                <a:lnTo>
                  <a:pt x="2165" y="1390"/>
                </a:lnTo>
                <a:lnTo>
                  <a:pt x="2158" y="1361"/>
                </a:lnTo>
                <a:lnTo>
                  <a:pt x="2129" y="1357"/>
                </a:lnTo>
                <a:lnTo>
                  <a:pt x="2115" y="1413"/>
                </a:lnTo>
                <a:lnTo>
                  <a:pt x="2110" y="1463"/>
                </a:lnTo>
                <a:lnTo>
                  <a:pt x="2077" y="1494"/>
                </a:lnTo>
                <a:lnTo>
                  <a:pt x="2129" y="1489"/>
                </a:lnTo>
                <a:lnTo>
                  <a:pt x="2143" y="1524"/>
                </a:lnTo>
                <a:lnTo>
                  <a:pt x="2198" y="1491"/>
                </a:lnTo>
                <a:lnTo>
                  <a:pt x="2236" y="1458"/>
                </a:lnTo>
                <a:lnTo>
                  <a:pt x="2259" y="1487"/>
                </a:lnTo>
                <a:lnTo>
                  <a:pt x="2318" y="1501"/>
                </a:lnTo>
                <a:lnTo>
                  <a:pt x="2354" y="1482"/>
                </a:lnTo>
                <a:close/>
                <a:moveTo>
                  <a:pt x="693" y="1011"/>
                </a:moveTo>
                <a:lnTo>
                  <a:pt x="794" y="978"/>
                </a:lnTo>
                <a:lnTo>
                  <a:pt x="794" y="948"/>
                </a:lnTo>
                <a:lnTo>
                  <a:pt x="841" y="896"/>
                </a:lnTo>
                <a:lnTo>
                  <a:pt x="936" y="844"/>
                </a:lnTo>
                <a:lnTo>
                  <a:pt x="986" y="825"/>
                </a:lnTo>
                <a:lnTo>
                  <a:pt x="943" y="794"/>
                </a:lnTo>
                <a:lnTo>
                  <a:pt x="905" y="773"/>
                </a:lnTo>
                <a:lnTo>
                  <a:pt x="806" y="768"/>
                </a:lnTo>
                <a:lnTo>
                  <a:pt x="752" y="751"/>
                </a:lnTo>
                <a:lnTo>
                  <a:pt x="622" y="763"/>
                </a:lnTo>
                <a:lnTo>
                  <a:pt x="660" y="811"/>
                </a:lnTo>
                <a:lnTo>
                  <a:pt x="626" y="860"/>
                </a:lnTo>
                <a:lnTo>
                  <a:pt x="598" y="912"/>
                </a:lnTo>
                <a:lnTo>
                  <a:pt x="582" y="943"/>
                </a:lnTo>
                <a:lnTo>
                  <a:pt x="671" y="981"/>
                </a:lnTo>
                <a:lnTo>
                  <a:pt x="693" y="1011"/>
                </a:lnTo>
                <a:close/>
                <a:moveTo>
                  <a:pt x="2543" y="1248"/>
                </a:moveTo>
                <a:lnTo>
                  <a:pt x="2545" y="1238"/>
                </a:lnTo>
                <a:lnTo>
                  <a:pt x="2545" y="1210"/>
                </a:lnTo>
                <a:lnTo>
                  <a:pt x="2514" y="1191"/>
                </a:lnTo>
                <a:lnTo>
                  <a:pt x="2479" y="1201"/>
                </a:lnTo>
                <a:lnTo>
                  <a:pt x="2465" y="1238"/>
                </a:lnTo>
                <a:lnTo>
                  <a:pt x="2474" y="1269"/>
                </a:lnTo>
                <a:lnTo>
                  <a:pt x="2517" y="1267"/>
                </a:lnTo>
                <a:lnTo>
                  <a:pt x="2543" y="1248"/>
                </a:lnTo>
                <a:close/>
                <a:moveTo>
                  <a:pt x="2869" y="1316"/>
                </a:moveTo>
                <a:lnTo>
                  <a:pt x="2930" y="1375"/>
                </a:lnTo>
                <a:lnTo>
                  <a:pt x="2978" y="1404"/>
                </a:lnTo>
                <a:lnTo>
                  <a:pt x="3046" y="1331"/>
                </a:lnTo>
                <a:lnTo>
                  <a:pt x="3058" y="1286"/>
                </a:lnTo>
                <a:lnTo>
                  <a:pt x="2996" y="1281"/>
                </a:lnTo>
                <a:lnTo>
                  <a:pt x="2942" y="1219"/>
                </a:lnTo>
                <a:lnTo>
                  <a:pt x="2881" y="1205"/>
                </a:lnTo>
                <a:lnTo>
                  <a:pt x="2788" y="1163"/>
                </a:lnTo>
                <a:lnTo>
                  <a:pt x="2859" y="1130"/>
                </a:lnTo>
                <a:lnTo>
                  <a:pt x="2824" y="1066"/>
                </a:lnTo>
                <a:lnTo>
                  <a:pt x="2791" y="1037"/>
                </a:lnTo>
                <a:lnTo>
                  <a:pt x="2696" y="1011"/>
                </a:lnTo>
                <a:lnTo>
                  <a:pt x="2656" y="967"/>
                </a:lnTo>
                <a:lnTo>
                  <a:pt x="2585" y="981"/>
                </a:lnTo>
                <a:lnTo>
                  <a:pt x="2581" y="950"/>
                </a:lnTo>
                <a:lnTo>
                  <a:pt x="2526" y="917"/>
                </a:lnTo>
                <a:lnTo>
                  <a:pt x="2441" y="879"/>
                </a:lnTo>
                <a:lnTo>
                  <a:pt x="2403" y="907"/>
                </a:lnTo>
                <a:lnTo>
                  <a:pt x="2328" y="929"/>
                </a:lnTo>
                <a:lnTo>
                  <a:pt x="2335" y="881"/>
                </a:lnTo>
                <a:lnTo>
                  <a:pt x="2269" y="806"/>
                </a:lnTo>
                <a:lnTo>
                  <a:pt x="2169" y="837"/>
                </a:lnTo>
                <a:lnTo>
                  <a:pt x="2134" y="896"/>
                </a:lnTo>
                <a:lnTo>
                  <a:pt x="2103" y="848"/>
                </a:lnTo>
                <a:lnTo>
                  <a:pt x="2132" y="801"/>
                </a:lnTo>
                <a:lnTo>
                  <a:pt x="2032" y="820"/>
                </a:lnTo>
                <a:lnTo>
                  <a:pt x="1992" y="851"/>
                </a:lnTo>
                <a:lnTo>
                  <a:pt x="1961" y="917"/>
                </a:lnTo>
                <a:lnTo>
                  <a:pt x="1976" y="990"/>
                </a:lnTo>
                <a:lnTo>
                  <a:pt x="2030" y="990"/>
                </a:lnTo>
                <a:lnTo>
                  <a:pt x="1990" y="1021"/>
                </a:lnTo>
                <a:lnTo>
                  <a:pt x="2021" y="1047"/>
                </a:lnTo>
                <a:lnTo>
                  <a:pt x="2084" y="1056"/>
                </a:lnTo>
                <a:lnTo>
                  <a:pt x="2167" y="1078"/>
                </a:lnTo>
                <a:lnTo>
                  <a:pt x="2306" y="1092"/>
                </a:lnTo>
                <a:lnTo>
                  <a:pt x="2377" y="1085"/>
                </a:lnTo>
                <a:lnTo>
                  <a:pt x="2396" y="1063"/>
                </a:lnTo>
                <a:lnTo>
                  <a:pt x="2427" y="1087"/>
                </a:lnTo>
                <a:lnTo>
                  <a:pt x="2462" y="1092"/>
                </a:lnTo>
                <a:lnTo>
                  <a:pt x="2503" y="1132"/>
                </a:lnTo>
                <a:lnTo>
                  <a:pt x="2479" y="1151"/>
                </a:lnTo>
                <a:lnTo>
                  <a:pt x="2557" y="1172"/>
                </a:lnTo>
                <a:lnTo>
                  <a:pt x="2616" y="1205"/>
                </a:lnTo>
                <a:lnTo>
                  <a:pt x="2630" y="1229"/>
                </a:lnTo>
                <a:lnTo>
                  <a:pt x="2640" y="1257"/>
                </a:lnTo>
                <a:lnTo>
                  <a:pt x="2590" y="1321"/>
                </a:lnTo>
                <a:lnTo>
                  <a:pt x="2578" y="1352"/>
                </a:lnTo>
                <a:lnTo>
                  <a:pt x="2590" y="1375"/>
                </a:lnTo>
                <a:lnTo>
                  <a:pt x="2510" y="1383"/>
                </a:lnTo>
                <a:lnTo>
                  <a:pt x="2439" y="1385"/>
                </a:lnTo>
                <a:lnTo>
                  <a:pt x="2413" y="1430"/>
                </a:lnTo>
                <a:lnTo>
                  <a:pt x="2446" y="1451"/>
                </a:lnTo>
                <a:lnTo>
                  <a:pt x="2557" y="1442"/>
                </a:lnTo>
                <a:lnTo>
                  <a:pt x="2557" y="1423"/>
                </a:lnTo>
                <a:lnTo>
                  <a:pt x="2614" y="1453"/>
                </a:lnTo>
                <a:lnTo>
                  <a:pt x="2670" y="1487"/>
                </a:lnTo>
                <a:lnTo>
                  <a:pt x="2656" y="1503"/>
                </a:lnTo>
                <a:lnTo>
                  <a:pt x="2703" y="1531"/>
                </a:lnTo>
                <a:lnTo>
                  <a:pt x="2786" y="1567"/>
                </a:lnTo>
                <a:lnTo>
                  <a:pt x="2892" y="1591"/>
                </a:lnTo>
                <a:lnTo>
                  <a:pt x="2885" y="1569"/>
                </a:lnTo>
                <a:lnTo>
                  <a:pt x="2845" y="1534"/>
                </a:lnTo>
                <a:lnTo>
                  <a:pt x="2791" y="1482"/>
                </a:lnTo>
                <a:lnTo>
                  <a:pt x="2888" y="1529"/>
                </a:lnTo>
                <a:lnTo>
                  <a:pt x="2935" y="1546"/>
                </a:lnTo>
                <a:lnTo>
                  <a:pt x="2949" y="1503"/>
                </a:lnTo>
                <a:lnTo>
                  <a:pt x="2923" y="1442"/>
                </a:lnTo>
                <a:lnTo>
                  <a:pt x="2909" y="1425"/>
                </a:lnTo>
                <a:lnTo>
                  <a:pt x="2855" y="1397"/>
                </a:lnTo>
                <a:lnTo>
                  <a:pt x="2814" y="1359"/>
                </a:lnTo>
                <a:lnTo>
                  <a:pt x="2819" y="1323"/>
                </a:lnTo>
                <a:lnTo>
                  <a:pt x="2869" y="1316"/>
                </a:lnTo>
                <a:close/>
                <a:moveTo>
                  <a:pt x="1961" y="187"/>
                </a:moveTo>
                <a:lnTo>
                  <a:pt x="1995" y="222"/>
                </a:lnTo>
                <a:lnTo>
                  <a:pt x="2063" y="253"/>
                </a:lnTo>
                <a:lnTo>
                  <a:pt x="2198" y="248"/>
                </a:lnTo>
                <a:lnTo>
                  <a:pt x="2285" y="258"/>
                </a:lnTo>
                <a:lnTo>
                  <a:pt x="2226" y="291"/>
                </a:lnTo>
                <a:lnTo>
                  <a:pt x="2195" y="281"/>
                </a:lnTo>
                <a:lnTo>
                  <a:pt x="2089" y="276"/>
                </a:lnTo>
                <a:lnTo>
                  <a:pt x="2106" y="321"/>
                </a:lnTo>
                <a:lnTo>
                  <a:pt x="2160" y="357"/>
                </a:lnTo>
                <a:lnTo>
                  <a:pt x="2148" y="385"/>
                </a:lnTo>
                <a:lnTo>
                  <a:pt x="2080" y="406"/>
                </a:lnTo>
                <a:lnTo>
                  <a:pt x="2049" y="440"/>
                </a:lnTo>
                <a:lnTo>
                  <a:pt x="2113" y="454"/>
                </a:lnTo>
                <a:lnTo>
                  <a:pt x="2165" y="508"/>
                </a:lnTo>
                <a:lnTo>
                  <a:pt x="2061" y="473"/>
                </a:lnTo>
                <a:lnTo>
                  <a:pt x="2037" y="477"/>
                </a:lnTo>
                <a:lnTo>
                  <a:pt x="2056" y="536"/>
                </a:lnTo>
                <a:lnTo>
                  <a:pt x="1985" y="555"/>
                </a:lnTo>
                <a:lnTo>
                  <a:pt x="1990" y="595"/>
                </a:lnTo>
                <a:lnTo>
                  <a:pt x="2063" y="598"/>
                </a:lnTo>
                <a:lnTo>
                  <a:pt x="2120" y="607"/>
                </a:lnTo>
                <a:lnTo>
                  <a:pt x="2233" y="595"/>
                </a:lnTo>
                <a:lnTo>
                  <a:pt x="2335" y="619"/>
                </a:lnTo>
                <a:lnTo>
                  <a:pt x="2439" y="570"/>
                </a:lnTo>
                <a:lnTo>
                  <a:pt x="2436" y="551"/>
                </a:lnTo>
                <a:lnTo>
                  <a:pt x="2373" y="553"/>
                </a:lnTo>
                <a:lnTo>
                  <a:pt x="2366" y="534"/>
                </a:lnTo>
                <a:lnTo>
                  <a:pt x="2420" y="510"/>
                </a:lnTo>
                <a:lnTo>
                  <a:pt x="2439" y="477"/>
                </a:lnTo>
                <a:lnTo>
                  <a:pt x="2498" y="454"/>
                </a:lnTo>
                <a:lnTo>
                  <a:pt x="2536" y="425"/>
                </a:lnTo>
                <a:lnTo>
                  <a:pt x="2503" y="383"/>
                </a:lnTo>
                <a:lnTo>
                  <a:pt x="2529" y="369"/>
                </a:lnTo>
                <a:lnTo>
                  <a:pt x="2477" y="357"/>
                </a:lnTo>
                <a:lnTo>
                  <a:pt x="2592" y="347"/>
                </a:lnTo>
                <a:lnTo>
                  <a:pt x="2618" y="331"/>
                </a:lnTo>
                <a:lnTo>
                  <a:pt x="2699" y="317"/>
                </a:lnTo>
                <a:lnTo>
                  <a:pt x="2765" y="243"/>
                </a:lnTo>
                <a:lnTo>
                  <a:pt x="2826" y="220"/>
                </a:lnTo>
                <a:lnTo>
                  <a:pt x="2918" y="163"/>
                </a:lnTo>
                <a:lnTo>
                  <a:pt x="2833" y="163"/>
                </a:lnTo>
                <a:lnTo>
                  <a:pt x="2869" y="144"/>
                </a:lnTo>
                <a:lnTo>
                  <a:pt x="2963" y="125"/>
                </a:lnTo>
                <a:lnTo>
                  <a:pt x="3058" y="85"/>
                </a:lnTo>
                <a:lnTo>
                  <a:pt x="3058" y="59"/>
                </a:lnTo>
                <a:lnTo>
                  <a:pt x="2987" y="33"/>
                </a:lnTo>
                <a:lnTo>
                  <a:pt x="2904" y="21"/>
                </a:lnTo>
                <a:lnTo>
                  <a:pt x="2803" y="14"/>
                </a:lnTo>
                <a:lnTo>
                  <a:pt x="2718" y="7"/>
                </a:lnTo>
                <a:lnTo>
                  <a:pt x="2635" y="0"/>
                </a:lnTo>
                <a:lnTo>
                  <a:pt x="2521" y="16"/>
                </a:lnTo>
                <a:lnTo>
                  <a:pt x="2503" y="7"/>
                </a:lnTo>
                <a:lnTo>
                  <a:pt x="2384" y="12"/>
                </a:lnTo>
                <a:lnTo>
                  <a:pt x="2314" y="21"/>
                </a:lnTo>
                <a:lnTo>
                  <a:pt x="2264" y="38"/>
                </a:lnTo>
                <a:lnTo>
                  <a:pt x="2233" y="87"/>
                </a:lnTo>
                <a:lnTo>
                  <a:pt x="2193" y="61"/>
                </a:lnTo>
                <a:lnTo>
                  <a:pt x="2143" y="57"/>
                </a:lnTo>
                <a:lnTo>
                  <a:pt x="2087" y="92"/>
                </a:lnTo>
                <a:lnTo>
                  <a:pt x="2011" y="106"/>
                </a:lnTo>
                <a:lnTo>
                  <a:pt x="1966" y="111"/>
                </a:lnTo>
                <a:lnTo>
                  <a:pt x="1909" y="128"/>
                </a:lnTo>
                <a:lnTo>
                  <a:pt x="1917" y="158"/>
                </a:lnTo>
                <a:lnTo>
                  <a:pt x="1961" y="187"/>
                </a:lnTo>
                <a:close/>
                <a:moveTo>
                  <a:pt x="2987" y="2411"/>
                </a:moveTo>
                <a:lnTo>
                  <a:pt x="2975" y="2387"/>
                </a:lnTo>
                <a:lnTo>
                  <a:pt x="2961" y="2404"/>
                </a:lnTo>
                <a:lnTo>
                  <a:pt x="2970" y="2420"/>
                </a:lnTo>
                <a:lnTo>
                  <a:pt x="3018" y="2439"/>
                </a:lnTo>
                <a:lnTo>
                  <a:pt x="3032" y="2437"/>
                </a:lnTo>
                <a:lnTo>
                  <a:pt x="3053" y="2415"/>
                </a:lnTo>
                <a:lnTo>
                  <a:pt x="3015" y="2418"/>
                </a:lnTo>
                <a:lnTo>
                  <a:pt x="2987" y="2411"/>
                </a:lnTo>
                <a:close/>
                <a:moveTo>
                  <a:pt x="2202" y="1560"/>
                </a:moveTo>
                <a:lnTo>
                  <a:pt x="2212" y="1576"/>
                </a:lnTo>
                <a:lnTo>
                  <a:pt x="2238" y="1576"/>
                </a:lnTo>
                <a:lnTo>
                  <a:pt x="2283" y="1543"/>
                </a:lnTo>
                <a:lnTo>
                  <a:pt x="2285" y="1531"/>
                </a:lnTo>
                <a:lnTo>
                  <a:pt x="2231" y="1531"/>
                </a:lnTo>
                <a:lnTo>
                  <a:pt x="2202" y="1560"/>
                </a:lnTo>
                <a:close/>
                <a:moveTo>
                  <a:pt x="3058" y="2276"/>
                </a:moveTo>
                <a:lnTo>
                  <a:pt x="3020" y="2257"/>
                </a:lnTo>
                <a:lnTo>
                  <a:pt x="2968" y="2243"/>
                </a:lnTo>
                <a:lnTo>
                  <a:pt x="2954" y="2248"/>
                </a:lnTo>
                <a:lnTo>
                  <a:pt x="2992" y="2271"/>
                </a:lnTo>
                <a:lnTo>
                  <a:pt x="3041" y="2288"/>
                </a:lnTo>
                <a:lnTo>
                  <a:pt x="3060" y="2285"/>
                </a:lnTo>
                <a:lnTo>
                  <a:pt x="3058" y="2276"/>
                </a:lnTo>
                <a:close/>
                <a:moveTo>
                  <a:pt x="3400" y="2333"/>
                </a:moveTo>
                <a:lnTo>
                  <a:pt x="3396" y="2307"/>
                </a:lnTo>
                <a:lnTo>
                  <a:pt x="3370" y="2316"/>
                </a:lnTo>
                <a:lnTo>
                  <a:pt x="3382" y="2278"/>
                </a:lnTo>
                <a:lnTo>
                  <a:pt x="3344" y="2264"/>
                </a:lnTo>
                <a:lnTo>
                  <a:pt x="3325" y="2276"/>
                </a:lnTo>
                <a:lnTo>
                  <a:pt x="3292" y="2262"/>
                </a:lnTo>
                <a:lnTo>
                  <a:pt x="3304" y="2245"/>
                </a:lnTo>
                <a:lnTo>
                  <a:pt x="3278" y="2233"/>
                </a:lnTo>
                <a:lnTo>
                  <a:pt x="3254" y="2250"/>
                </a:lnTo>
                <a:lnTo>
                  <a:pt x="3280" y="2207"/>
                </a:lnTo>
                <a:lnTo>
                  <a:pt x="3299" y="2174"/>
                </a:lnTo>
                <a:lnTo>
                  <a:pt x="3306" y="2160"/>
                </a:lnTo>
                <a:lnTo>
                  <a:pt x="3289" y="2158"/>
                </a:lnTo>
                <a:lnTo>
                  <a:pt x="3256" y="2177"/>
                </a:lnTo>
                <a:lnTo>
                  <a:pt x="3233" y="2205"/>
                </a:lnTo>
                <a:lnTo>
                  <a:pt x="3193" y="2285"/>
                </a:lnTo>
                <a:lnTo>
                  <a:pt x="3159" y="2316"/>
                </a:lnTo>
                <a:lnTo>
                  <a:pt x="3176" y="2328"/>
                </a:lnTo>
                <a:lnTo>
                  <a:pt x="3152" y="2345"/>
                </a:lnTo>
                <a:lnTo>
                  <a:pt x="3157" y="2361"/>
                </a:lnTo>
                <a:lnTo>
                  <a:pt x="3233" y="2361"/>
                </a:lnTo>
                <a:lnTo>
                  <a:pt x="3275" y="2359"/>
                </a:lnTo>
                <a:lnTo>
                  <a:pt x="3311" y="2371"/>
                </a:lnTo>
                <a:lnTo>
                  <a:pt x="3285" y="2394"/>
                </a:lnTo>
                <a:lnTo>
                  <a:pt x="3308" y="2394"/>
                </a:lnTo>
                <a:lnTo>
                  <a:pt x="3351" y="2354"/>
                </a:lnTo>
                <a:lnTo>
                  <a:pt x="3363" y="2359"/>
                </a:lnTo>
                <a:lnTo>
                  <a:pt x="3353" y="2399"/>
                </a:lnTo>
                <a:lnTo>
                  <a:pt x="3379" y="2408"/>
                </a:lnTo>
                <a:lnTo>
                  <a:pt x="3398" y="2406"/>
                </a:lnTo>
                <a:lnTo>
                  <a:pt x="3415" y="2363"/>
                </a:lnTo>
                <a:lnTo>
                  <a:pt x="3400" y="2333"/>
                </a:lnTo>
                <a:close/>
                <a:moveTo>
                  <a:pt x="3110" y="2389"/>
                </a:moveTo>
                <a:lnTo>
                  <a:pt x="3072" y="2444"/>
                </a:lnTo>
                <a:lnTo>
                  <a:pt x="3006" y="2451"/>
                </a:lnTo>
                <a:lnTo>
                  <a:pt x="2956" y="2427"/>
                </a:lnTo>
                <a:lnTo>
                  <a:pt x="2944" y="2389"/>
                </a:lnTo>
                <a:lnTo>
                  <a:pt x="2933" y="2337"/>
                </a:lnTo>
                <a:lnTo>
                  <a:pt x="2968" y="2304"/>
                </a:lnTo>
                <a:lnTo>
                  <a:pt x="2935" y="2281"/>
                </a:lnTo>
                <a:lnTo>
                  <a:pt x="2876" y="2285"/>
                </a:lnTo>
                <a:lnTo>
                  <a:pt x="2796" y="2326"/>
                </a:lnTo>
                <a:lnTo>
                  <a:pt x="2734" y="2389"/>
                </a:lnTo>
                <a:lnTo>
                  <a:pt x="2701" y="2399"/>
                </a:lnTo>
                <a:lnTo>
                  <a:pt x="2746" y="2354"/>
                </a:lnTo>
                <a:lnTo>
                  <a:pt x="2800" y="2288"/>
                </a:lnTo>
                <a:lnTo>
                  <a:pt x="2850" y="2267"/>
                </a:lnTo>
                <a:lnTo>
                  <a:pt x="2883" y="2229"/>
                </a:lnTo>
                <a:lnTo>
                  <a:pt x="2923" y="2226"/>
                </a:lnTo>
                <a:lnTo>
                  <a:pt x="2980" y="2226"/>
                </a:lnTo>
                <a:lnTo>
                  <a:pt x="3063" y="2238"/>
                </a:lnTo>
                <a:lnTo>
                  <a:pt x="3129" y="2229"/>
                </a:lnTo>
                <a:lnTo>
                  <a:pt x="3176" y="2189"/>
                </a:lnTo>
                <a:lnTo>
                  <a:pt x="3240" y="2170"/>
                </a:lnTo>
                <a:lnTo>
                  <a:pt x="3268" y="2151"/>
                </a:lnTo>
                <a:lnTo>
                  <a:pt x="3296" y="2132"/>
                </a:lnTo>
                <a:lnTo>
                  <a:pt x="3294" y="2073"/>
                </a:lnTo>
                <a:lnTo>
                  <a:pt x="3278" y="2054"/>
                </a:lnTo>
                <a:lnTo>
                  <a:pt x="3249" y="2047"/>
                </a:lnTo>
                <a:lnTo>
                  <a:pt x="3233" y="2002"/>
                </a:lnTo>
                <a:lnTo>
                  <a:pt x="3209" y="1985"/>
                </a:lnTo>
                <a:lnTo>
                  <a:pt x="3148" y="1971"/>
                </a:lnTo>
                <a:lnTo>
                  <a:pt x="3112" y="1940"/>
                </a:lnTo>
                <a:lnTo>
                  <a:pt x="3060" y="1910"/>
                </a:lnTo>
                <a:lnTo>
                  <a:pt x="3077" y="1874"/>
                </a:lnTo>
                <a:lnTo>
                  <a:pt x="3034" y="1808"/>
                </a:lnTo>
                <a:lnTo>
                  <a:pt x="2982" y="1735"/>
                </a:lnTo>
                <a:lnTo>
                  <a:pt x="2954" y="1685"/>
                </a:lnTo>
                <a:lnTo>
                  <a:pt x="2928" y="1711"/>
                </a:lnTo>
                <a:lnTo>
                  <a:pt x="2890" y="1775"/>
                </a:lnTo>
                <a:lnTo>
                  <a:pt x="2833" y="1806"/>
                </a:lnTo>
                <a:lnTo>
                  <a:pt x="2807" y="1773"/>
                </a:lnTo>
                <a:lnTo>
                  <a:pt x="2772" y="1763"/>
                </a:lnTo>
                <a:lnTo>
                  <a:pt x="2758" y="1690"/>
                </a:lnTo>
                <a:lnTo>
                  <a:pt x="2760" y="1643"/>
                </a:lnTo>
                <a:lnTo>
                  <a:pt x="2692" y="1638"/>
                </a:lnTo>
                <a:lnTo>
                  <a:pt x="2680" y="1614"/>
                </a:lnTo>
                <a:lnTo>
                  <a:pt x="2630" y="1581"/>
                </a:lnTo>
                <a:lnTo>
                  <a:pt x="2595" y="1560"/>
                </a:lnTo>
                <a:lnTo>
                  <a:pt x="2564" y="1576"/>
                </a:lnTo>
                <a:lnTo>
                  <a:pt x="2524" y="1569"/>
                </a:lnTo>
                <a:lnTo>
                  <a:pt x="2458" y="1553"/>
                </a:lnTo>
                <a:lnTo>
                  <a:pt x="2429" y="1567"/>
                </a:lnTo>
                <a:lnTo>
                  <a:pt x="2444" y="1659"/>
                </a:lnTo>
                <a:lnTo>
                  <a:pt x="2460" y="1711"/>
                </a:lnTo>
                <a:lnTo>
                  <a:pt x="2415" y="1773"/>
                </a:lnTo>
                <a:lnTo>
                  <a:pt x="2462" y="1815"/>
                </a:lnTo>
                <a:lnTo>
                  <a:pt x="2488" y="1862"/>
                </a:lnTo>
                <a:lnTo>
                  <a:pt x="2491" y="1898"/>
                </a:lnTo>
                <a:lnTo>
                  <a:pt x="2469" y="1936"/>
                </a:lnTo>
                <a:lnTo>
                  <a:pt x="2425" y="1973"/>
                </a:lnTo>
                <a:lnTo>
                  <a:pt x="2363" y="1999"/>
                </a:lnTo>
                <a:lnTo>
                  <a:pt x="2392" y="2028"/>
                </a:lnTo>
                <a:lnTo>
                  <a:pt x="2410" y="2111"/>
                </a:lnTo>
                <a:lnTo>
                  <a:pt x="2389" y="2163"/>
                </a:lnTo>
                <a:lnTo>
                  <a:pt x="2361" y="2179"/>
                </a:lnTo>
                <a:lnTo>
                  <a:pt x="2304" y="2132"/>
                </a:lnTo>
                <a:lnTo>
                  <a:pt x="2276" y="2073"/>
                </a:lnTo>
                <a:lnTo>
                  <a:pt x="2264" y="2021"/>
                </a:lnTo>
                <a:lnTo>
                  <a:pt x="2269" y="1973"/>
                </a:lnTo>
                <a:lnTo>
                  <a:pt x="2228" y="1969"/>
                </a:lnTo>
                <a:lnTo>
                  <a:pt x="2165" y="1966"/>
                </a:lnTo>
                <a:lnTo>
                  <a:pt x="2122" y="1943"/>
                </a:lnTo>
                <a:lnTo>
                  <a:pt x="2075" y="1929"/>
                </a:lnTo>
                <a:lnTo>
                  <a:pt x="2047" y="1903"/>
                </a:lnTo>
                <a:lnTo>
                  <a:pt x="2009" y="1881"/>
                </a:lnTo>
                <a:lnTo>
                  <a:pt x="1935" y="1858"/>
                </a:lnTo>
                <a:lnTo>
                  <a:pt x="1881" y="1867"/>
                </a:lnTo>
                <a:lnTo>
                  <a:pt x="1865" y="1827"/>
                </a:lnTo>
                <a:lnTo>
                  <a:pt x="1846" y="1773"/>
                </a:lnTo>
                <a:lnTo>
                  <a:pt x="1789" y="1763"/>
                </a:lnTo>
                <a:lnTo>
                  <a:pt x="1791" y="1697"/>
                </a:lnTo>
                <a:lnTo>
                  <a:pt x="1808" y="1652"/>
                </a:lnTo>
                <a:lnTo>
                  <a:pt x="1848" y="1586"/>
                </a:lnTo>
                <a:lnTo>
                  <a:pt x="1895" y="1536"/>
                </a:lnTo>
                <a:lnTo>
                  <a:pt x="1940" y="1529"/>
                </a:lnTo>
                <a:lnTo>
                  <a:pt x="1943" y="1489"/>
                </a:lnTo>
                <a:lnTo>
                  <a:pt x="1973" y="1463"/>
                </a:lnTo>
                <a:lnTo>
                  <a:pt x="2030" y="1458"/>
                </a:lnTo>
                <a:lnTo>
                  <a:pt x="2075" y="1418"/>
                </a:lnTo>
                <a:lnTo>
                  <a:pt x="2087" y="1390"/>
                </a:lnTo>
                <a:lnTo>
                  <a:pt x="2122" y="1335"/>
                </a:lnTo>
                <a:lnTo>
                  <a:pt x="2134" y="1305"/>
                </a:lnTo>
                <a:lnTo>
                  <a:pt x="2174" y="1323"/>
                </a:lnTo>
                <a:lnTo>
                  <a:pt x="2228" y="1314"/>
                </a:lnTo>
                <a:lnTo>
                  <a:pt x="2304" y="1269"/>
                </a:lnTo>
                <a:lnTo>
                  <a:pt x="2309" y="1236"/>
                </a:lnTo>
                <a:lnTo>
                  <a:pt x="2280" y="1201"/>
                </a:lnTo>
                <a:lnTo>
                  <a:pt x="2311" y="1165"/>
                </a:lnTo>
                <a:lnTo>
                  <a:pt x="2309" y="1132"/>
                </a:lnTo>
                <a:lnTo>
                  <a:pt x="2257" y="1099"/>
                </a:lnTo>
                <a:lnTo>
                  <a:pt x="2200" y="1087"/>
                </a:lnTo>
                <a:lnTo>
                  <a:pt x="2143" y="1082"/>
                </a:lnTo>
                <a:lnTo>
                  <a:pt x="2141" y="1158"/>
                </a:lnTo>
                <a:lnTo>
                  <a:pt x="2115" y="1215"/>
                </a:lnTo>
                <a:lnTo>
                  <a:pt x="2073" y="1262"/>
                </a:lnTo>
                <a:lnTo>
                  <a:pt x="2037" y="1217"/>
                </a:lnTo>
                <a:lnTo>
                  <a:pt x="2049" y="1170"/>
                </a:lnTo>
                <a:lnTo>
                  <a:pt x="2002" y="1125"/>
                </a:lnTo>
                <a:lnTo>
                  <a:pt x="1950" y="1179"/>
                </a:lnTo>
                <a:lnTo>
                  <a:pt x="1950" y="1108"/>
                </a:lnTo>
                <a:lnTo>
                  <a:pt x="1879" y="1094"/>
                </a:lnTo>
                <a:lnTo>
                  <a:pt x="1912" y="1061"/>
                </a:lnTo>
                <a:lnTo>
                  <a:pt x="1860" y="983"/>
                </a:lnTo>
                <a:lnTo>
                  <a:pt x="1822" y="950"/>
                </a:lnTo>
                <a:lnTo>
                  <a:pt x="1770" y="938"/>
                </a:lnTo>
                <a:lnTo>
                  <a:pt x="1725" y="990"/>
                </a:lnTo>
                <a:lnTo>
                  <a:pt x="1720" y="1068"/>
                </a:lnTo>
                <a:lnTo>
                  <a:pt x="1765" y="1097"/>
                </a:lnTo>
                <a:lnTo>
                  <a:pt x="1808" y="1139"/>
                </a:lnTo>
                <a:lnTo>
                  <a:pt x="1789" y="1205"/>
                </a:lnTo>
                <a:lnTo>
                  <a:pt x="1758" y="1203"/>
                </a:lnTo>
                <a:lnTo>
                  <a:pt x="1735" y="1257"/>
                </a:lnTo>
                <a:lnTo>
                  <a:pt x="1735" y="1193"/>
                </a:lnTo>
                <a:lnTo>
                  <a:pt x="1676" y="1172"/>
                </a:lnTo>
                <a:lnTo>
                  <a:pt x="1640" y="1182"/>
                </a:lnTo>
                <a:lnTo>
                  <a:pt x="1645" y="1224"/>
                </a:lnTo>
                <a:lnTo>
                  <a:pt x="1588" y="1222"/>
                </a:lnTo>
                <a:lnTo>
                  <a:pt x="1529" y="1234"/>
                </a:lnTo>
                <a:lnTo>
                  <a:pt x="1461" y="1203"/>
                </a:lnTo>
                <a:lnTo>
                  <a:pt x="1418" y="1208"/>
                </a:lnTo>
                <a:lnTo>
                  <a:pt x="1378" y="1172"/>
                </a:lnTo>
                <a:lnTo>
                  <a:pt x="1347" y="1156"/>
                </a:lnTo>
                <a:lnTo>
                  <a:pt x="1316" y="1163"/>
                </a:lnTo>
                <a:lnTo>
                  <a:pt x="1269" y="1165"/>
                </a:lnTo>
                <a:lnTo>
                  <a:pt x="1246" y="1189"/>
                </a:lnTo>
                <a:lnTo>
                  <a:pt x="1283" y="1217"/>
                </a:lnTo>
                <a:lnTo>
                  <a:pt x="1241" y="1250"/>
                </a:lnTo>
                <a:lnTo>
                  <a:pt x="1201" y="1210"/>
                </a:lnTo>
                <a:lnTo>
                  <a:pt x="1168" y="1222"/>
                </a:lnTo>
                <a:lnTo>
                  <a:pt x="1064" y="1231"/>
                </a:lnTo>
                <a:lnTo>
                  <a:pt x="993" y="1217"/>
                </a:lnTo>
                <a:lnTo>
                  <a:pt x="1047" y="1184"/>
                </a:lnTo>
                <a:lnTo>
                  <a:pt x="995" y="1149"/>
                </a:lnTo>
                <a:lnTo>
                  <a:pt x="957" y="1153"/>
                </a:lnTo>
                <a:lnTo>
                  <a:pt x="905" y="1141"/>
                </a:lnTo>
                <a:lnTo>
                  <a:pt x="813" y="1118"/>
                </a:lnTo>
                <a:lnTo>
                  <a:pt x="754" y="1089"/>
                </a:lnTo>
                <a:lnTo>
                  <a:pt x="709" y="1085"/>
                </a:lnTo>
                <a:lnTo>
                  <a:pt x="693" y="1104"/>
                </a:lnTo>
                <a:lnTo>
                  <a:pt x="645" y="1115"/>
                </a:lnTo>
                <a:lnTo>
                  <a:pt x="641" y="1063"/>
                </a:lnTo>
                <a:lnTo>
                  <a:pt x="589" y="1111"/>
                </a:lnTo>
                <a:lnTo>
                  <a:pt x="525" y="1049"/>
                </a:lnTo>
                <a:lnTo>
                  <a:pt x="497" y="1040"/>
                </a:lnTo>
                <a:lnTo>
                  <a:pt x="489" y="1073"/>
                </a:lnTo>
                <a:lnTo>
                  <a:pt x="461" y="1089"/>
                </a:lnTo>
                <a:lnTo>
                  <a:pt x="433" y="1061"/>
                </a:lnTo>
                <a:lnTo>
                  <a:pt x="371" y="1078"/>
                </a:lnTo>
                <a:lnTo>
                  <a:pt x="312" y="1108"/>
                </a:lnTo>
                <a:lnTo>
                  <a:pt x="256" y="1099"/>
                </a:lnTo>
                <a:lnTo>
                  <a:pt x="208" y="1123"/>
                </a:lnTo>
                <a:lnTo>
                  <a:pt x="175" y="1149"/>
                </a:lnTo>
                <a:lnTo>
                  <a:pt x="133" y="1144"/>
                </a:lnTo>
                <a:lnTo>
                  <a:pt x="74" y="1111"/>
                </a:lnTo>
                <a:lnTo>
                  <a:pt x="0" y="1094"/>
                </a:lnTo>
                <a:lnTo>
                  <a:pt x="0" y="1340"/>
                </a:lnTo>
                <a:lnTo>
                  <a:pt x="0" y="1685"/>
                </a:lnTo>
                <a:lnTo>
                  <a:pt x="38" y="1687"/>
                </a:lnTo>
                <a:lnTo>
                  <a:pt x="76" y="1704"/>
                </a:lnTo>
                <a:lnTo>
                  <a:pt x="104" y="1728"/>
                </a:lnTo>
                <a:lnTo>
                  <a:pt x="137" y="1765"/>
                </a:lnTo>
                <a:lnTo>
                  <a:pt x="175" y="1735"/>
                </a:lnTo>
                <a:lnTo>
                  <a:pt x="213" y="1716"/>
                </a:lnTo>
                <a:lnTo>
                  <a:pt x="234" y="1747"/>
                </a:lnTo>
                <a:lnTo>
                  <a:pt x="260" y="1768"/>
                </a:lnTo>
                <a:lnTo>
                  <a:pt x="296" y="1794"/>
                </a:lnTo>
                <a:lnTo>
                  <a:pt x="319" y="1834"/>
                </a:lnTo>
                <a:lnTo>
                  <a:pt x="359" y="1898"/>
                </a:lnTo>
                <a:lnTo>
                  <a:pt x="426" y="1931"/>
                </a:lnTo>
                <a:lnTo>
                  <a:pt x="426" y="1966"/>
                </a:lnTo>
                <a:lnTo>
                  <a:pt x="404" y="1992"/>
                </a:lnTo>
                <a:lnTo>
                  <a:pt x="407" y="2018"/>
                </a:lnTo>
                <a:lnTo>
                  <a:pt x="452" y="2059"/>
                </a:lnTo>
                <a:lnTo>
                  <a:pt x="459" y="2099"/>
                </a:lnTo>
                <a:lnTo>
                  <a:pt x="508" y="2122"/>
                </a:lnTo>
                <a:lnTo>
                  <a:pt x="504" y="2153"/>
                </a:lnTo>
                <a:lnTo>
                  <a:pt x="525" y="2198"/>
                </a:lnTo>
                <a:lnTo>
                  <a:pt x="596" y="2219"/>
                </a:lnTo>
                <a:lnTo>
                  <a:pt x="622" y="2241"/>
                </a:lnTo>
                <a:lnTo>
                  <a:pt x="697" y="2290"/>
                </a:lnTo>
                <a:lnTo>
                  <a:pt x="702" y="2290"/>
                </a:lnTo>
                <a:lnTo>
                  <a:pt x="813" y="2290"/>
                </a:lnTo>
                <a:lnTo>
                  <a:pt x="927" y="2290"/>
                </a:lnTo>
                <a:lnTo>
                  <a:pt x="964" y="2290"/>
                </a:lnTo>
                <a:lnTo>
                  <a:pt x="1083" y="2290"/>
                </a:lnTo>
                <a:lnTo>
                  <a:pt x="1196" y="2290"/>
                </a:lnTo>
                <a:lnTo>
                  <a:pt x="1312" y="2290"/>
                </a:lnTo>
                <a:lnTo>
                  <a:pt x="1427" y="2290"/>
                </a:lnTo>
                <a:lnTo>
                  <a:pt x="1560" y="2290"/>
                </a:lnTo>
                <a:lnTo>
                  <a:pt x="1692" y="2290"/>
                </a:lnTo>
                <a:lnTo>
                  <a:pt x="1772" y="2290"/>
                </a:lnTo>
                <a:lnTo>
                  <a:pt x="1772" y="2271"/>
                </a:lnTo>
                <a:lnTo>
                  <a:pt x="1784" y="2271"/>
                </a:lnTo>
                <a:lnTo>
                  <a:pt x="1791" y="2300"/>
                </a:lnTo>
                <a:lnTo>
                  <a:pt x="1803" y="2307"/>
                </a:lnTo>
                <a:lnTo>
                  <a:pt x="1832" y="2311"/>
                </a:lnTo>
                <a:lnTo>
                  <a:pt x="1869" y="2319"/>
                </a:lnTo>
                <a:lnTo>
                  <a:pt x="1907" y="2333"/>
                </a:lnTo>
                <a:lnTo>
                  <a:pt x="1940" y="2328"/>
                </a:lnTo>
                <a:lnTo>
                  <a:pt x="1987" y="2340"/>
                </a:lnTo>
                <a:lnTo>
                  <a:pt x="2002" y="2321"/>
                </a:lnTo>
                <a:lnTo>
                  <a:pt x="2025" y="2311"/>
                </a:lnTo>
                <a:lnTo>
                  <a:pt x="2032" y="2300"/>
                </a:lnTo>
                <a:lnTo>
                  <a:pt x="2042" y="2295"/>
                </a:lnTo>
                <a:lnTo>
                  <a:pt x="2077" y="2304"/>
                </a:lnTo>
                <a:lnTo>
                  <a:pt x="2103" y="2304"/>
                </a:lnTo>
                <a:lnTo>
                  <a:pt x="2113" y="2311"/>
                </a:lnTo>
                <a:lnTo>
                  <a:pt x="2127" y="2340"/>
                </a:lnTo>
                <a:lnTo>
                  <a:pt x="2169" y="2347"/>
                </a:lnTo>
                <a:lnTo>
                  <a:pt x="2162" y="2361"/>
                </a:lnTo>
                <a:lnTo>
                  <a:pt x="2179" y="2375"/>
                </a:lnTo>
                <a:lnTo>
                  <a:pt x="2172" y="2394"/>
                </a:lnTo>
                <a:lnTo>
                  <a:pt x="2188" y="2401"/>
                </a:lnTo>
                <a:lnTo>
                  <a:pt x="2179" y="2415"/>
                </a:lnTo>
                <a:lnTo>
                  <a:pt x="2191" y="2418"/>
                </a:lnTo>
                <a:lnTo>
                  <a:pt x="2198" y="2411"/>
                </a:lnTo>
                <a:lnTo>
                  <a:pt x="2205" y="2423"/>
                </a:lnTo>
                <a:lnTo>
                  <a:pt x="2233" y="2427"/>
                </a:lnTo>
                <a:lnTo>
                  <a:pt x="2264" y="2427"/>
                </a:lnTo>
                <a:lnTo>
                  <a:pt x="2295" y="2432"/>
                </a:lnTo>
                <a:lnTo>
                  <a:pt x="2330" y="2441"/>
                </a:lnTo>
                <a:lnTo>
                  <a:pt x="2342" y="2458"/>
                </a:lnTo>
                <a:lnTo>
                  <a:pt x="2368" y="2493"/>
                </a:lnTo>
                <a:lnTo>
                  <a:pt x="2354" y="2510"/>
                </a:lnTo>
                <a:lnTo>
                  <a:pt x="2323" y="2503"/>
                </a:lnTo>
                <a:lnTo>
                  <a:pt x="2304" y="2475"/>
                </a:lnTo>
                <a:lnTo>
                  <a:pt x="2309" y="2503"/>
                </a:lnTo>
                <a:lnTo>
                  <a:pt x="2290" y="2529"/>
                </a:lnTo>
                <a:lnTo>
                  <a:pt x="2292" y="2553"/>
                </a:lnTo>
                <a:lnTo>
                  <a:pt x="2290" y="2564"/>
                </a:lnTo>
                <a:lnTo>
                  <a:pt x="2264" y="2581"/>
                </a:lnTo>
                <a:lnTo>
                  <a:pt x="2245" y="2607"/>
                </a:lnTo>
                <a:lnTo>
                  <a:pt x="2238" y="2623"/>
                </a:lnTo>
                <a:lnTo>
                  <a:pt x="2259" y="2626"/>
                </a:lnTo>
                <a:lnTo>
                  <a:pt x="2288" y="2612"/>
                </a:lnTo>
                <a:lnTo>
                  <a:pt x="2304" y="2597"/>
                </a:lnTo>
                <a:lnTo>
                  <a:pt x="2316" y="2595"/>
                </a:lnTo>
                <a:lnTo>
                  <a:pt x="2337" y="2600"/>
                </a:lnTo>
                <a:lnTo>
                  <a:pt x="2347" y="2593"/>
                </a:lnTo>
                <a:lnTo>
                  <a:pt x="2366" y="2588"/>
                </a:lnTo>
                <a:lnTo>
                  <a:pt x="2399" y="2581"/>
                </a:lnTo>
                <a:lnTo>
                  <a:pt x="2399" y="2581"/>
                </a:lnTo>
                <a:lnTo>
                  <a:pt x="2399" y="2581"/>
                </a:lnTo>
                <a:lnTo>
                  <a:pt x="2396" y="2567"/>
                </a:lnTo>
                <a:lnTo>
                  <a:pt x="2394" y="2569"/>
                </a:lnTo>
                <a:lnTo>
                  <a:pt x="2382" y="2571"/>
                </a:lnTo>
                <a:lnTo>
                  <a:pt x="2368" y="2567"/>
                </a:lnTo>
                <a:lnTo>
                  <a:pt x="2380" y="2550"/>
                </a:lnTo>
                <a:lnTo>
                  <a:pt x="2389" y="2545"/>
                </a:lnTo>
                <a:lnTo>
                  <a:pt x="2418" y="2538"/>
                </a:lnTo>
                <a:lnTo>
                  <a:pt x="2451" y="2531"/>
                </a:lnTo>
                <a:lnTo>
                  <a:pt x="2467" y="2541"/>
                </a:lnTo>
                <a:lnTo>
                  <a:pt x="2479" y="2529"/>
                </a:lnTo>
                <a:lnTo>
                  <a:pt x="2491" y="2524"/>
                </a:lnTo>
                <a:lnTo>
                  <a:pt x="2498" y="2527"/>
                </a:lnTo>
                <a:lnTo>
                  <a:pt x="2500" y="2527"/>
                </a:lnTo>
                <a:lnTo>
                  <a:pt x="2538" y="2493"/>
                </a:lnTo>
                <a:lnTo>
                  <a:pt x="2557" y="2486"/>
                </a:lnTo>
                <a:lnTo>
                  <a:pt x="2614" y="2486"/>
                </a:lnTo>
                <a:lnTo>
                  <a:pt x="2687" y="2486"/>
                </a:lnTo>
                <a:lnTo>
                  <a:pt x="2689" y="2475"/>
                </a:lnTo>
                <a:lnTo>
                  <a:pt x="2703" y="2472"/>
                </a:lnTo>
                <a:lnTo>
                  <a:pt x="2718" y="2463"/>
                </a:lnTo>
                <a:lnTo>
                  <a:pt x="2732" y="2441"/>
                </a:lnTo>
                <a:lnTo>
                  <a:pt x="2744" y="2404"/>
                </a:lnTo>
                <a:lnTo>
                  <a:pt x="2774" y="2368"/>
                </a:lnTo>
                <a:lnTo>
                  <a:pt x="2786" y="2380"/>
                </a:lnTo>
                <a:lnTo>
                  <a:pt x="2812" y="2373"/>
                </a:lnTo>
                <a:lnTo>
                  <a:pt x="2829" y="2387"/>
                </a:lnTo>
                <a:lnTo>
                  <a:pt x="2829" y="2451"/>
                </a:lnTo>
                <a:lnTo>
                  <a:pt x="2855" y="2479"/>
                </a:lnTo>
                <a:lnTo>
                  <a:pt x="2897" y="2472"/>
                </a:lnTo>
                <a:lnTo>
                  <a:pt x="2961" y="2472"/>
                </a:lnTo>
                <a:lnTo>
                  <a:pt x="2892" y="2510"/>
                </a:lnTo>
                <a:lnTo>
                  <a:pt x="2895" y="2550"/>
                </a:lnTo>
                <a:lnTo>
                  <a:pt x="2923" y="2555"/>
                </a:lnTo>
                <a:lnTo>
                  <a:pt x="2966" y="2519"/>
                </a:lnTo>
                <a:lnTo>
                  <a:pt x="3006" y="2501"/>
                </a:lnTo>
                <a:lnTo>
                  <a:pt x="3091" y="2472"/>
                </a:lnTo>
                <a:lnTo>
                  <a:pt x="3138" y="2441"/>
                </a:lnTo>
                <a:lnTo>
                  <a:pt x="3115" y="2425"/>
                </a:lnTo>
                <a:lnTo>
                  <a:pt x="3110" y="2389"/>
                </a:lnTo>
                <a:close/>
                <a:moveTo>
                  <a:pt x="2370" y="1609"/>
                </a:moveTo>
                <a:lnTo>
                  <a:pt x="2384" y="1576"/>
                </a:lnTo>
                <a:lnTo>
                  <a:pt x="2375" y="1565"/>
                </a:lnTo>
                <a:lnTo>
                  <a:pt x="2358" y="1565"/>
                </a:lnTo>
                <a:lnTo>
                  <a:pt x="2344" y="1581"/>
                </a:lnTo>
                <a:lnTo>
                  <a:pt x="2342" y="1586"/>
                </a:lnTo>
                <a:lnTo>
                  <a:pt x="2354" y="1602"/>
                </a:lnTo>
                <a:lnTo>
                  <a:pt x="2370" y="1609"/>
                </a:lnTo>
                <a:close/>
                <a:moveTo>
                  <a:pt x="404" y="1992"/>
                </a:moveTo>
                <a:lnTo>
                  <a:pt x="404" y="1992"/>
                </a:lnTo>
                <a:lnTo>
                  <a:pt x="426" y="1966"/>
                </a:lnTo>
                <a:lnTo>
                  <a:pt x="404" y="1992"/>
                </a:lnTo>
                <a:close/>
                <a:moveTo>
                  <a:pt x="357" y="2028"/>
                </a:moveTo>
                <a:lnTo>
                  <a:pt x="319" y="2033"/>
                </a:lnTo>
                <a:lnTo>
                  <a:pt x="303" y="2025"/>
                </a:lnTo>
                <a:lnTo>
                  <a:pt x="300" y="2042"/>
                </a:lnTo>
                <a:lnTo>
                  <a:pt x="307" y="2066"/>
                </a:lnTo>
                <a:lnTo>
                  <a:pt x="326" y="2082"/>
                </a:lnTo>
                <a:lnTo>
                  <a:pt x="341" y="2106"/>
                </a:lnTo>
                <a:lnTo>
                  <a:pt x="364" y="2129"/>
                </a:lnTo>
                <a:lnTo>
                  <a:pt x="378" y="2129"/>
                </a:lnTo>
                <a:lnTo>
                  <a:pt x="345" y="2089"/>
                </a:lnTo>
                <a:lnTo>
                  <a:pt x="357" y="2028"/>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4" name="Freeform 489"/>
          <p:cNvSpPr/>
          <p:nvPr/>
        </p:nvSpPr>
        <p:spPr bwMode="auto">
          <a:xfrm>
            <a:off x="2067337" y="3961154"/>
            <a:ext cx="189489" cy="261154"/>
          </a:xfrm>
          <a:custGeom>
            <a:gdLst>
              <a:gd fmla="*/ 123 w 468" name="T0"/>
              <a:gd fmla="*/ 477 h 645" name="T1"/>
              <a:gd fmla="*/ 92 w 468" name="T2"/>
              <a:gd fmla="*/ 470 h 645" name="T3"/>
              <a:gd fmla="*/ 50 w 468" name="T4"/>
              <a:gd fmla="*/ 449 h 645" name="T5"/>
              <a:gd fmla="*/ 5 w 468" name="T6"/>
              <a:gd fmla="*/ 428 h 645" name="T7"/>
              <a:gd fmla="*/ 14 w 468" name="T8"/>
              <a:gd fmla="*/ 414 h 645" name="T9"/>
              <a:gd fmla="*/ 22 w 468" name="T10"/>
              <a:gd fmla="*/ 380 h 645" name="T11"/>
              <a:gd fmla="*/ 57 w 468" name="T12"/>
              <a:gd fmla="*/ 352 h 645" name="T13"/>
              <a:gd fmla="*/ 57 w 468" name="T14"/>
              <a:gd fmla="*/ 324 h 645" name="T15"/>
              <a:gd fmla="*/ 57 w 468" name="T16"/>
              <a:gd fmla="*/ 267 h 645" name="T17"/>
              <a:gd fmla="*/ 59 w 468" name="T18"/>
              <a:gd fmla="*/ 224 h 645" name="T19"/>
              <a:gd fmla="*/ 48 w 468" name="T20"/>
              <a:gd fmla="*/ 184 h 645" name="T21"/>
              <a:gd fmla="*/ 66 w 468" name="T22"/>
              <a:gd fmla="*/ 175 h 645" name="T23"/>
              <a:gd fmla="*/ 64 w 468" name="T24"/>
              <a:gd fmla="*/ 146 h 645" name="T25"/>
              <a:gd fmla="*/ 111 w 468" name="T26"/>
              <a:gd fmla="*/ 120 h 645" name="T27"/>
              <a:gd fmla="*/ 128 w 468" name="T28"/>
              <a:gd fmla="*/ 104 h 645" name="T29"/>
              <a:gd fmla="*/ 159 w 468" name="T30"/>
              <a:gd fmla="*/ 54 h 645" name="T31"/>
              <a:gd fmla="*/ 185 w 468" name="T32"/>
              <a:gd fmla="*/ 45 h 645" name="T33"/>
              <a:gd fmla="*/ 246 w 468" name="T34"/>
              <a:gd fmla="*/ 28 h 645" name="T35"/>
              <a:gd fmla="*/ 279 w 468" name="T36"/>
              <a:gd fmla="*/ 0 h 645" name="T37"/>
              <a:gd fmla="*/ 303 w 468" name="T38"/>
              <a:gd fmla="*/ 14 h 645" name="T39"/>
              <a:gd fmla="*/ 272 w 468" name="T40"/>
              <a:gd fmla="*/ 33 h 645" name="T41"/>
              <a:gd fmla="*/ 246 w 468" name="T42"/>
              <a:gd fmla="*/ 64 h 645" name="T43"/>
              <a:gd fmla="*/ 229 w 468" name="T44"/>
              <a:gd fmla="*/ 106 h 645" name="T45"/>
              <a:gd fmla="*/ 239 w 468" name="T46"/>
              <a:gd fmla="*/ 130 h 645" name="T47"/>
              <a:gd fmla="*/ 253 w 468" name="T48"/>
              <a:gd fmla="*/ 156 h 645" name="T49"/>
              <a:gd fmla="*/ 251 w 468" name="T50"/>
              <a:gd fmla="*/ 187 h 645" name="T51"/>
              <a:gd fmla="*/ 263 w 468" name="T52"/>
              <a:gd fmla="*/ 198 h 645" name="T53"/>
              <a:gd fmla="*/ 322 w 468" name="T54"/>
              <a:gd fmla="*/ 208 h 645" name="T55"/>
              <a:gd fmla="*/ 371 w 468" name="T56"/>
              <a:gd fmla="*/ 246 h 645" name="T57"/>
              <a:gd fmla="*/ 414 w 468" name="T58"/>
              <a:gd fmla="*/ 243 h 645" name="T59"/>
              <a:gd fmla="*/ 449 w 468" name="T60"/>
              <a:gd fmla="*/ 246 h 645" name="T61"/>
              <a:gd fmla="*/ 435 w 468" name="T62"/>
              <a:gd fmla="*/ 279 h 645" name="T63"/>
              <a:gd fmla="*/ 440 w 468" name="T64"/>
              <a:gd fmla="*/ 333 h 645" name="T65"/>
              <a:gd fmla="*/ 452 w 468" name="T66"/>
              <a:gd fmla="*/ 352 h 645" name="T67"/>
              <a:gd fmla="*/ 447 w 468" name="T68"/>
              <a:gd fmla="*/ 380 h 645" name="T69"/>
              <a:gd fmla="*/ 468 w 468" name="T70"/>
              <a:gd fmla="*/ 432 h 645" name="T71"/>
              <a:gd fmla="*/ 454 w 468" name="T72"/>
              <a:gd fmla="*/ 414 h 645" name="T73"/>
              <a:gd fmla="*/ 430 w 468" name="T74"/>
              <a:gd fmla="*/ 416 h 645" name="T75"/>
              <a:gd fmla="*/ 355 w 468" name="T76"/>
              <a:gd fmla="*/ 440 h 645" name="T77"/>
              <a:gd fmla="*/ 376 w 468" name="T78"/>
              <a:gd fmla="*/ 458 h 645" name="T79"/>
              <a:gd fmla="*/ 348 w 468" name="T80"/>
              <a:gd fmla="*/ 461 h 645" name="T81"/>
              <a:gd fmla="*/ 364 w 468" name="T82"/>
              <a:gd fmla="*/ 501 h 645" name="T83"/>
              <a:gd fmla="*/ 369 w 468" name="T84"/>
              <a:gd fmla="*/ 541 h 645" name="T85"/>
              <a:gd fmla="*/ 331 w 468" name="T86"/>
              <a:gd fmla="*/ 626 h 645" name="T87"/>
              <a:gd fmla="*/ 345 w 468" name="T88"/>
              <a:gd fmla="*/ 586 h 645" name="T89"/>
              <a:gd fmla="*/ 293 w 468" name="T90"/>
              <a:gd fmla="*/ 570 h 645" name="T91"/>
              <a:gd fmla="*/ 258 w 468" name="T92"/>
              <a:gd fmla="*/ 574 h 645" name="T93"/>
              <a:gd fmla="*/ 206 w 468" name="T94"/>
              <a:gd fmla="*/ 529 h 645" name="T95"/>
              <a:gd fmla="*/ 175 w 468" name="T96"/>
              <a:gd fmla="*/ 501 h 645" name="T97"/>
              <a:gd fmla="*/ 140 w 468" name="T98"/>
              <a:gd fmla="*/ 487 h 645"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645" w="468">
                <a:moveTo>
                  <a:pt x="140" y="487"/>
                </a:moveTo>
                <a:lnTo>
                  <a:pt x="123" y="477"/>
                </a:lnTo>
                <a:lnTo>
                  <a:pt x="104" y="466"/>
                </a:lnTo>
                <a:lnTo>
                  <a:pt x="92" y="470"/>
                </a:lnTo>
                <a:lnTo>
                  <a:pt x="59" y="466"/>
                </a:lnTo>
                <a:lnTo>
                  <a:pt x="50" y="449"/>
                </a:lnTo>
                <a:lnTo>
                  <a:pt x="43" y="449"/>
                </a:lnTo>
                <a:lnTo>
                  <a:pt x="5" y="428"/>
                </a:lnTo>
                <a:lnTo>
                  <a:pt x="0" y="416"/>
                </a:lnTo>
                <a:lnTo>
                  <a:pt x="14" y="414"/>
                </a:lnTo>
                <a:lnTo>
                  <a:pt x="12" y="395"/>
                </a:lnTo>
                <a:lnTo>
                  <a:pt x="22" y="380"/>
                </a:lnTo>
                <a:lnTo>
                  <a:pt x="40" y="378"/>
                </a:lnTo>
                <a:lnTo>
                  <a:pt x="57" y="352"/>
                </a:lnTo>
                <a:lnTo>
                  <a:pt x="71" y="333"/>
                </a:lnTo>
                <a:lnTo>
                  <a:pt x="57" y="324"/>
                </a:lnTo>
                <a:lnTo>
                  <a:pt x="64" y="300"/>
                </a:lnTo>
                <a:lnTo>
                  <a:pt x="57" y="267"/>
                </a:lnTo>
                <a:lnTo>
                  <a:pt x="64" y="255"/>
                </a:lnTo>
                <a:lnTo>
                  <a:pt x="59" y="224"/>
                </a:lnTo>
                <a:lnTo>
                  <a:pt x="43" y="203"/>
                </a:lnTo>
                <a:lnTo>
                  <a:pt x="48" y="184"/>
                </a:lnTo>
                <a:lnTo>
                  <a:pt x="59" y="187"/>
                </a:lnTo>
                <a:lnTo>
                  <a:pt x="66" y="175"/>
                </a:lnTo>
                <a:lnTo>
                  <a:pt x="59" y="154"/>
                </a:lnTo>
                <a:lnTo>
                  <a:pt x="64" y="146"/>
                </a:lnTo>
                <a:lnTo>
                  <a:pt x="83" y="149"/>
                </a:lnTo>
                <a:lnTo>
                  <a:pt x="111" y="120"/>
                </a:lnTo>
                <a:lnTo>
                  <a:pt x="128" y="116"/>
                </a:lnTo>
                <a:lnTo>
                  <a:pt x="128" y="104"/>
                </a:lnTo>
                <a:lnTo>
                  <a:pt x="135" y="71"/>
                </a:lnTo>
                <a:lnTo>
                  <a:pt x="159" y="54"/>
                </a:lnTo>
                <a:lnTo>
                  <a:pt x="182" y="52"/>
                </a:lnTo>
                <a:lnTo>
                  <a:pt x="185" y="45"/>
                </a:lnTo>
                <a:lnTo>
                  <a:pt x="215" y="47"/>
                </a:lnTo>
                <a:lnTo>
                  <a:pt x="246" y="28"/>
                </a:lnTo>
                <a:lnTo>
                  <a:pt x="260" y="19"/>
                </a:lnTo>
                <a:lnTo>
                  <a:pt x="279" y="0"/>
                </a:lnTo>
                <a:lnTo>
                  <a:pt x="293" y="2"/>
                </a:lnTo>
                <a:lnTo>
                  <a:pt x="303" y="14"/>
                </a:lnTo>
                <a:lnTo>
                  <a:pt x="296" y="26"/>
                </a:lnTo>
                <a:lnTo>
                  <a:pt x="272" y="33"/>
                </a:lnTo>
                <a:lnTo>
                  <a:pt x="260" y="52"/>
                </a:lnTo>
                <a:lnTo>
                  <a:pt x="246" y="64"/>
                </a:lnTo>
                <a:lnTo>
                  <a:pt x="234" y="78"/>
                </a:lnTo>
                <a:lnTo>
                  <a:pt x="229" y="106"/>
                </a:lnTo>
                <a:lnTo>
                  <a:pt x="220" y="128"/>
                </a:lnTo>
                <a:lnTo>
                  <a:pt x="239" y="130"/>
                </a:lnTo>
                <a:lnTo>
                  <a:pt x="244" y="149"/>
                </a:lnTo>
                <a:lnTo>
                  <a:pt x="253" y="156"/>
                </a:lnTo>
                <a:lnTo>
                  <a:pt x="255" y="172"/>
                </a:lnTo>
                <a:lnTo>
                  <a:pt x="251" y="187"/>
                </a:lnTo>
                <a:lnTo>
                  <a:pt x="253" y="196"/>
                </a:lnTo>
                <a:lnTo>
                  <a:pt x="263" y="198"/>
                </a:lnTo>
                <a:lnTo>
                  <a:pt x="272" y="213"/>
                </a:lnTo>
                <a:lnTo>
                  <a:pt x="322" y="208"/>
                </a:lnTo>
                <a:lnTo>
                  <a:pt x="343" y="213"/>
                </a:lnTo>
                <a:lnTo>
                  <a:pt x="371" y="246"/>
                </a:lnTo>
                <a:lnTo>
                  <a:pt x="385" y="241"/>
                </a:lnTo>
                <a:lnTo>
                  <a:pt x="414" y="243"/>
                </a:lnTo>
                <a:lnTo>
                  <a:pt x="437" y="239"/>
                </a:lnTo>
                <a:lnTo>
                  <a:pt x="449" y="246"/>
                </a:lnTo>
                <a:lnTo>
                  <a:pt x="442" y="267"/>
                </a:lnTo>
                <a:lnTo>
                  <a:pt x="435" y="279"/>
                </a:lnTo>
                <a:lnTo>
                  <a:pt x="430" y="307"/>
                </a:lnTo>
                <a:lnTo>
                  <a:pt x="440" y="333"/>
                </a:lnTo>
                <a:lnTo>
                  <a:pt x="449" y="345"/>
                </a:lnTo>
                <a:lnTo>
                  <a:pt x="452" y="352"/>
                </a:lnTo>
                <a:lnTo>
                  <a:pt x="433" y="373"/>
                </a:lnTo>
                <a:lnTo>
                  <a:pt x="447" y="380"/>
                </a:lnTo>
                <a:lnTo>
                  <a:pt x="456" y="395"/>
                </a:lnTo>
                <a:lnTo>
                  <a:pt x="468" y="432"/>
                </a:lnTo>
                <a:lnTo>
                  <a:pt x="461" y="437"/>
                </a:lnTo>
                <a:lnTo>
                  <a:pt x="454" y="414"/>
                </a:lnTo>
                <a:lnTo>
                  <a:pt x="442" y="402"/>
                </a:lnTo>
                <a:lnTo>
                  <a:pt x="430" y="416"/>
                </a:lnTo>
                <a:lnTo>
                  <a:pt x="355" y="414"/>
                </a:lnTo>
                <a:lnTo>
                  <a:pt x="355" y="440"/>
                </a:lnTo>
                <a:lnTo>
                  <a:pt x="378" y="442"/>
                </a:lnTo>
                <a:lnTo>
                  <a:pt x="376" y="458"/>
                </a:lnTo>
                <a:lnTo>
                  <a:pt x="369" y="454"/>
                </a:lnTo>
                <a:lnTo>
                  <a:pt x="348" y="461"/>
                </a:lnTo>
                <a:lnTo>
                  <a:pt x="348" y="487"/>
                </a:lnTo>
                <a:lnTo>
                  <a:pt x="364" y="501"/>
                </a:lnTo>
                <a:lnTo>
                  <a:pt x="369" y="525"/>
                </a:lnTo>
                <a:lnTo>
                  <a:pt x="369" y="541"/>
                </a:lnTo>
                <a:lnTo>
                  <a:pt x="352" y="645"/>
                </a:lnTo>
                <a:lnTo>
                  <a:pt x="331" y="626"/>
                </a:lnTo>
                <a:lnTo>
                  <a:pt x="319" y="624"/>
                </a:lnTo>
                <a:lnTo>
                  <a:pt x="345" y="586"/>
                </a:lnTo>
                <a:lnTo>
                  <a:pt x="317" y="567"/>
                </a:lnTo>
                <a:lnTo>
                  <a:pt x="293" y="570"/>
                </a:lnTo>
                <a:lnTo>
                  <a:pt x="279" y="565"/>
                </a:lnTo>
                <a:lnTo>
                  <a:pt x="258" y="574"/>
                </a:lnTo>
                <a:lnTo>
                  <a:pt x="229" y="570"/>
                </a:lnTo>
                <a:lnTo>
                  <a:pt x="206" y="529"/>
                </a:lnTo>
                <a:lnTo>
                  <a:pt x="187" y="520"/>
                </a:lnTo>
                <a:lnTo>
                  <a:pt x="175" y="501"/>
                </a:lnTo>
                <a:lnTo>
                  <a:pt x="149" y="482"/>
                </a:lnTo>
                <a:lnTo>
                  <a:pt x="140" y="487"/>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5" name="Freeform 490"/>
          <p:cNvSpPr/>
          <p:nvPr/>
        </p:nvSpPr>
        <p:spPr bwMode="auto">
          <a:xfrm>
            <a:off x="1958422" y="3980183"/>
            <a:ext cx="53446" cy="46967"/>
          </a:xfrm>
          <a:custGeom>
            <a:gdLst>
              <a:gd fmla="*/ 116 w 132" name="T0"/>
              <a:gd fmla="*/ 116 h 116" name="T1"/>
              <a:gd fmla="*/ 94 w 132" name="T2"/>
              <a:gd fmla="*/ 109 h 116" name="T3"/>
              <a:gd fmla="*/ 87 w 132" name="T4"/>
              <a:gd fmla="*/ 99 h 116" name="T5"/>
              <a:gd fmla="*/ 90 w 132" name="T6"/>
              <a:gd fmla="*/ 95 h 116" name="T7"/>
              <a:gd fmla="*/ 90 w 132" name="T8"/>
              <a:gd fmla="*/ 85 h 116" name="T9"/>
              <a:gd fmla="*/ 78 w 132" name="T10"/>
              <a:gd fmla="*/ 76 h 116" name="T11"/>
              <a:gd fmla="*/ 64 w 132" name="T12"/>
              <a:gd fmla="*/ 69 h 116" name="T13"/>
              <a:gd fmla="*/ 49 w 132" name="T14"/>
              <a:gd fmla="*/ 64 h 116" name="T15"/>
              <a:gd fmla="*/ 47 w 132" name="T16"/>
              <a:gd fmla="*/ 52 h 116" name="T17"/>
              <a:gd fmla="*/ 38 w 132" name="T18"/>
              <a:gd fmla="*/ 45 h 116" name="T19"/>
              <a:gd fmla="*/ 40 w 132" name="T20"/>
              <a:gd fmla="*/ 57 h 116" name="T21"/>
              <a:gd fmla="*/ 33 w 132" name="T22"/>
              <a:gd fmla="*/ 66 h 116" name="T23"/>
              <a:gd fmla="*/ 24 w 132" name="T24"/>
              <a:gd fmla="*/ 55 h 116" name="T25"/>
              <a:gd fmla="*/ 12 w 132" name="T26"/>
              <a:gd fmla="*/ 50 h 116" name="T27"/>
              <a:gd fmla="*/ 5 w 132" name="T28"/>
              <a:gd fmla="*/ 43 h 116" name="T29"/>
              <a:gd fmla="*/ 7 w 132" name="T30"/>
              <a:gd fmla="*/ 31 h 116" name="T31"/>
              <a:gd fmla="*/ 12 w 132" name="T32"/>
              <a:gd fmla="*/ 19 h 116" name="T33"/>
              <a:gd fmla="*/ 0 w 132" name="T34"/>
              <a:gd fmla="*/ 14 h 116" name="T35"/>
              <a:gd fmla="*/ 9 w 132" name="T36"/>
              <a:gd fmla="*/ 5 h 116" name="T37"/>
              <a:gd fmla="*/ 14 w 132" name="T38"/>
              <a:gd fmla="*/ 0 h 116" name="T39"/>
              <a:gd fmla="*/ 40 w 132" name="T40"/>
              <a:gd fmla="*/ 12 h 116" name="T41"/>
              <a:gd fmla="*/ 49 w 132" name="T42"/>
              <a:gd fmla="*/ 7 h 116" name="T43"/>
              <a:gd fmla="*/ 61 w 132" name="T44"/>
              <a:gd fmla="*/ 10 h 116" name="T45"/>
              <a:gd fmla="*/ 68 w 132" name="T46"/>
              <a:gd fmla="*/ 17 h 116" name="T47"/>
              <a:gd fmla="*/ 80 w 132" name="T48"/>
              <a:gd fmla="*/ 19 h 116" name="T49"/>
              <a:gd fmla="*/ 87 w 132" name="T50"/>
              <a:gd fmla="*/ 12 h 116" name="T51"/>
              <a:gd fmla="*/ 99 w 132" name="T52"/>
              <a:gd fmla="*/ 33 h 116" name="T53"/>
              <a:gd fmla="*/ 113 w 132" name="T54"/>
              <a:gd fmla="*/ 47 h 116" name="T55"/>
              <a:gd fmla="*/ 132 w 132" name="T56"/>
              <a:gd fmla="*/ 66 h 116" name="T57"/>
              <a:gd fmla="*/ 116 w 132" name="T58"/>
              <a:gd fmla="*/ 69 h 116" name="T59"/>
              <a:gd fmla="*/ 116 w 132" name="T60"/>
              <a:gd fmla="*/ 85 h 116" name="T61"/>
              <a:gd fmla="*/ 125 w 132" name="T62"/>
              <a:gd fmla="*/ 90 h 116" name="T63"/>
              <a:gd fmla="*/ 118 w 132" name="T64"/>
              <a:gd fmla="*/ 95 h 116" name="T65"/>
              <a:gd fmla="*/ 120 w 132" name="T66"/>
              <a:gd fmla="*/ 102 h 116" name="T67"/>
              <a:gd fmla="*/ 118 w 132" name="T68"/>
              <a:gd fmla="*/ 109 h 116" name="T69"/>
              <a:gd fmla="*/ 116 w 132" name="T70"/>
              <a:gd fmla="*/ 116 h 116"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15" w="132">
                <a:moveTo>
                  <a:pt x="116" y="116"/>
                </a:moveTo>
                <a:lnTo>
                  <a:pt x="94" y="109"/>
                </a:lnTo>
                <a:lnTo>
                  <a:pt x="87" y="99"/>
                </a:lnTo>
                <a:lnTo>
                  <a:pt x="90" y="95"/>
                </a:lnTo>
                <a:lnTo>
                  <a:pt x="90" y="85"/>
                </a:lnTo>
                <a:lnTo>
                  <a:pt x="78" y="76"/>
                </a:lnTo>
                <a:lnTo>
                  <a:pt x="64" y="69"/>
                </a:lnTo>
                <a:lnTo>
                  <a:pt x="49" y="64"/>
                </a:lnTo>
                <a:lnTo>
                  <a:pt x="47" y="52"/>
                </a:lnTo>
                <a:lnTo>
                  <a:pt x="38" y="45"/>
                </a:lnTo>
                <a:lnTo>
                  <a:pt x="40" y="57"/>
                </a:lnTo>
                <a:lnTo>
                  <a:pt x="33" y="66"/>
                </a:lnTo>
                <a:lnTo>
                  <a:pt x="24" y="55"/>
                </a:lnTo>
                <a:lnTo>
                  <a:pt x="12" y="50"/>
                </a:lnTo>
                <a:lnTo>
                  <a:pt x="5" y="43"/>
                </a:lnTo>
                <a:lnTo>
                  <a:pt x="7" y="31"/>
                </a:lnTo>
                <a:lnTo>
                  <a:pt x="12" y="19"/>
                </a:lnTo>
                <a:lnTo>
                  <a:pt x="0" y="14"/>
                </a:lnTo>
                <a:lnTo>
                  <a:pt x="9" y="5"/>
                </a:lnTo>
                <a:lnTo>
                  <a:pt x="14" y="0"/>
                </a:lnTo>
                <a:lnTo>
                  <a:pt x="40" y="12"/>
                </a:lnTo>
                <a:lnTo>
                  <a:pt x="49" y="7"/>
                </a:lnTo>
                <a:lnTo>
                  <a:pt x="61" y="10"/>
                </a:lnTo>
                <a:lnTo>
                  <a:pt x="68" y="17"/>
                </a:lnTo>
                <a:lnTo>
                  <a:pt x="80" y="19"/>
                </a:lnTo>
                <a:lnTo>
                  <a:pt x="87" y="12"/>
                </a:lnTo>
                <a:lnTo>
                  <a:pt x="99" y="33"/>
                </a:lnTo>
                <a:lnTo>
                  <a:pt x="113" y="47"/>
                </a:lnTo>
                <a:lnTo>
                  <a:pt x="132" y="66"/>
                </a:lnTo>
                <a:lnTo>
                  <a:pt x="116" y="69"/>
                </a:lnTo>
                <a:lnTo>
                  <a:pt x="116" y="85"/>
                </a:lnTo>
                <a:lnTo>
                  <a:pt x="125" y="90"/>
                </a:lnTo>
                <a:lnTo>
                  <a:pt x="118" y="95"/>
                </a:lnTo>
                <a:lnTo>
                  <a:pt x="120" y="102"/>
                </a:lnTo>
                <a:lnTo>
                  <a:pt x="118" y="109"/>
                </a:lnTo>
                <a:lnTo>
                  <a:pt x="116" y="116"/>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6" name="Freeform 491"/>
          <p:cNvSpPr/>
          <p:nvPr/>
        </p:nvSpPr>
        <p:spPr bwMode="auto">
          <a:xfrm>
            <a:off x="1973808" y="3789076"/>
            <a:ext cx="168434" cy="53446"/>
          </a:xfrm>
          <a:custGeom>
            <a:gdLst>
              <a:gd fmla="*/ 104 w 416" name="T0"/>
              <a:gd fmla="*/ 0 h 132" name="T1"/>
              <a:gd fmla="*/ 137 w 416" name="T2"/>
              <a:gd fmla="*/ 2 h 132" name="T3"/>
              <a:gd fmla="*/ 167 w 416" name="T4"/>
              <a:gd fmla="*/ 2 h 132" name="T5"/>
              <a:gd fmla="*/ 203 w 416" name="T6"/>
              <a:gd fmla="*/ 16 h 132" name="T7"/>
              <a:gd fmla="*/ 219 w 416" name="T8"/>
              <a:gd fmla="*/ 30 h 132" name="T9"/>
              <a:gd fmla="*/ 255 w 416" name="T10"/>
              <a:gd fmla="*/ 26 h 132" name="T11"/>
              <a:gd fmla="*/ 269 w 416" name="T12"/>
              <a:gd fmla="*/ 35 h 132" name="T13"/>
              <a:gd fmla="*/ 302 w 416" name="T14"/>
              <a:gd fmla="*/ 61 h 132" name="T15"/>
              <a:gd fmla="*/ 326 w 416" name="T16"/>
              <a:gd fmla="*/ 80 h 132" name="T17"/>
              <a:gd fmla="*/ 338 w 416" name="T18"/>
              <a:gd fmla="*/ 78 h 132" name="T19"/>
              <a:gd fmla="*/ 361 w 416" name="T20"/>
              <a:gd fmla="*/ 87 h 132" name="T21"/>
              <a:gd fmla="*/ 359 w 416" name="T22"/>
              <a:gd fmla="*/ 99 h 132" name="T23"/>
              <a:gd fmla="*/ 387 w 416" name="T24"/>
              <a:gd fmla="*/ 99 h 132" name="T25"/>
              <a:gd fmla="*/ 416 w 416" name="T26"/>
              <a:gd fmla="*/ 115 h 132" name="T27"/>
              <a:gd fmla="*/ 413 w 416" name="T28"/>
              <a:gd fmla="*/ 125 h 132" name="T29"/>
              <a:gd fmla="*/ 387 w 416" name="T30"/>
              <a:gd fmla="*/ 130 h 132" name="T31"/>
              <a:gd fmla="*/ 361 w 416" name="T32"/>
              <a:gd fmla="*/ 132 h 132" name="T33"/>
              <a:gd fmla="*/ 333 w 416" name="T34"/>
              <a:gd fmla="*/ 130 h 132" name="T35"/>
              <a:gd fmla="*/ 279 w 416" name="T36"/>
              <a:gd fmla="*/ 132 h 132" name="T37"/>
              <a:gd fmla="*/ 304 w 416" name="T38"/>
              <a:gd fmla="*/ 111 h 132" name="T39"/>
              <a:gd fmla="*/ 288 w 416" name="T40"/>
              <a:gd fmla="*/ 101 h 132" name="T41"/>
              <a:gd fmla="*/ 264 w 416" name="T42"/>
              <a:gd fmla="*/ 99 h 132" name="T43"/>
              <a:gd fmla="*/ 250 w 416" name="T44"/>
              <a:gd fmla="*/ 87 h 132" name="T45"/>
              <a:gd fmla="*/ 241 w 416" name="T46"/>
              <a:gd fmla="*/ 63 h 132" name="T47"/>
              <a:gd fmla="*/ 219 w 416" name="T48"/>
              <a:gd fmla="*/ 66 h 132" name="T49"/>
              <a:gd fmla="*/ 184 w 416" name="T50"/>
              <a:gd fmla="*/ 54 h 132" name="T51"/>
              <a:gd fmla="*/ 172 w 416" name="T52"/>
              <a:gd fmla="*/ 44 h 132" name="T53"/>
              <a:gd fmla="*/ 123 w 416" name="T54"/>
              <a:gd fmla="*/ 40 h 132" name="T55"/>
              <a:gd fmla="*/ 108 w 416" name="T56"/>
              <a:gd fmla="*/ 30 h 132" name="T57"/>
              <a:gd fmla="*/ 123 w 416" name="T58"/>
              <a:gd fmla="*/ 21 h 132" name="T59"/>
              <a:gd fmla="*/ 85 w 416" name="T60"/>
              <a:gd fmla="*/ 18 h 132" name="T61"/>
              <a:gd fmla="*/ 56 w 416" name="T62"/>
              <a:gd fmla="*/ 40 h 132" name="T63"/>
              <a:gd fmla="*/ 40 w 416" name="T64"/>
              <a:gd fmla="*/ 40 h 132" name="T65"/>
              <a:gd fmla="*/ 35 w 416" name="T66"/>
              <a:gd fmla="*/ 52 h 132" name="T67"/>
              <a:gd fmla="*/ 16 w 416" name="T68"/>
              <a:gd fmla="*/ 54 h 132" name="T69"/>
              <a:gd fmla="*/ 0 w 416" name="T70"/>
              <a:gd fmla="*/ 52 h 132" name="T71"/>
              <a:gd fmla="*/ 21 w 416" name="T72"/>
              <a:gd fmla="*/ 40 h 132" name="T73"/>
              <a:gd fmla="*/ 28 w 416" name="T74"/>
              <a:gd fmla="*/ 23 h 132" name="T75"/>
              <a:gd fmla="*/ 45 w 416" name="T76"/>
              <a:gd fmla="*/ 16 h 132" name="T77"/>
              <a:gd fmla="*/ 66 w 416" name="T78"/>
              <a:gd fmla="*/ 7 h 132" name="T79"/>
              <a:gd fmla="*/ 94 w 416" name="T80"/>
              <a:gd fmla="*/ 4 h 132" name="T81"/>
              <a:gd fmla="*/ 104 w 416" name="T82"/>
              <a:gd fmla="*/ 0 h 13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32" w="416">
                <a:moveTo>
                  <a:pt x="104" y="0"/>
                </a:moveTo>
                <a:lnTo>
                  <a:pt x="137" y="2"/>
                </a:lnTo>
                <a:lnTo>
                  <a:pt x="167" y="2"/>
                </a:lnTo>
                <a:lnTo>
                  <a:pt x="203" y="16"/>
                </a:lnTo>
                <a:lnTo>
                  <a:pt x="219" y="30"/>
                </a:lnTo>
                <a:lnTo>
                  <a:pt x="255" y="26"/>
                </a:lnTo>
                <a:lnTo>
                  <a:pt x="269" y="35"/>
                </a:lnTo>
                <a:lnTo>
                  <a:pt x="302" y="61"/>
                </a:lnTo>
                <a:lnTo>
                  <a:pt x="326" y="80"/>
                </a:lnTo>
                <a:lnTo>
                  <a:pt x="338" y="78"/>
                </a:lnTo>
                <a:lnTo>
                  <a:pt x="361" y="87"/>
                </a:lnTo>
                <a:lnTo>
                  <a:pt x="359" y="99"/>
                </a:lnTo>
                <a:lnTo>
                  <a:pt x="387" y="99"/>
                </a:lnTo>
                <a:lnTo>
                  <a:pt x="416" y="115"/>
                </a:lnTo>
                <a:lnTo>
                  <a:pt x="413" y="125"/>
                </a:lnTo>
                <a:lnTo>
                  <a:pt x="387" y="130"/>
                </a:lnTo>
                <a:lnTo>
                  <a:pt x="361" y="132"/>
                </a:lnTo>
                <a:lnTo>
                  <a:pt x="333" y="130"/>
                </a:lnTo>
                <a:lnTo>
                  <a:pt x="279" y="132"/>
                </a:lnTo>
                <a:lnTo>
                  <a:pt x="304" y="111"/>
                </a:lnTo>
                <a:lnTo>
                  <a:pt x="288" y="101"/>
                </a:lnTo>
                <a:lnTo>
                  <a:pt x="264" y="99"/>
                </a:lnTo>
                <a:lnTo>
                  <a:pt x="250" y="87"/>
                </a:lnTo>
                <a:lnTo>
                  <a:pt x="241" y="63"/>
                </a:lnTo>
                <a:lnTo>
                  <a:pt x="219" y="66"/>
                </a:lnTo>
                <a:lnTo>
                  <a:pt x="184" y="54"/>
                </a:lnTo>
                <a:lnTo>
                  <a:pt x="172" y="44"/>
                </a:lnTo>
                <a:lnTo>
                  <a:pt x="123" y="40"/>
                </a:lnTo>
                <a:lnTo>
                  <a:pt x="108" y="30"/>
                </a:lnTo>
                <a:lnTo>
                  <a:pt x="123" y="21"/>
                </a:lnTo>
                <a:lnTo>
                  <a:pt x="85" y="18"/>
                </a:lnTo>
                <a:lnTo>
                  <a:pt x="56" y="40"/>
                </a:lnTo>
                <a:lnTo>
                  <a:pt x="40" y="40"/>
                </a:lnTo>
                <a:lnTo>
                  <a:pt x="35" y="52"/>
                </a:lnTo>
                <a:lnTo>
                  <a:pt x="16" y="54"/>
                </a:lnTo>
                <a:lnTo>
                  <a:pt x="0" y="52"/>
                </a:lnTo>
                <a:lnTo>
                  <a:pt x="21" y="40"/>
                </a:lnTo>
                <a:lnTo>
                  <a:pt x="28" y="23"/>
                </a:lnTo>
                <a:lnTo>
                  <a:pt x="45" y="16"/>
                </a:lnTo>
                <a:lnTo>
                  <a:pt x="66" y="7"/>
                </a:lnTo>
                <a:lnTo>
                  <a:pt x="94" y="4"/>
                </a:lnTo>
                <a:lnTo>
                  <a:pt x="104" y="0"/>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7" name="Freeform 492"/>
          <p:cNvSpPr/>
          <p:nvPr/>
        </p:nvSpPr>
        <p:spPr bwMode="auto">
          <a:xfrm>
            <a:off x="3807557" y="3576508"/>
            <a:ext cx="36440" cy="19030"/>
          </a:xfrm>
          <a:custGeom>
            <a:gdLst>
              <a:gd fmla="*/ 64 w 90" name="T0"/>
              <a:gd fmla="*/ 19 h 47" name="T1"/>
              <a:gd fmla="*/ 90 w 90" name="T2"/>
              <a:gd fmla="*/ 0 h 47" name="T3"/>
              <a:gd fmla="*/ 55 w 90" name="T4"/>
              <a:gd fmla="*/ 12 h 47" name="T5"/>
              <a:gd fmla="*/ 26 w 90" name="T6"/>
              <a:gd fmla="*/ 12 h 47" name="T7"/>
              <a:gd fmla="*/ 22 w 90" name="T8"/>
              <a:gd fmla="*/ 23 h 47" name="T9"/>
              <a:gd fmla="*/ 19 w 90" name="T10"/>
              <a:gd fmla="*/ 23 h 47" name="T11"/>
              <a:gd fmla="*/ 0 w 90" name="T12"/>
              <a:gd fmla="*/ 23 h 47" name="T13"/>
              <a:gd fmla="*/ 10 w 90" name="T14"/>
              <a:gd fmla="*/ 42 h 47" name="T15"/>
              <a:gd fmla="*/ 29 w 90" name="T16"/>
              <a:gd fmla="*/ 47 h 47" name="T17"/>
              <a:gd fmla="*/ 69 w 90" name="T18"/>
              <a:gd fmla="*/ 31 h 47" name="T19"/>
              <a:gd fmla="*/ 66 w 90" name="T20"/>
              <a:gd fmla="*/ 26 h 47" name="T21"/>
              <a:gd fmla="*/ 64 w 90" name="T22"/>
              <a:gd fmla="*/ 19 h 4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7" w="90">
                <a:moveTo>
                  <a:pt x="64" y="19"/>
                </a:moveTo>
                <a:lnTo>
                  <a:pt x="90" y="0"/>
                </a:lnTo>
                <a:lnTo>
                  <a:pt x="55" y="12"/>
                </a:lnTo>
                <a:lnTo>
                  <a:pt x="26" y="12"/>
                </a:lnTo>
                <a:lnTo>
                  <a:pt x="22" y="23"/>
                </a:lnTo>
                <a:lnTo>
                  <a:pt x="19" y="23"/>
                </a:lnTo>
                <a:lnTo>
                  <a:pt x="0" y="23"/>
                </a:lnTo>
                <a:lnTo>
                  <a:pt x="10" y="42"/>
                </a:lnTo>
                <a:lnTo>
                  <a:pt x="29" y="47"/>
                </a:lnTo>
                <a:lnTo>
                  <a:pt x="69" y="31"/>
                </a:lnTo>
                <a:lnTo>
                  <a:pt x="66" y="26"/>
                </a:lnTo>
                <a:lnTo>
                  <a:pt x="64" y="19"/>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8" name="Freeform 493"/>
          <p:cNvSpPr/>
          <p:nvPr/>
        </p:nvSpPr>
        <p:spPr bwMode="auto">
          <a:xfrm>
            <a:off x="3494982" y="3281747"/>
            <a:ext cx="103248" cy="52636"/>
          </a:xfrm>
          <a:custGeom>
            <a:gdLst>
              <a:gd fmla="*/ 182 w 255" name="T0"/>
              <a:gd fmla="*/ 127 h 130" name="T1"/>
              <a:gd fmla="*/ 163 w 255" name="T2"/>
              <a:gd fmla="*/ 118 h 130" name="T3"/>
              <a:gd fmla="*/ 146 w 255" name="T4"/>
              <a:gd fmla="*/ 120 h 130" name="T5"/>
              <a:gd fmla="*/ 115 w 255" name="T6"/>
              <a:gd fmla="*/ 106 h 130" name="T7"/>
              <a:gd fmla="*/ 101 w 255" name="T8"/>
              <a:gd fmla="*/ 109 h 130" name="T9"/>
              <a:gd fmla="*/ 80 w 255" name="T10"/>
              <a:gd fmla="*/ 130 h 130" name="T11"/>
              <a:gd fmla="*/ 52 w 255" name="T12"/>
              <a:gd fmla="*/ 113 h 130" name="T13"/>
              <a:gd fmla="*/ 30 w 255" name="T14"/>
              <a:gd fmla="*/ 92 h 130" name="T15"/>
              <a:gd fmla="*/ 9 w 255" name="T16"/>
              <a:gd fmla="*/ 80 h 130" name="T17"/>
              <a:gd fmla="*/ 7 w 255" name="T18"/>
              <a:gd fmla="*/ 59 h 130" name="T19"/>
              <a:gd fmla="*/ 0 w 255" name="T20"/>
              <a:gd fmla="*/ 45 h 130" name="T21"/>
              <a:gd fmla="*/ 28 w 255" name="T22"/>
              <a:gd fmla="*/ 33 h 130" name="T23"/>
              <a:gd fmla="*/ 42 w 255" name="T24"/>
              <a:gd fmla="*/ 21 h 130" name="T25"/>
              <a:gd fmla="*/ 68 w 255" name="T26"/>
              <a:gd fmla="*/ 9 h 130" name="T27"/>
              <a:gd fmla="*/ 80 w 255" name="T28"/>
              <a:gd fmla="*/ 0 h 130" name="T29"/>
              <a:gd fmla="*/ 89 w 255" name="T30"/>
              <a:gd fmla="*/ 7 h 130" name="T31"/>
              <a:gd fmla="*/ 106 w 255" name="T32"/>
              <a:gd fmla="*/ 2 h 130" name="T33"/>
              <a:gd fmla="*/ 125 w 255" name="T34"/>
              <a:gd fmla="*/ 19 h 130" name="T35"/>
              <a:gd fmla="*/ 153 w 255" name="T36"/>
              <a:gd fmla="*/ 21 h 130" name="T37"/>
              <a:gd fmla="*/ 151 w 255" name="T38"/>
              <a:gd fmla="*/ 35 h 130" name="T39"/>
              <a:gd fmla="*/ 172 w 255" name="T40"/>
              <a:gd fmla="*/ 47 h 130" name="T41"/>
              <a:gd fmla="*/ 177 w 255" name="T42"/>
              <a:gd fmla="*/ 33 h 130" name="T43"/>
              <a:gd fmla="*/ 205 w 255" name="T44"/>
              <a:gd fmla="*/ 40 h 130" name="T45"/>
              <a:gd fmla="*/ 208 w 255" name="T46"/>
              <a:gd fmla="*/ 54 h 130" name="T47"/>
              <a:gd fmla="*/ 236 w 255" name="T48"/>
              <a:gd fmla="*/ 59 h 130" name="T49"/>
              <a:gd fmla="*/ 255 w 255" name="T50"/>
              <a:gd fmla="*/ 83 h 130" name="T51"/>
              <a:gd fmla="*/ 243 w 255" name="T52"/>
              <a:gd fmla="*/ 83 h 130" name="T53"/>
              <a:gd fmla="*/ 238 w 255" name="T54"/>
              <a:gd fmla="*/ 92 h 130" name="T55"/>
              <a:gd fmla="*/ 229 w 255" name="T56"/>
              <a:gd fmla="*/ 94 h 130" name="T57"/>
              <a:gd fmla="*/ 226 w 255" name="T58"/>
              <a:gd fmla="*/ 106 h 130" name="T59"/>
              <a:gd fmla="*/ 219 w 255" name="T60"/>
              <a:gd fmla="*/ 109 h 130" name="T61"/>
              <a:gd fmla="*/ 217 w 255" name="T62"/>
              <a:gd fmla="*/ 111 h 130" name="T63"/>
              <a:gd fmla="*/ 205 w 255" name="T64"/>
              <a:gd fmla="*/ 118 h 130" name="T65"/>
              <a:gd fmla="*/ 186 w 255" name="T66"/>
              <a:gd fmla="*/ 116 h 130" name="T67"/>
              <a:gd fmla="*/ 182 w 255" name="T68"/>
              <a:gd fmla="*/ 127 h 13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30" w="255">
                <a:moveTo>
                  <a:pt x="182" y="127"/>
                </a:moveTo>
                <a:lnTo>
                  <a:pt x="163" y="118"/>
                </a:lnTo>
                <a:lnTo>
                  <a:pt x="146" y="120"/>
                </a:lnTo>
                <a:lnTo>
                  <a:pt x="115" y="106"/>
                </a:lnTo>
                <a:lnTo>
                  <a:pt x="101" y="109"/>
                </a:lnTo>
                <a:lnTo>
                  <a:pt x="80" y="130"/>
                </a:lnTo>
                <a:lnTo>
                  <a:pt x="52" y="113"/>
                </a:lnTo>
                <a:lnTo>
                  <a:pt x="30" y="92"/>
                </a:lnTo>
                <a:lnTo>
                  <a:pt x="9" y="80"/>
                </a:lnTo>
                <a:lnTo>
                  <a:pt x="7" y="59"/>
                </a:lnTo>
                <a:lnTo>
                  <a:pt x="0" y="45"/>
                </a:lnTo>
                <a:lnTo>
                  <a:pt x="28" y="33"/>
                </a:lnTo>
                <a:lnTo>
                  <a:pt x="42" y="21"/>
                </a:lnTo>
                <a:lnTo>
                  <a:pt x="68" y="9"/>
                </a:lnTo>
                <a:lnTo>
                  <a:pt x="80" y="0"/>
                </a:lnTo>
                <a:lnTo>
                  <a:pt x="89" y="7"/>
                </a:lnTo>
                <a:lnTo>
                  <a:pt x="106" y="2"/>
                </a:lnTo>
                <a:lnTo>
                  <a:pt x="125" y="19"/>
                </a:lnTo>
                <a:lnTo>
                  <a:pt x="153" y="21"/>
                </a:lnTo>
                <a:lnTo>
                  <a:pt x="151" y="35"/>
                </a:lnTo>
                <a:lnTo>
                  <a:pt x="172" y="47"/>
                </a:lnTo>
                <a:lnTo>
                  <a:pt x="177" y="33"/>
                </a:lnTo>
                <a:lnTo>
                  <a:pt x="205" y="40"/>
                </a:lnTo>
                <a:lnTo>
                  <a:pt x="208" y="54"/>
                </a:lnTo>
                <a:lnTo>
                  <a:pt x="236" y="59"/>
                </a:lnTo>
                <a:lnTo>
                  <a:pt x="255" y="83"/>
                </a:lnTo>
                <a:lnTo>
                  <a:pt x="243" y="83"/>
                </a:lnTo>
                <a:lnTo>
                  <a:pt x="238" y="92"/>
                </a:lnTo>
                <a:lnTo>
                  <a:pt x="229" y="94"/>
                </a:lnTo>
                <a:lnTo>
                  <a:pt x="226" y="106"/>
                </a:lnTo>
                <a:lnTo>
                  <a:pt x="219" y="109"/>
                </a:lnTo>
                <a:lnTo>
                  <a:pt x="217" y="111"/>
                </a:lnTo>
                <a:lnTo>
                  <a:pt x="205" y="118"/>
                </a:lnTo>
                <a:lnTo>
                  <a:pt x="186" y="116"/>
                </a:lnTo>
                <a:lnTo>
                  <a:pt x="182" y="127"/>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9" name="Freeform 494"/>
          <p:cNvSpPr/>
          <p:nvPr/>
        </p:nvSpPr>
        <p:spPr bwMode="auto">
          <a:xfrm>
            <a:off x="3397403" y="3200364"/>
            <a:ext cx="140497" cy="158717"/>
          </a:xfrm>
          <a:custGeom>
            <a:gdLst>
              <a:gd fmla="*/ 151 w 347" name="T0"/>
              <a:gd fmla="*/ 0 h 392" name="T1"/>
              <a:gd fmla="*/ 151 w 347" name="T2"/>
              <a:gd fmla="*/ 21 h 392" name="T3"/>
              <a:gd fmla="*/ 191 w 347" name="T4"/>
              <a:gd fmla="*/ 33 h 392" name="T5"/>
              <a:gd fmla="*/ 191 w 347" name="T6"/>
              <a:gd fmla="*/ 52 h 392" name="T7"/>
              <a:gd fmla="*/ 229 w 347" name="T8"/>
              <a:gd fmla="*/ 42 h 392" name="T9"/>
              <a:gd fmla="*/ 250 w 347" name="T10"/>
              <a:gd fmla="*/ 26 h 392" name="T11"/>
              <a:gd fmla="*/ 295 w 347" name="T12"/>
              <a:gd fmla="*/ 47 h 392" name="T13"/>
              <a:gd fmla="*/ 314 w 347" name="T14"/>
              <a:gd fmla="*/ 64 h 392" name="T15"/>
              <a:gd fmla="*/ 321 w 347" name="T16"/>
              <a:gd fmla="*/ 92 h 392" name="T17"/>
              <a:gd fmla="*/ 311 w 347" name="T18"/>
              <a:gd fmla="*/ 106 h 392" name="T19"/>
              <a:gd fmla="*/ 326 w 347" name="T20"/>
              <a:gd fmla="*/ 125 h 392" name="T21"/>
              <a:gd fmla="*/ 335 w 347" name="T22"/>
              <a:gd fmla="*/ 151 h 392" name="T23"/>
              <a:gd fmla="*/ 333 w 347" name="T24"/>
              <a:gd fmla="*/ 170 h 392" name="T25"/>
              <a:gd fmla="*/ 347 w 347" name="T26"/>
              <a:gd fmla="*/ 203 h 392" name="T27"/>
              <a:gd fmla="*/ 330 w 347" name="T28"/>
              <a:gd fmla="*/ 208 h 392" name="T29"/>
              <a:gd fmla="*/ 321 w 347" name="T30"/>
              <a:gd fmla="*/ 201 h 392" name="T31"/>
              <a:gd fmla="*/ 309 w 347" name="T32"/>
              <a:gd fmla="*/ 210 h 392" name="T33"/>
              <a:gd fmla="*/ 283 w 347" name="T34"/>
              <a:gd fmla="*/ 222 h 392" name="T35"/>
              <a:gd fmla="*/ 269 w 347" name="T36"/>
              <a:gd fmla="*/ 234 h 392" name="T37"/>
              <a:gd fmla="*/ 241 w 347" name="T38"/>
              <a:gd fmla="*/ 246 h 392" name="T39"/>
              <a:gd fmla="*/ 248 w 347" name="T40"/>
              <a:gd fmla="*/ 260 h 392" name="T41"/>
              <a:gd fmla="*/ 250 w 347" name="T42"/>
              <a:gd fmla="*/ 281 h 392" name="T43"/>
              <a:gd fmla="*/ 271 w 347" name="T44"/>
              <a:gd fmla="*/ 293 h 392" name="T45"/>
              <a:gd fmla="*/ 293 w 347" name="T46"/>
              <a:gd fmla="*/ 314 h 392" name="T47"/>
              <a:gd fmla="*/ 278 w 347" name="T48"/>
              <a:gd fmla="*/ 338 h 392" name="T49"/>
              <a:gd fmla="*/ 264 w 347" name="T50"/>
              <a:gd fmla="*/ 343 h 392" name="T51"/>
              <a:gd fmla="*/ 271 w 347" name="T52"/>
              <a:gd fmla="*/ 376 h 392" name="T53"/>
              <a:gd fmla="*/ 267 w 347" name="T54"/>
              <a:gd fmla="*/ 383 h 392" name="T55"/>
              <a:gd fmla="*/ 255 w 347" name="T56"/>
              <a:gd fmla="*/ 373 h 392" name="T57"/>
              <a:gd fmla="*/ 236 w 347" name="T58"/>
              <a:gd fmla="*/ 373 h 392" name="T59"/>
              <a:gd fmla="*/ 208 w 347" name="T60"/>
              <a:gd fmla="*/ 380 h 392" name="T61"/>
              <a:gd fmla="*/ 174 w 347" name="T62"/>
              <a:gd fmla="*/ 378 h 392" name="T63"/>
              <a:gd fmla="*/ 170 w 347" name="T64"/>
              <a:gd fmla="*/ 392 h 392" name="T65"/>
              <a:gd fmla="*/ 148 w 347" name="T66"/>
              <a:gd fmla="*/ 378 h 392" name="T67"/>
              <a:gd fmla="*/ 139 w 347" name="T68"/>
              <a:gd fmla="*/ 380 h 392" name="T69"/>
              <a:gd fmla="*/ 96 w 347" name="T70"/>
              <a:gd fmla="*/ 366 h 392" name="T71"/>
              <a:gd fmla="*/ 89 w 347" name="T72"/>
              <a:gd fmla="*/ 376 h 392" name="T73"/>
              <a:gd fmla="*/ 56 w 347" name="T74"/>
              <a:gd fmla="*/ 376 h 392" name="T75"/>
              <a:gd fmla="*/ 61 w 347" name="T76"/>
              <a:gd fmla="*/ 340 h 392" name="T77"/>
              <a:gd fmla="*/ 80 w 347" name="T78"/>
              <a:gd fmla="*/ 307 h 392" name="T79"/>
              <a:gd fmla="*/ 23 w 347" name="T80"/>
              <a:gd fmla="*/ 298 h 392" name="T81"/>
              <a:gd fmla="*/ 7 w 347" name="T82"/>
              <a:gd fmla="*/ 286 h 392" name="T83"/>
              <a:gd fmla="*/ 9 w 347" name="T84"/>
              <a:gd fmla="*/ 262 h 392" name="T85"/>
              <a:gd fmla="*/ 0 w 347" name="T86"/>
              <a:gd fmla="*/ 253 h 392" name="T87"/>
              <a:gd fmla="*/ 4 w 347" name="T88"/>
              <a:gd fmla="*/ 217 h 392" name="T89"/>
              <a:gd fmla="*/ 0 w 347" name="T90"/>
              <a:gd fmla="*/ 163 h 392" name="T91"/>
              <a:gd fmla="*/ 21 w 347" name="T92"/>
              <a:gd fmla="*/ 163 h 392" name="T93"/>
              <a:gd fmla="*/ 33 w 347" name="T94"/>
              <a:gd fmla="*/ 144 h 392" name="T95"/>
              <a:gd fmla="*/ 42 w 347" name="T96"/>
              <a:gd fmla="*/ 97 h 392" name="T97"/>
              <a:gd fmla="*/ 35 w 347" name="T98"/>
              <a:gd fmla="*/ 80 h 392" name="T99"/>
              <a:gd fmla="*/ 42 w 347" name="T100"/>
              <a:gd fmla="*/ 68 h 392" name="T101"/>
              <a:gd fmla="*/ 73 w 347" name="T102"/>
              <a:gd fmla="*/ 66 h 392" name="T103"/>
              <a:gd fmla="*/ 80 w 347" name="T104"/>
              <a:gd fmla="*/ 78 h 392" name="T105"/>
              <a:gd fmla="*/ 108 w 347" name="T106"/>
              <a:gd fmla="*/ 52 h 392" name="T107"/>
              <a:gd fmla="*/ 99 w 347" name="T108"/>
              <a:gd fmla="*/ 31 h 392" name="T109"/>
              <a:gd fmla="*/ 96 w 347" name="T110"/>
              <a:gd fmla="*/ 0 h 392" name="T111"/>
              <a:gd fmla="*/ 125 w 347" name="T112"/>
              <a:gd fmla="*/ 7 h 392" name="T113"/>
              <a:gd fmla="*/ 151 w 347" name="T114"/>
              <a:gd fmla="*/ 0 h 392"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392" w="347">
                <a:moveTo>
                  <a:pt x="151" y="0"/>
                </a:moveTo>
                <a:lnTo>
                  <a:pt x="151" y="21"/>
                </a:lnTo>
                <a:lnTo>
                  <a:pt x="191" y="33"/>
                </a:lnTo>
                <a:lnTo>
                  <a:pt x="191" y="52"/>
                </a:lnTo>
                <a:lnTo>
                  <a:pt x="229" y="42"/>
                </a:lnTo>
                <a:lnTo>
                  <a:pt x="250" y="26"/>
                </a:lnTo>
                <a:lnTo>
                  <a:pt x="295" y="47"/>
                </a:lnTo>
                <a:lnTo>
                  <a:pt x="314" y="64"/>
                </a:lnTo>
                <a:lnTo>
                  <a:pt x="321" y="92"/>
                </a:lnTo>
                <a:lnTo>
                  <a:pt x="311" y="106"/>
                </a:lnTo>
                <a:lnTo>
                  <a:pt x="326" y="125"/>
                </a:lnTo>
                <a:lnTo>
                  <a:pt x="335" y="151"/>
                </a:lnTo>
                <a:lnTo>
                  <a:pt x="333" y="170"/>
                </a:lnTo>
                <a:lnTo>
                  <a:pt x="347" y="203"/>
                </a:lnTo>
                <a:lnTo>
                  <a:pt x="330" y="208"/>
                </a:lnTo>
                <a:lnTo>
                  <a:pt x="321" y="201"/>
                </a:lnTo>
                <a:lnTo>
                  <a:pt x="309" y="210"/>
                </a:lnTo>
                <a:lnTo>
                  <a:pt x="283" y="222"/>
                </a:lnTo>
                <a:lnTo>
                  <a:pt x="269" y="234"/>
                </a:lnTo>
                <a:lnTo>
                  <a:pt x="241" y="246"/>
                </a:lnTo>
                <a:lnTo>
                  <a:pt x="248" y="260"/>
                </a:lnTo>
                <a:lnTo>
                  <a:pt x="250" y="281"/>
                </a:lnTo>
                <a:lnTo>
                  <a:pt x="271" y="293"/>
                </a:lnTo>
                <a:lnTo>
                  <a:pt x="293" y="314"/>
                </a:lnTo>
                <a:lnTo>
                  <a:pt x="278" y="338"/>
                </a:lnTo>
                <a:lnTo>
                  <a:pt x="264" y="343"/>
                </a:lnTo>
                <a:lnTo>
                  <a:pt x="271" y="376"/>
                </a:lnTo>
                <a:lnTo>
                  <a:pt x="267" y="383"/>
                </a:lnTo>
                <a:lnTo>
                  <a:pt x="255" y="373"/>
                </a:lnTo>
                <a:lnTo>
                  <a:pt x="236" y="373"/>
                </a:lnTo>
                <a:lnTo>
                  <a:pt x="208" y="380"/>
                </a:lnTo>
                <a:lnTo>
                  <a:pt x="174" y="378"/>
                </a:lnTo>
                <a:lnTo>
                  <a:pt x="170" y="392"/>
                </a:lnTo>
                <a:lnTo>
                  <a:pt x="148" y="378"/>
                </a:lnTo>
                <a:lnTo>
                  <a:pt x="139" y="380"/>
                </a:lnTo>
                <a:lnTo>
                  <a:pt x="96" y="366"/>
                </a:lnTo>
                <a:lnTo>
                  <a:pt x="89" y="376"/>
                </a:lnTo>
                <a:lnTo>
                  <a:pt x="56" y="376"/>
                </a:lnTo>
                <a:lnTo>
                  <a:pt x="61" y="340"/>
                </a:lnTo>
                <a:lnTo>
                  <a:pt x="80" y="307"/>
                </a:lnTo>
                <a:lnTo>
                  <a:pt x="23" y="298"/>
                </a:lnTo>
                <a:lnTo>
                  <a:pt x="7" y="286"/>
                </a:lnTo>
                <a:lnTo>
                  <a:pt x="9" y="262"/>
                </a:lnTo>
                <a:lnTo>
                  <a:pt x="0" y="253"/>
                </a:lnTo>
                <a:lnTo>
                  <a:pt x="4" y="217"/>
                </a:lnTo>
                <a:lnTo>
                  <a:pt x="0" y="163"/>
                </a:lnTo>
                <a:lnTo>
                  <a:pt x="21" y="163"/>
                </a:lnTo>
                <a:lnTo>
                  <a:pt x="33" y="144"/>
                </a:lnTo>
                <a:lnTo>
                  <a:pt x="42" y="97"/>
                </a:lnTo>
                <a:lnTo>
                  <a:pt x="35" y="80"/>
                </a:lnTo>
                <a:lnTo>
                  <a:pt x="42" y="68"/>
                </a:lnTo>
                <a:lnTo>
                  <a:pt x="73" y="66"/>
                </a:lnTo>
                <a:lnTo>
                  <a:pt x="80" y="78"/>
                </a:lnTo>
                <a:lnTo>
                  <a:pt x="108" y="52"/>
                </a:lnTo>
                <a:lnTo>
                  <a:pt x="99" y="31"/>
                </a:lnTo>
                <a:lnTo>
                  <a:pt x="96" y="0"/>
                </a:lnTo>
                <a:lnTo>
                  <a:pt x="125" y="7"/>
                </a:lnTo>
                <a:lnTo>
                  <a:pt x="151" y="0"/>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30" name="Freeform 495"/>
          <p:cNvSpPr/>
          <p:nvPr/>
        </p:nvSpPr>
        <p:spPr bwMode="auto">
          <a:xfrm>
            <a:off x="3954937" y="3957510"/>
            <a:ext cx="25913" cy="27533"/>
          </a:xfrm>
          <a:custGeom>
            <a:gdLst>
              <a:gd fmla="*/ 54 w 64" name="T0"/>
              <a:gd fmla="*/ 0 h 68" name="T1"/>
              <a:gd fmla="*/ 64 w 64" name="T2"/>
              <a:gd fmla="*/ 11 h 68" name="T3"/>
              <a:gd fmla="*/ 64 w 64" name="T4"/>
              <a:gd fmla="*/ 28 h 68" name="T5"/>
              <a:gd fmla="*/ 40 w 64" name="T6"/>
              <a:gd fmla="*/ 37 h 68" name="T7"/>
              <a:gd fmla="*/ 57 w 64" name="T8"/>
              <a:gd fmla="*/ 47 h 68" name="T9"/>
              <a:gd fmla="*/ 43 w 64" name="T10"/>
              <a:gd fmla="*/ 68 h 68" name="T11"/>
              <a:gd fmla="*/ 36 w 64" name="T12"/>
              <a:gd fmla="*/ 61 h 68" name="T13"/>
              <a:gd fmla="*/ 26 w 64" name="T14"/>
              <a:gd fmla="*/ 63 h 68" name="T15"/>
              <a:gd fmla="*/ 5 w 64" name="T16"/>
              <a:gd fmla="*/ 63 h 68" name="T17"/>
              <a:gd fmla="*/ 3 w 64" name="T18"/>
              <a:gd fmla="*/ 52 h 68" name="T19"/>
              <a:gd fmla="*/ 0 w 64" name="T20"/>
              <a:gd fmla="*/ 42 h 68" name="T21"/>
              <a:gd fmla="*/ 12 w 64" name="T22"/>
              <a:gd fmla="*/ 23 h 68" name="T23"/>
              <a:gd fmla="*/ 26 w 64" name="T24"/>
              <a:gd fmla="*/ 7 h 68" name="T25"/>
              <a:gd fmla="*/ 43 w 64" name="T26"/>
              <a:gd fmla="*/ 9 h 68" name="T27"/>
              <a:gd fmla="*/ 54 w 64" name="T28"/>
              <a:gd fmla="*/ 0 h 6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8" w="64">
                <a:moveTo>
                  <a:pt x="54" y="0"/>
                </a:moveTo>
                <a:lnTo>
                  <a:pt x="64" y="11"/>
                </a:lnTo>
                <a:lnTo>
                  <a:pt x="64" y="28"/>
                </a:lnTo>
                <a:lnTo>
                  <a:pt x="40" y="37"/>
                </a:lnTo>
                <a:lnTo>
                  <a:pt x="57" y="47"/>
                </a:lnTo>
                <a:lnTo>
                  <a:pt x="43" y="68"/>
                </a:lnTo>
                <a:lnTo>
                  <a:pt x="36" y="61"/>
                </a:lnTo>
                <a:lnTo>
                  <a:pt x="26" y="63"/>
                </a:lnTo>
                <a:lnTo>
                  <a:pt x="5" y="63"/>
                </a:lnTo>
                <a:lnTo>
                  <a:pt x="3" y="52"/>
                </a:lnTo>
                <a:lnTo>
                  <a:pt x="0" y="42"/>
                </a:lnTo>
                <a:lnTo>
                  <a:pt x="12" y="23"/>
                </a:lnTo>
                <a:lnTo>
                  <a:pt x="26" y="7"/>
                </a:lnTo>
                <a:lnTo>
                  <a:pt x="43" y="9"/>
                </a:lnTo>
                <a:lnTo>
                  <a:pt x="54" y="0"/>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31" name="Freeform 496"/>
          <p:cNvSpPr>
            <a:spLocks noEditPoints="1"/>
          </p:cNvSpPr>
          <p:nvPr/>
        </p:nvSpPr>
        <p:spPr bwMode="auto">
          <a:xfrm>
            <a:off x="3429794" y="3139226"/>
            <a:ext cx="71666" cy="64782"/>
          </a:xfrm>
          <a:custGeom>
            <a:gdLst>
              <a:gd fmla="*/ 177 w 177" name="T0"/>
              <a:gd fmla="*/ 118 h 160" name="T1"/>
              <a:gd fmla="*/ 154 w 177" name="T2"/>
              <a:gd fmla="*/ 160 h 160" name="T3"/>
              <a:gd fmla="*/ 113 w 177" name="T4"/>
              <a:gd fmla="*/ 130 h 160" name="T5"/>
              <a:gd fmla="*/ 109 w 177" name="T6"/>
              <a:gd fmla="*/ 108 h 160" name="T7"/>
              <a:gd fmla="*/ 165 w 177" name="T8"/>
              <a:gd fmla="*/ 89 h 160" name="T9"/>
              <a:gd fmla="*/ 177 w 177" name="T10"/>
              <a:gd fmla="*/ 118 h 160" name="T11"/>
              <a:gd fmla="*/ 109 w 177" name="T12"/>
              <a:gd fmla="*/ 71 h 160" name="T13"/>
              <a:gd fmla="*/ 99 w 177" name="T14"/>
              <a:gd fmla="*/ 92 h 160" name="T15"/>
              <a:gd fmla="*/ 87 w 177" name="T16"/>
              <a:gd fmla="*/ 85 h 160" name="T17"/>
              <a:gd fmla="*/ 59 w 177" name="T18"/>
              <a:gd fmla="*/ 125 h 160" name="T19"/>
              <a:gd fmla="*/ 71 w 177" name="T20"/>
              <a:gd fmla="*/ 151 h 160" name="T21"/>
              <a:gd fmla="*/ 45 w 177" name="T22"/>
              <a:gd fmla="*/ 158 h 160" name="T23"/>
              <a:gd fmla="*/ 16 w 177" name="T24"/>
              <a:gd fmla="*/ 151 h 160" name="T25"/>
              <a:gd fmla="*/ 0 w 177" name="T26"/>
              <a:gd fmla="*/ 123 h 160" name="T27"/>
              <a:gd fmla="*/ 0 w 177" name="T28"/>
              <a:gd fmla="*/ 66 h 160" name="T29"/>
              <a:gd fmla="*/ 7 w 177" name="T30"/>
              <a:gd fmla="*/ 52 h 160" name="T31"/>
              <a:gd fmla="*/ 16 w 177" name="T32"/>
              <a:gd fmla="*/ 35 h 160" name="T33"/>
              <a:gd fmla="*/ 52 w 177" name="T34"/>
              <a:gd fmla="*/ 30 h 160" name="T35"/>
              <a:gd fmla="*/ 64 w 177" name="T36"/>
              <a:gd fmla="*/ 16 h 160" name="T37"/>
              <a:gd fmla="*/ 97 w 177" name="T38"/>
              <a:gd fmla="*/ 0 h 160" name="T39"/>
              <a:gd fmla="*/ 94 w 177" name="T40"/>
              <a:gd fmla="*/ 28 h 160" name="T41"/>
              <a:gd fmla="*/ 83 w 177" name="T42"/>
              <a:gd fmla="*/ 47 h 160" name="T43"/>
              <a:gd fmla="*/ 87 w 177" name="T44"/>
              <a:gd fmla="*/ 63 h 160" name="T45"/>
              <a:gd fmla="*/ 109 w 177" name="T46"/>
              <a:gd fmla="*/ 71 h 160"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60" w="177">
                <a:moveTo>
                  <a:pt x="177" y="118"/>
                </a:moveTo>
                <a:lnTo>
                  <a:pt x="154" y="160"/>
                </a:lnTo>
                <a:lnTo>
                  <a:pt x="113" y="130"/>
                </a:lnTo>
                <a:lnTo>
                  <a:pt x="109" y="108"/>
                </a:lnTo>
                <a:lnTo>
                  <a:pt x="165" y="89"/>
                </a:lnTo>
                <a:lnTo>
                  <a:pt x="177" y="118"/>
                </a:lnTo>
                <a:close/>
                <a:moveTo>
                  <a:pt x="109" y="71"/>
                </a:moveTo>
                <a:lnTo>
                  <a:pt x="99" y="92"/>
                </a:lnTo>
                <a:lnTo>
                  <a:pt x="87" y="85"/>
                </a:lnTo>
                <a:lnTo>
                  <a:pt x="59" y="125"/>
                </a:lnTo>
                <a:lnTo>
                  <a:pt x="71" y="151"/>
                </a:lnTo>
                <a:lnTo>
                  <a:pt x="45" y="158"/>
                </a:lnTo>
                <a:lnTo>
                  <a:pt x="16" y="151"/>
                </a:lnTo>
                <a:lnTo>
                  <a:pt x="0" y="123"/>
                </a:lnTo>
                <a:lnTo>
                  <a:pt x="0" y="66"/>
                </a:lnTo>
                <a:lnTo>
                  <a:pt x="7" y="52"/>
                </a:lnTo>
                <a:lnTo>
                  <a:pt x="16" y="35"/>
                </a:lnTo>
                <a:lnTo>
                  <a:pt x="52" y="30"/>
                </a:lnTo>
                <a:lnTo>
                  <a:pt x="64" y="16"/>
                </a:lnTo>
                <a:lnTo>
                  <a:pt x="97" y="0"/>
                </a:lnTo>
                <a:lnTo>
                  <a:pt x="94" y="28"/>
                </a:lnTo>
                <a:lnTo>
                  <a:pt x="83" y="47"/>
                </a:lnTo>
                <a:lnTo>
                  <a:pt x="87" y="63"/>
                </a:lnTo>
                <a:lnTo>
                  <a:pt x="109" y="71"/>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32" name="Freeform 497"/>
          <p:cNvSpPr/>
          <p:nvPr/>
        </p:nvSpPr>
        <p:spPr bwMode="auto">
          <a:xfrm>
            <a:off x="2177468" y="3842521"/>
            <a:ext cx="56280" cy="36440"/>
          </a:xfrm>
          <a:custGeom>
            <a:gdLst>
              <a:gd fmla="*/ 9 w 139" name="T0"/>
              <a:gd fmla="*/ 7 h 90" name="T1"/>
              <a:gd fmla="*/ 14 w 139" name="T2"/>
              <a:gd fmla="*/ 0 h 90" name="T3"/>
              <a:gd fmla="*/ 45 w 139" name="T4"/>
              <a:gd fmla="*/ 0 h 90" name="T5"/>
              <a:gd fmla="*/ 66 w 139" name="T6"/>
              <a:gd fmla="*/ 9 h 90" name="T7"/>
              <a:gd fmla="*/ 78 w 139" name="T8"/>
              <a:gd fmla="*/ 9 h 90" name="T9"/>
              <a:gd fmla="*/ 85 w 139" name="T10"/>
              <a:gd fmla="*/ 24 h 90" name="T11"/>
              <a:gd fmla="*/ 106 w 139" name="T12"/>
              <a:gd fmla="*/ 24 h 90" name="T13"/>
              <a:gd fmla="*/ 104 w 139" name="T14"/>
              <a:gd fmla="*/ 35 h 90" name="T15"/>
              <a:gd fmla="*/ 120 w 139" name="T16"/>
              <a:gd fmla="*/ 35 h 90" name="T17"/>
              <a:gd fmla="*/ 139 w 139" name="T18"/>
              <a:gd fmla="*/ 50 h 90" name="T19"/>
              <a:gd fmla="*/ 125 w 139" name="T20"/>
              <a:gd fmla="*/ 66 h 90" name="T21"/>
              <a:gd fmla="*/ 106 w 139" name="T22"/>
              <a:gd fmla="*/ 59 h 90" name="T23"/>
              <a:gd fmla="*/ 90 w 139" name="T24"/>
              <a:gd fmla="*/ 59 h 90" name="T25"/>
              <a:gd fmla="*/ 78 w 139" name="T26"/>
              <a:gd fmla="*/ 59 h 90" name="T27"/>
              <a:gd fmla="*/ 71 w 139" name="T28"/>
              <a:gd fmla="*/ 66 h 90" name="T29"/>
              <a:gd fmla="*/ 54 w 139" name="T30"/>
              <a:gd fmla="*/ 68 h 90" name="T31"/>
              <a:gd fmla="*/ 50 w 139" name="T32"/>
              <a:gd fmla="*/ 59 h 90" name="T33"/>
              <a:gd fmla="*/ 35 w 139" name="T34"/>
              <a:gd fmla="*/ 64 h 90" name="T35"/>
              <a:gd fmla="*/ 21 w 139" name="T36"/>
              <a:gd fmla="*/ 90 h 90" name="T37"/>
              <a:gd fmla="*/ 12 w 139" name="T38"/>
              <a:gd fmla="*/ 85 h 90" name="T39"/>
              <a:gd fmla="*/ 9 w 139" name="T40"/>
              <a:gd fmla="*/ 73 h 90" name="T41"/>
              <a:gd fmla="*/ 9 w 139" name="T42"/>
              <a:gd fmla="*/ 61 h 90" name="T43"/>
              <a:gd fmla="*/ 0 w 139" name="T44"/>
              <a:gd fmla="*/ 50 h 90" name="T45"/>
              <a:gd fmla="*/ 9 w 139" name="T46"/>
              <a:gd fmla="*/ 45 h 90" name="T47"/>
              <a:gd fmla="*/ 12 w 139" name="T48"/>
              <a:gd fmla="*/ 28 h 90" name="T49"/>
              <a:gd fmla="*/ 9 w 139" name="T50"/>
              <a:gd fmla="*/ 7 h 9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90" w="139">
                <a:moveTo>
                  <a:pt x="9" y="7"/>
                </a:moveTo>
                <a:lnTo>
                  <a:pt x="14" y="0"/>
                </a:lnTo>
                <a:lnTo>
                  <a:pt x="45" y="0"/>
                </a:lnTo>
                <a:lnTo>
                  <a:pt x="66" y="9"/>
                </a:lnTo>
                <a:lnTo>
                  <a:pt x="78" y="9"/>
                </a:lnTo>
                <a:lnTo>
                  <a:pt x="85" y="24"/>
                </a:lnTo>
                <a:lnTo>
                  <a:pt x="106" y="24"/>
                </a:lnTo>
                <a:lnTo>
                  <a:pt x="104" y="35"/>
                </a:lnTo>
                <a:lnTo>
                  <a:pt x="120" y="35"/>
                </a:lnTo>
                <a:lnTo>
                  <a:pt x="139" y="50"/>
                </a:lnTo>
                <a:lnTo>
                  <a:pt x="125" y="66"/>
                </a:lnTo>
                <a:lnTo>
                  <a:pt x="106" y="59"/>
                </a:lnTo>
                <a:lnTo>
                  <a:pt x="90" y="59"/>
                </a:lnTo>
                <a:lnTo>
                  <a:pt x="78" y="59"/>
                </a:lnTo>
                <a:lnTo>
                  <a:pt x="71" y="66"/>
                </a:lnTo>
                <a:lnTo>
                  <a:pt x="54" y="68"/>
                </a:lnTo>
                <a:lnTo>
                  <a:pt x="50" y="59"/>
                </a:lnTo>
                <a:lnTo>
                  <a:pt x="35" y="64"/>
                </a:lnTo>
                <a:lnTo>
                  <a:pt x="21" y="90"/>
                </a:lnTo>
                <a:lnTo>
                  <a:pt x="12" y="85"/>
                </a:lnTo>
                <a:lnTo>
                  <a:pt x="9" y="73"/>
                </a:lnTo>
                <a:lnTo>
                  <a:pt x="9" y="61"/>
                </a:lnTo>
                <a:lnTo>
                  <a:pt x="0" y="50"/>
                </a:lnTo>
                <a:lnTo>
                  <a:pt x="9" y="45"/>
                </a:lnTo>
                <a:lnTo>
                  <a:pt x="12" y="28"/>
                </a:lnTo>
                <a:lnTo>
                  <a:pt x="9" y="7"/>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33" name="Freeform 498"/>
          <p:cNvSpPr/>
          <p:nvPr/>
        </p:nvSpPr>
        <p:spPr bwMode="auto">
          <a:xfrm>
            <a:off x="3667870" y="3095902"/>
            <a:ext cx="75715" cy="48992"/>
          </a:xfrm>
          <a:custGeom>
            <a:gdLst>
              <a:gd fmla="*/ 38 w 187" name="T0"/>
              <a:gd fmla="*/ 104 h 121" name="T1"/>
              <a:gd fmla="*/ 43 w 187" name="T2"/>
              <a:gd fmla="*/ 71 h 121" name="T3"/>
              <a:gd fmla="*/ 29 w 187" name="T4"/>
              <a:gd fmla="*/ 78 h 121" name="T5"/>
              <a:gd fmla="*/ 5 w 187" name="T6"/>
              <a:gd fmla="*/ 57 h 121" name="T7"/>
              <a:gd fmla="*/ 0 w 187" name="T8"/>
              <a:gd fmla="*/ 26 h 121" name="T9"/>
              <a:gd fmla="*/ 50 w 187" name="T10"/>
              <a:gd fmla="*/ 10 h 121" name="T11"/>
              <a:gd fmla="*/ 100 w 187" name="T12"/>
              <a:gd fmla="*/ 0 h 121" name="T13"/>
              <a:gd fmla="*/ 140 w 187" name="T14"/>
              <a:gd fmla="*/ 10 h 121" name="T15"/>
              <a:gd fmla="*/ 180 w 187" name="T16"/>
              <a:gd fmla="*/ 10 h 121" name="T17"/>
              <a:gd fmla="*/ 187 w 187" name="T18"/>
              <a:gd fmla="*/ 19 h 121" name="T19"/>
              <a:gd fmla="*/ 159 w 187" name="T20"/>
              <a:gd fmla="*/ 52 h 121" name="T21"/>
              <a:gd fmla="*/ 170 w 187" name="T22"/>
              <a:gd fmla="*/ 104 h 121" name="T23"/>
              <a:gd fmla="*/ 154 w 187" name="T24"/>
              <a:gd fmla="*/ 121 h 121" name="T25"/>
              <a:gd fmla="*/ 121 w 187" name="T26"/>
              <a:gd fmla="*/ 121 h 121" name="T27"/>
              <a:gd fmla="*/ 88 w 187" name="T28"/>
              <a:gd fmla="*/ 102 h 121" name="T29"/>
              <a:gd fmla="*/ 71 w 187" name="T30"/>
              <a:gd fmla="*/ 95 h 121" name="T31"/>
              <a:gd fmla="*/ 38 w 187" name="T32"/>
              <a:gd fmla="*/ 104 h 12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20" w="187">
                <a:moveTo>
                  <a:pt x="38" y="104"/>
                </a:moveTo>
                <a:lnTo>
                  <a:pt x="43" y="71"/>
                </a:lnTo>
                <a:lnTo>
                  <a:pt x="29" y="78"/>
                </a:lnTo>
                <a:lnTo>
                  <a:pt x="5" y="57"/>
                </a:lnTo>
                <a:lnTo>
                  <a:pt x="0" y="26"/>
                </a:lnTo>
                <a:lnTo>
                  <a:pt x="50" y="10"/>
                </a:lnTo>
                <a:lnTo>
                  <a:pt x="100" y="0"/>
                </a:lnTo>
                <a:lnTo>
                  <a:pt x="140" y="10"/>
                </a:lnTo>
                <a:lnTo>
                  <a:pt x="180" y="10"/>
                </a:lnTo>
                <a:lnTo>
                  <a:pt x="187" y="19"/>
                </a:lnTo>
                <a:lnTo>
                  <a:pt x="159" y="52"/>
                </a:lnTo>
                <a:lnTo>
                  <a:pt x="170" y="104"/>
                </a:lnTo>
                <a:lnTo>
                  <a:pt x="154" y="121"/>
                </a:lnTo>
                <a:lnTo>
                  <a:pt x="121" y="121"/>
                </a:lnTo>
                <a:lnTo>
                  <a:pt x="88" y="102"/>
                </a:lnTo>
                <a:lnTo>
                  <a:pt x="71" y="95"/>
                </a:lnTo>
                <a:lnTo>
                  <a:pt x="38" y="104"/>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34" name="Freeform 499"/>
          <p:cNvSpPr/>
          <p:nvPr/>
        </p:nvSpPr>
        <p:spPr bwMode="auto">
          <a:xfrm>
            <a:off x="3871935" y="3873293"/>
            <a:ext cx="104866" cy="87861"/>
          </a:xfrm>
          <a:custGeom>
            <a:gdLst>
              <a:gd fmla="*/ 231 w 259" name="T0"/>
              <a:gd fmla="*/ 215 h 217" name="T1"/>
              <a:gd fmla="*/ 219 w 259" name="T2"/>
              <a:gd fmla="*/ 200 h 217" name="T3"/>
              <a:gd fmla="*/ 203 w 259" name="T4"/>
              <a:gd fmla="*/ 179 h 217" name="T5"/>
              <a:gd fmla="*/ 186 w 259" name="T6"/>
              <a:gd fmla="*/ 165 h 217" name="T7"/>
              <a:gd fmla="*/ 174 w 259" name="T8"/>
              <a:gd fmla="*/ 151 h 217" name="T9"/>
              <a:gd fmla="*/ 141 w 259" name="T10"/>
              <a:gd fmla="*/ 137 h 217" name="T11"/>
              <a:gd fmla="*/ 115 w 259" name="T12"/>
              <a:gd fmla="*/ 137 h 217" name="T13"/>
              <a:gd fmla="*/ 106 w 259" name="T14"/>
              <a:gd fmla="*/ 127 h 217" name="T15"/>
              <a:gd fmla="*/ 82 w 259" name="T16"/>
              <a:gd fmla="*/ 137 h 217" name="T17"/>
              <a:gd fmla="*/ 61 w 259" name="T18"/>
              <a:gd fmla="*/ 120 h 217" name="T19"/>
              <a:gd fmla="*/ 47 w 259" name="T20"/>
              <a:gd fmla="*/ 148 h 217" name="T21"/>
              <a:gd fmla="*/ 2 w 259" name="T22"/>
              <a:gd fmla="*/ 139 h 217" name="T23"/>
              <a:gd fmla="*/ 0 w 259" name="T24"/>
              <a:gd fmla="*/ 125 h 217" name="T25"/>
              <a:gd fmla="*/ 16 w 259" name="T26"/>
              <a:gd fmla="*/ 66 h 217" name="T27"/>
              <a:gd fmla="*/ 18 w 259" name="T28"/>
              <a:gd fmla="*/ 40 h 217" name="T29"/>
              <a:gd fmla="*/ 30 w 259" name="T30"/>
              <a:gd fmla="*/ 28 h 217" name="T31"/>
              <a:gd fmla="*/ 61 w 259" name="T32"/>
              <a:gd fmla="*/ 21 h 217" name="T33"/>
              <a:gd fmla="*/ 80 w 259" name="T34"/>
              <a:gd fmla="*/ 0 h 217" name="T35"/>
              <a:gd fmla="*/ 101 w 259" name="T36"/>
              <a:gd fmla="*/ 44 h 217" name="T37"/>
              <a:gd fmla="*/ 113 w 259" name="T38"/>
              <a:gd fmla="*/ 80 h 217" name="T39"/>
              <a:gd fmla="*/ 134 w 259" name="T40"/>
              <a:gd fmla="*/ 101 h 217" name="T41"/>
              <a:gd fmla="*/ 186 w 259" name="T42"/>
              <a:gd fmla="*/ 137 h 217" name="T43"/>
              <a:gd fmla="*/ 208 w 259" name="T44"/>
              <a:gd fmla="*/ 160 h 217" name="T45"/>
              <a:gd fmla="*/ 229 w 259" name="T46"/>
              <a:gd fmla="*/ 182 h 217" name="T47"/>
              <a:gd fmla="*/ 241 w 259" name="T48"/>
              <a:gd fmla="*/ 196 h 217" name="T49"/>
              <a:gd fmla="*/ 259 w 259" name="T50"/>
              <a:gd fmla="*/ 208 h 217" name="T51"/>
              <a:gd fmla="*/ 248 w 259" name="T52"/>
              <a:gd fmla="*/ 217 h 217" name="T53"/>
              <a:gd fmla="*/ 231 w 259" name="T54"/>
              <a:gd fmla="*/ 215 h 217"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16" w="259">
                <a:moveTo>
                  <a:pt x="231" y="215"/>
                </a:moveTo>
                <a:lnTo>
                  <a:pt x="219" y="200"/>
                </a:lnTo>
                <a:lnTo>
                  <a:pt x="203" y="179"/>
                </a:lnTo>
                <a:lnTo>
                  <a:pt x="186" y="165"/>
                </a:lnTo>
                <a:lnTo>
                  <a:pt x="174" y="151"/>
                </a:lnTo>
                <a:lnTo>
                  <a:pt x="141" y="137"/>
                </a:lnTo>
                <a:lnTo>
                  <a:pt x="115" y="137"/>
                </a:lnTo>
                <a:lnTo>
                  <a:pt x="106" y="127"/>
                </a:lnTo>
                <a:lnTo>
                  <a:pt x="82" y="137"/>
                </a:lnTo>
                <a:lnTo>
                  <a:pt x="61" y="120"/>
                </a:lnTo>
                <a:lnTo>
                  <a:pt x="47" y="148"/>
                </a:lnTo>
                <a:lnTo>
                  <a:pt x="2" y="139"/>
                </a:lnTo>
                <a:lnTo>
                  <a:pt x="0" y="125"/>
                </a:lnTo>
                <a:lnTo>
                  <a:pt x="16" y="66"/>
                </a:lnTo>
                <a:lnTo>
                  <a:pt x="18" y="40"/>
                </a:lnTo>
                <a:lnTo>
                  <a:pt x="30" y="28"/>
                </a:lnTo>
                <a:lnTo>
                  <a:pt x="61" y="21"/>
                </a:lnTo>
                <a:lnTo>
                  <a:pt x="80" y="0"/>
                </a:lnTo>
                <a:lnTo>
                  <a:pt x="101" y="44"/>
                </a:lnTo>
                <a:lnTo>
                  <a:pt x="113" y="80"/>
                </a:lnTo>
                <a:lnTo>
                  <a:pt x="134" y="101"/>
                </a:lnTo>
                <a:lnTo>
                  <a:pt x="186" y="137"/>
                </a:lnTo>
                <a:lnTo>
                  <a:pt x="208" y="160"/>
                </a:lnTo>
                <a:lnTo>
                  <a:pt x="229" y="182"/>
                </a:lnTo>
                <a:lnTo>
                  <a:pt x="241" y="196"/>
                </a:lnTo>
                <a:lnTo>
                  <a:pt x="259" y="208"/>
                </a:lnTo>
                <a:lnTo>
                  <a:pt x="248" y="217"/>
                </a:lnTo>
                <a:lnTo>
                  <a:pt x="231" y="215"/>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35" name="Freeform 500"/>
          <p:cNvSpPr/>
          <p:nvPr/>
        </p:nvSpPr>
        <p:spPr bwMode="auto">
          <a:xfrm>
            <a:off x="3156088" y="3427913"/>
            <a:ext cx="194347" cy="143736"/>
          </a:xfrm>
          <a:custGeom>
            <a:gdLst>
              <a:gd fmla="*/ 14 w 480" name="T0"/>
              <a:gd fmla="*/ 88 h 355" name="T1"/>
              <a:gd fmla="*/ 17 w 480" name="T2"/>
              <a:gd fmla="*/ 55 h 355" name="T3"/>
              <a:gd fmla="*/ 0 w 480" name="T4"/>
              <a:gd fmla="*/ 34 h 355" name="T5"/>
              <a:gd fmla="*/ 55 w 480" name="T6"/>
              <a:gd fmla="*/ 0 h 355" name="T7"/>
              <a:gd fmla="*/ 102 w 480" name="T8"/>
              <a:gd fmla="*/ 10 h 355" name="T9"/>
              <a:gd fmla="*/ 154 w 480" name="T10"/>
              <a:gd fmla="*/ 8 h 355" name="T11"/>
              <a:gd fmla="*/ 194 w 480" name="T12"/>
              <a:gd fmla="*/ 17 h 355" name="T13"/>
              <a:gd fmla="*/ 227 w 480" name="T14"/>
              <a:gd fmla="*/ 15 h 355" name="T15"/>
              <a:gd fmla="*/ 291 w 480" name="T16"/>
              <a:gd fmla="*/ 15 h 355" name="T17"/>
              <a:gd fmla="*/ 305 w 480" name="T18"/>
              <a:gd fmla="*/ 34 h 355" name="T19"/>
              <a:gd fmla="*/ 376 w 480" name="T20"/>
              <a:gd fmla="*/ 55 h 355" name="T21"/>
              <a:gd fmla="*/ 390 w 480" name="T22"/>
              <a:gd fmla="*/ 45 h 355" name="T23"/>
              <a:gd fmla="*/ 435 w 480" name="T24"/>
              <a:gd fmla="*/ 67 h 355" name="T25"/>
              <a:gd fmla="*/ 477 w 480" name="T26"/>
              <a:gd fmla="*/ 60 h 355" name="T27"/>
              <a:gd fmla="*/ 480 w 480" name="T28"/>
              <a:gd fmla="*/ 88 h 355" name="T29"/>
              <a:gd fmla="*/ 444 w 480" name="T30"/>
              <a:gd fmla="*/ 116 h 355" name="T31"/>
              <a:gd fmla="*/ 395 w 480" name="T32"/>
              <a:gd fmla="*/ 128 h 355" name="T33"/>
              <a:gd fmla="*/ 390 w 480" name="T34"/>
              <a:gd fmla="*/ 142 h 355" name="T35"/>
              <a:gd fmla="*/ 366 w 480" name="T36"/>
              <a:gd fmla="*/ 168 h 355" name="T37"/>
              <a:gd fmla="*/ 352 w 480" name="T38"/>
              <a:gd fmla="*/ 204 h 355" name="T39"/>
              <a:gd fmla="*/ 366 w 480" name="T40"/>
              <a:gd fmla="*/ 230 h 355" name="T41"/>
              <a:gd fmla="*/ 345 w 480" name="T42"/>
              <a:gd fmla="*/ 251 h 355" name="T43"/>
              <a:gd fmla="*/ 336 w 480" name="T44"/>
              <a:gd fmla="*/ 279 h 355" name="T45"/>
              <a:gd fmla="*/ 307 w 480" name="T46"/>
              <a:gd fmla="*/ 289 h 355" name="T47"/>
              <a:gd fmla="*/ 279 w 480" name="T48"/>
              <a:gd fmla="*/ 322 h 355" name="T49"/>
              <a:gd fmla="*/ 232 w 480" name="T50"/>
              <a:gd fmla="*/ 322 h 355" name="T51"/>
              <a:gd fmla="*/ 194 w 480" name="T52"/>
              <a:gd fmla="*/ 322 h 355" name="T53"/>
              <a:gd fmla="*/ 170 w 480" name="T54"/>
              <a:gd fmla="*/ 338 h 355" name="T55"/>
              <a:gd fmla="*/ 156 w 480" name="T56"/>
              <a:gd fmla="*/ 355 h 355" name="T57"/>
              <a:gd fmla="*/ 137 w 480" name="T58"/>
              <a:gd fmla="*/ 350 h 355" name="T59"/>
              <a:gd fmla="*/ 123 w 480" name="T60"/>
              <a:gd fmla="*/ 336 h 355" name="T61"/>
              <a:gd fmla="*/ 111 w 480" name="T62"/>
              <a:gd fmla="*/ 310 h 355" name="T63"/>
              <a:gd fmla="*/ 76 w 480" name="T64"/>
              <a:gd fmla="*/ 303 h 355" name="T65"/>
              <a:gd fmla="*/ 71 w 480" name="T66"/>
              <a:gd fmla="*/ 289 h 355" name="T67"/>
              <a:gd fmla="*/ 85 w 480" name="T68"/>
              <a:gd fmla="*/ 272 h 355" name="T69"/>
              <a:gd fmla="*/ 92 w 480" name="T70"/>
              <a:gd fmla="*/ 260 h 355" name="T71"/>
              <a:gd fmla="*/ 78 w 480" name="T72"/>
              <a:gd fmla="*/ 246 h 355" name="T73"/>
              <a:gd fmla="*/ 90 w 480" name="T74"/>
              <a:gd fmla="*/ 218 h 355" name="T75"/>
              <a:gd fmla="*/ 73 w 480" name="T76"/>
              <a:gd fmla="*/ 190 h 355" name="T77"/>
              <a:gd fmla="*/ 90 w 480" name="T78"/>
              <a:gd fmla="*/ 187 h 355" name="T79"/>
              <a:gd fmla="*/ 92 w 480" name="T80"/>
              <a:gd fmla="*/ 166 h 355" name="T81"/>
              <a:gd fmla="*/ 97 w 480" name="T82"/>
              <a:gd fmla="*/ 159 h 355" name="T83"/>
              <a:gd fmla="*/ 99 w 480" name="T84"/>
              <a:gd fmla="*/ 123 h 355" name="T85"/>
              <a:gd fmla="*/ 116 w 480" name="T86"/>
              <a:gd fmla="*/ 109 h 355" name="T87"/>
              <a:gd fmla="*/ 106 w 480" name="T88"/>
              <a:gd fmla="*/ 88 h 355" name="T89"/>
              <a:gd fmla="*/ 83 w 480" name="T90"/>
              <a:gd fmla="*/ 86 h 355" name="T91"/>
              <a:gd fmla="*/ 76 w 480" name="T92"/>
              <a:gd fmla="*/ 90 h 355" name="T93"/>
              <a:gd fmla="*/ 55 w 480" name="T94"/>
              <a:gd fmla="*/ 90 h 355" name="T95"/>
              <a:gd fmla="*/ 43 w 480" name="T96"/>
              <a:gd fmla="*/ 69 h 355" name="T97"/>
              <a:gd fmla="*/ 29 w 480" name="T98"/>
              <a:gd fmla="*/ 76 h 355" name="T99"/>
              <a:gd fmla="*/ 14 w 480" name="T100"/>
              <a:gd fmla="*/ 88 h 355"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355" w="480">
                <a:moveTo>
                  <a:pt x="14" y="88"/>
                </a:moveTo>
                <a:lnTo>
                  <a:pt x="17" y="55"/>
                </a:lnTo>
                <a:lnTo>
                  <a:pt x="0" y="34"/>
                </a:lnTo>
                <a:lnTo>
                  <a:pt x="55" y="0"/>
                </a:lnTo>
                <a:lnTo>
                  <a:pt x="102" y="10"/>
                </a:lnTo>
                <a:lnTo>
                  <a:pt x="154" y="8"/>
                </a:lnTo>
                <a:lnTo>
                  <a:pt x="194" y="17"/>
                </a:lnTo>
                <a:lnTo>
                  <a:pt x="227" y="15"/>
                </a:lnTo>
                <a:lnTo>
                  <a:pt x="291" y="15"/>
                </a:lnTo>
                <a:lnTo>
                  <a:pt x="305" y="34"/>
                </a:lnTo>
                <a:lnTo>
                  <a:pt x="376" y="55"/>
                </a:lnTo>
                <a:lnTo>
                  <a:pt x="390" y="45"/>
                </a:lnTo>
                <a:lnTo>
                  <a:pt x="435" y="67"/>
                </a:lnTo>
                <a:lnTo>
                  <a:pt x="477" y="60"/>
                </a:lnTo>
                <a:lnTo>
                  <a:pt x="480" y="88"/>
                </a:lnTo>
                <a:lnTo>
                  <a:pt x="444" y="116"/>
                </a:lnTo>
                <a:lnTo>
                  <a:pt x="395" y="128"/>
                </a:lnTo>
                <a:lnTo>
                  <a:pt x="390" y="142"/>
                </a:lnTo>
                <a:lnTo>
                  <a:pt x="366" y="168"/>
                </a:lnTo>
                <a:lnTo>
                  <a:pt x="352" y="204"/>
                </a:lnTo>
                <a:lnTo>
                  <a:pt x="366" y="230"/>
                </a:lnTo>
                <a:lnTo>
                  <a:pt x="345" y="251"/>
                </a:lnTo>
                <a:lnTo>
                  <a:pt x="336" y="279"/>
                </a:lnTo>
                <a:lnTo>
                  <a:pt x="307" y="289"/>
                </a:lnTo>
                <a:lnTo>
                  <a:pt x="279" y="322"/>
                </a:lnTo>
                <a:lnTo>
                  <a:pt x="232" y="322"/>
                </a:lnTo>
                <a:lnTo>
                  <a:pt x="194" y="322"/>
                </a:lnTo>
                <a:lnTo>
                  <a:pt x="170" y="338"/>
                </a:lnTo>
                <a:lnTo>
                  <a:pt x="156" y="355"/>
                </a:lnTo>
                <a:lnTo>
                  <a:pt x="137" y="350"/>
                </a:lnTo>
                <a:lnTo>
                  <a:pt x="123" y="336"/>
                </a:lnTo>
                <a:lnTo>
                  <a:pt x="111" y="310"/>
                </a:lnTo>
                <a:lnTo>
                  <a:pt x="76" y="303"/>
                </a:lnTo>
                <a:lnTo>
                  <a:pt x="71" y="289"/>
                </a:lnTo>
                <a:lnTo>
                  <a:pt x="85" y="272"/>
                </a:lnTo>
                <a:lnTo>
                  <a:pt x="92" y="260"/>
                </a:lnTo>
                <a:lnTo>
                  <a:pt x="78" y="246"/>
                </a:lnTo>
                <a:lnTo>
                  <a:pt x="90" y="218"/>
                </a:lnTo>
                <a:lnTo>
                  <a:pt x="73" y="190"/>
                </a:lnTo>
                <a:lnTo>
                  <a:pt x="90" y="187"/>
                </a:lnTo>
                <a:lnTo>
                  <a:pt x="92" y="166"/>
                </a:lnTo>
                <a:lnTo>
                  <a:pt x="97" y="159"/>
                </a:lnTo>
                <a:lnTo>
                  <a:pt x="99" y="123"/>
                </a:lnTo>
                <a:lnTo>
                  <a:pt x="116" y="109"/>
                </a:lnTo>
                <a:lnTo>
                  <a:pt x="106" y="88"/>
                </a:lnTo>
                <a:lnTo>
                  <a:pt x="83" y="86"/>
                </a:lnTo>
                <a:lnTo>
                  <a:pt x="76" y="90"/>
                </a:lnTo>
                <a:lnTo>
                  <a:pt x="55" y="90"/>
                </a:lnTo>
                <a:lnTo>
                  <a:pt x="43" y="69"/>
                </a:lnTo>
                <a:lnTo>
                  <a:pt x="29" y="76"/>
                </a:lnTo>
                <a:lnTo>
                  <a:pt x="14" y="88"/>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36" name="Freeform 501"/>
          <p:cNvSpPr/>
          <p:nvPr/>
        </p:nvSpPr>
        <p:spPr bwMode="auto">
          <a:xfrm>
            <a:off x="3819299" y="3921879"/>
            <a:ext cx="231193" cy="180986"/>
          </a:xfrm>
          <a:custGeom>
            <a:gdLst>
              <a:gd fmla="*/ 191 w 571" name="T0"/>
              <a:gd fmla="*/ 0 h 447" name="T1"/>
              <a:gd fmla="*/ 212 w 571" name="T2"/>
              <a:gd fmla="*/ 17 h 447" name="T3"/>
              <a:gd fmla="*/ 236 w 571" name="T4"/>
              <a:gd fmla="*/ 7 h 447" name="T5"/>
              <a:gd fmla="*/ 245 w 571" name="T6"/>
              <a:gd fmla="*/ 17 h 447" name="T7"/>
              <a:gd fmla="*/ 271 w 571" name="T8"/>
              <a:gd fmla="*/ 17 h 447" name="T9"/>
              <a:gd fmla="*/ 304 w 571" name="T10"/>
              <a:gd fmla="*/ 31 h 447" name="T11"/>
              <a:gd fmla="*/ 316 w 571" name="T12"/>
              <a:gd fmla="*/ 45 h 447" name="T13"/>
              <a:gd fmla="*/ 333 w 571" name="T14"/>
              <a:gd fmla="*/ 59 h 447" name="T15"/>
              <a:gd fmla="*/ 349 w 571" name="T16"/>
              <a:gd fmla="*/ 80 h 447" name="T17"/>
              <a:gd fmla="*/ 361 w 571" name="T18"/>
              <a:gd fmla="*/ 95 h 447" name="T19"/>
              <a:gd fmla="*/ 347 w 571" name="T20"/>
              <a:gd fmla="*/ 111 h 447" name="T21"/>
              <a:gd fmla="*/ 335 w 571" name="T22"/>
              <a:gd fmla="*/ 130 h 447" name="T23"/>
              <a:gd fmla="*/ 338 w 571" name="T24"/>
              <a:gd fmla="*/ 140 h 447" name="T25"/>
              <a:gd fmla="*/ 340 w 571" name="T26"/>
              <a:gd fmla="*/ 151 h 447" name="T27"/>
              <a:gd fmla="*/ 361 w 571" name="T28"/>
              <a:gd fmla="*/ 151 h 447" name="T29"/>
              <a:gd fmla="*/ 371 w 571" name="T30"/>
              <a:gd fmla="*/ 149 h 447" name="T31"/>
              <a:gd fmla="*/ 378 w 571" name="T32"/>
              <a:gd fmla="*/ 156 h 447" name="T33"/>
              <a:gd fmla="*/ 371 w 571" name="T34"/>
              <a:gd fmla="*/ 170 h 447" name="T35"/>
              <a:gd fmla="*/ 385 w 571" name="T36"/>
              <a:gd fmla="*/ 191 h 447" name="T37"/>
              <a:gd fmla="*/ 399 w 571" name="T38"/>
              <a:gd fmla="*/ 210 h 447" name="T39"/>
              <a:gd fmla="*/ 413 w 571" name="T40"/>
              <a:gd fmla="*/ 225 h 447" name="T41"/>
              <a:gd fmla="*/ 538 w 571" name="T42"/>
              <a:gd fmla="*/ 269 h 447" name="T43"/>
              <a:gd fmla="*/ 571 w 571" name="T44"/>
              <a:gd fmla="*/ 269 h 447" name="T45"/>
              <a:gd fmla="*/ 463 w 571" name="T46"/>
              <a:gd fmla="*/ 385 h 447" name="T47"/>
              <a:gd fmla="*/ 413 w 571" name="T48"/>
              <a:gd fmla="*/ 388 h 447" name="T49"/>
              <a:gd fmla="*/ 378 w 571" name="T50"/>
              <a:gd fmla="*/ 414 h 447" name="T51"/>
              <a:gd fmla="*/ 354 w 571" name="T52"/>
              <a:gd fmla="*/ 414 h 447" name="T53"/>
              <a:gd fmla="*/ 342 w 571" name="T54"/>
              <a:gd fmla="*/ 428 h 447" name="T55"/>
              <a:gd fmla="*/ 316 w 571" name="T56"/>
              <a:gd fmla="*/ 428 h 447" name="T57"/>
              <a:gd fmla="*/ 300 w 571" name="T58"/>
              <a:gd fmla="*/ 414 h 447" name="T59"/>
              <a:gd fmla="*/ 264 w 571" name="T60"/>
              <a:gd fmla="*/ 430 h 447" name="T61"/>
              <a:gd fmla="*/ 255 w 571" name="T62"/>
              <a:gd fmla="*/ 447 h 447" name="T63"/>
              <a:gd fmla="*/ 229 w 571" name="T64"/>
              <a:gd fmla="*/ 442 h 447" name="T65"/>
              <a:gd fmla="*/ 219 w 571" name="T66"/>
              <a:gd fmla="*/ 440 h 447" name="T67"/>
              <a:gd fmla="*/ 210 w 571" name="T68"/>
              <a:gd fmla="*/ 440 h 447" name="T69"/>
              <a:gd fmla="*/ 198 w 571" name="T70"/>
              <a:gd fmla="*/ 440 h 447" name="T71"/>
              <a:gd fmla="*/ 148 w 571" name="T72"/>
              <a:gd fmla="*/ 407 h 447" name="T73"/>
              <a:gd fmla="*/ 122 w 571" name="T74"/>
              <a:gd fmla="*/ 407 h 447" name="T75"/>
              <a:gd fmla="*/ 108 w 571" name="T76"/>
              <a:gd fmla="*/ 395 h 447" name="T77"/>
              <a:gd fmla="*/ 108 w 571" name="T78"/>
              <a:gd fmla="*/ 373 h 447" name="T79"/>
              <a:gd fmla="*/ 89 w 571" name="T80"/>
              <a:gd fmla="*/ 366 h 447" name="T81"/>
              <a:gd fmla="*/ 66 w 571" name="T82"/>
              <a:gd fmla="*/ 324 h 447" name="T83"/>
              <a:gd fmla="*/ 49 w 571" name="T84"/>
              <a:gd fmla="*/ 314 h 447" name="T85"/>
              <a:gd fmla="*/ 42 w 571" name="T86"/>
              <a:gd fmla="*/ 300 h 447" name="T87"/>
              <a:gd fmla="*/ 23 w 571" name="T88"/>
              <a:gd fmla="*/ 281 h 447" name="T89"/>
              <a:gd fmla="*/ 0 w 571" name="T90"/>
              <a:gd fmla="*/ 279 h 447" name="T91"/>
              <a:gd fmla="*/ 11 w 571" name="T92"/>
              <a:gd fmla="*/ 255 h 447" name="T93"/>
              <a:gd fmla="*/ 33 w 571" name="T94"/>
              <a:gd fmla="*/ 255 h 447" name="T95"/>
              <a:gd fmla="*/ 37 w 571" name="T96"/>
              <a:gd fmla="*/ 243 h 447" name="T97"/>
              <a:gd fmla="*/ 37 w 571" name="T98"/>
              <a:gd fmla="*/ 208 h 447" name="T99"/>
              <a:gd fmla="*/ 49 w 571" name="T100"/>
              <a:gd fmla="*/ 168 h 447" name="T101"/>
              <a:gd fmla="*/ 68 w 571" name="T102"/>
              <a:gd fmla="*/ 156 h 447" name="T103"/>
              <a:gd fmla="*/ 71 w 571" name="T104"/>
              <a:gd fmla="*/ 142 h 447" name="T105"/>
              <a:gd fmla="*/ 87 w 571" name="T106"/>
              <a:gd fmla="*/ 111 h 447" name="T107"/>
              <a:gd fmla="*/ 111 w 571" name="T108"/>
              <a:gd fmla="*/ 92 h 447" name="T109"/>
              <a:gd fmla="*/ 127 w 571" name="T110"/>
              <a:gd fmla="*/ 54 h 447" name="T111"/>
              <a:gd fmla="*/ 132 w 571" name="T112"/>
              <a:gd fmla="*/ 19 h 447" name="T113"/>
              <a:gd fmla="*/ 177 w 571" name="T114"/>
              <a:gd fmla="*/ 28 h 447" name="T115"/>
              <a:gd fmla="*/ 191 w 571" name="T116"/>
              <a:gd fmla="*/ 0 h 44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47" w="571">
                <a:moveTo>
                  <a:pt x="191" y="0"/>
                </a:moveTo>
                <a:lnTo>
                  <a:pt x="212" y="17"/>
                </a:lnTo>
                <a:lnTo>
                  <a:pt x="236" y="7"/>
                </a:lnTo>
                <a:lnTo>
                  <a:pt x="245" y="17"/>
                </a:lnTo>
                <a:lnTo>
                  <a:pt x="271" y="17"/>
                </a:lnTo>
                <a:lnTo>
                  <a:pt x="304" y="31"/>
                </a:lnTo>
                <a:lnTo>
                  <a:pt x="316" y="45"/>
                </a:lnTo>
                <a:lnTo>
                  <a:pt x="333" y="59"/>
                </a:lnTo>
                <a:lnTo>
                  <a:pt x="349" y="80"/>
                </a:lnTo>
                <a:lnTo>
                  <a:pt x="361" y="95"/>
                </a:lnTo>
                <a:lnTo>
                  <a:pt x="347" y="111"/>
                </a:lnTo>
                <a:lnTo>
                  <a:pt x="335" y="130"/>
                </a:lnTo>
                <a:lnTo>
                  <a:pt x="338" y="140"/>
                </a:lnTo>
                <a:lnTo>
                  <a:pt x="340" y="151"/>
                </a:lnTo>
                <a:lnTo>
                  <a:pt x="361" y="151"/>
                </a:lnTo>
                <a:lnTo>
                  <a:pt x="371" y="149"/>
                </a:lnTo>
                <a:lnTo>
                  <a:pt x="378" y="156"/>
                </a:lnTo>
                <a:lnTo>
                  <a:pt x="371" y="170"/>
                </a:lnTo>
                <a:lnTo>
                  <a:pt x="385" y="191"/>
                </a:lnTo>
                <a:lnTo>
                  <a:pt x="399" y="210"/>
                </a:lnTo>
                <a:lnTo>
                  <a:pt x="413" y="225"/>
                </a:lnTo>
                <a:lnTo>
                  <a:pt x="538" y="269"/>
                </a:lnTo>
                <a:lnTo>
                  <a:pt x="571" y="269"/>
                </a:lnTo>
                <a:lnTo>
                  <a:pt x="463" y="385"/>
                </a:lnTo>
                <a:lnTo>
                  <a:pt x="413" y="388"/>
                </a:lnTo>
                <a:lnTo>
                  <a:pt x="378" y="414"/>
                </a:lnTo>
                <a:lnTo>
                  <a:pt x="354" y="414"/>
                </a:lnTo>
                <a:lnTo>
                  <a:pt x="342" y="428"/>
                </a:lnTo>
                <a:lnTo>
                  <a:pt x="316" y="428"/>
                </a:lnTo>
                <a:lnTo>
                  <a:pt x="300" y="414"/>
                </a:lnTo>
                <a:lnTo>
                  <a:pt x="264" y="430"/>
                </a:lnTo>
                <a:lnTo>
                  <a:pt x="255" y="447"/>
                </a:lnTo>
                <a:lnTo>
                  <a:pt x="229" y="442"/>
                </a:lnTo>
                <a:lnTo>
                  <a:pt x="219" y="440"/>
                </a:lnTo>
                <a:lnTo>
                  <a:pt x="210" y="440"/>
                </a:lnTo>
                <a:lnTo>
                  <a:pt x="198" y="440"/>
                </a:lnTo>
                <a:lnTo>
                  <a:pt x="148" y="407"/>
                </a:lnTo>
                <a:lnTo>
                  <a:pt x="122" y="407"/>
                </a:lnTo>
                <a:lnTo>
                  <a:pt x="108" y="395"/>
                </a:lnTo>
                <a:lnTo>
                  <a:pt x="108" y="373"/>
                </a:lnTo>
                <a:lnTo>
                  <a:pt x="89" y="366"/>
                </a:lnTo>
                <a:lnTo>
                  <a:pt x="66" y="324"/>
                </a:lnTo>
                <a:lnTo>
                  <a:pt x="49" y="314"/>
                </a:lnTo>
                <a:lnTo>
                  <a:pt x="42" y="300"/>
                </a:lnTo>
                <a:lnTo>
                  <a:pt x="23" y="281"/>
                </a:lnTo>
                <a:lnTo>
                  <a:pt x="0" y="279"/>
                </a:lnTo>
                <a:lnTo>
                  <a:pt x="11" y="255"/>
                </a:lnTo>
                <a:lnTo>
                  <a:pt x="33" y="255"/>
                </a:lnTo>
                <a:lnTo>
                  <a:pt x="37" y="243"/>
                </a:lnTo>
                <a:lnTo>
                  <a:pt x="37" y="208"/>
                </a:lnTo>
                <a:lnTo>
                  <a:pt x="49" y="168"/>
                </a:lnTo>
                <a:lnTo>
                  <a:pt x="68" y="156"/>
                </a:lnTo>
                <a:lnTo>
                  <a:pt x="71" y="142"/>
                </a:lnTo>
                <a:lnTo>
                  <a:pt x="87" y="111"/>
                </a:lnTo>
                <a:lnTo>
                  <a:pt x="111" y="92"/>
                </a:lnTo>
                <a:lnTo>
                  <a:pt x="127" y="54"/>
                </a:lnTo>
                <a:lnTo>
                  <a:pt x="132" y="19"/>
                </a:lnTo>
                <a:lnTo>
                  <a:pt x="177" y="28"/>
                </a:lnTo>
                <a:lnTo>
                  <a:pt x="191" y="0"/>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37" name="Freeform 502"/>
          <p:cNvSpPr/>
          <p:nvPr/>
        </p:nvSpPr>
        <p:spPr bwMode="auto">
          <a:xfrm>
            <a:off x="2345902" y="5029256"/>
            <a:ext cx="53446" cy="24699"/>
          </a:xfrm>
          <a:custGeom>
            <a:gdLst>
              <a:gd fmla="*/ 0 w 132" name="T0"/>
              <a:gd fmla="*/ 38 h 61" name="T1"/>
              <a:gd fmla="*/ 45 w 132" name="T2"/>
              <a:gd fmla="*/ 9 h 61" name="T3"/>
              <a:gd fmla="*/ 78 w 132" name="T4"/>
              <a:gd fmla="*/ 21 h 61" name="T5"/>
              <a:gd fmla="*/ 101 w 132" name="T6"/>
              <a:gd fmla="*/ 0 h 61" name="T7"/>
              <a:gd fmla="*/ 132 w 132" name="T8"/>
              <a:gd fmla="*/ 23 h 61" name="T9"/>
              <a:gd fmla="*/ 120 w 132" name="T10"/>
              <a:gd fmla="*/ 42 h 61" name="T11"/>
              <a:gd fmla="*/ 68 w 132" name="T12"/>
              <a:gd fmla="*/ 56 h 61" name="T13"/>
              <a:gd fmla="*/ 52 w 132" name="T14"/>
              <a:gd fmla="*/ 38 h 61" name="T15"/>
              <a:gd fmla="*/ 19 w 132" name="T16"/>
              <a:gd fmla="*/ 61 h 61" name="T17"/>
              <a:gd fmla="*/ 0 w 132" name="T18"/>
              <a:gd fmla="*/ 38 h 6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1" w="132">
                <a:moveTo>
                  <a:pt x="0" y="38"/>
                </a:moveTo>
                <a:lnTo>
                  <a:pt x="45" y="9"/>
                </a:lnTo>
                <a:lnTo>
                  <a:pt x="78" y="21"/>
                </a:lnTo>
                <a:lnTo>
                  <a:pt x="101" y="0"/>
                </a:lnTo>
                <a:lnTo>
                  <a:pt x="132" y="23"/>
                </a:lnTo>
                <a:lnTo>
                  <a:pt x="120" y="42"/>
                </a:lnTo>
                <a:lnTo>
                  <a:pt x="68" y="56"/>
                </a:lnTo>
                <a:lnTo>
                  <a:pt x="52" y="38"/>
                </a:lnTo>
                <a:lnTo>
                  <a:pt x="19" y="61"/>
                </a:lnTo>
                <a:lnTo>
                  <a:pt x="0" y="38"/>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38" name="Freeform 503"/>
          <p:cNvSpPr/>
          <p:nvPr/>
        </p:nvSpPr>
        <p:spPr bwMode="auto">
          <a:xfrm>
            <a:off x="3625761" y="2827865"/>
            <a:ext cx="170459" cy="263179"/>
          </a:xfrm>
          <a:custGeom>
            <a:gdLst>
              <a:gd fmla="*/ 307 w 421" name="T0"/>
              <a:gd fmla="*/ 76 h 650" name="T1"/>
              <a:gd fmla="*/ 303 w 421" name="T2"/>
              <a:gd fmla="*/ 123 h 650" name="T3"/>
              <a:gd fmla="*/ 362 w 421" name="T4"/>
              <a:gd fmla="*/ 166 h 650" name="T5"/>
              <a:gd fmla="*/ 326 w 421" name="T6"/>
              <a:gd fmla="*/ 216 h 650" name="T7"/>
              <a:gd fmla="*/ 371 w 421" name="T8"/>
              <a:gd fmla="*/ 289 h 650" name="T9"/>
              <a:gd fmla="*/ 345 w 421" name="T10"/>
              <a:gd fmla="*/ 343 h 650" name="T11"/>
              <a:gd fmla="*/ 381 w 421" name="T12"/>
              <a:gd fmla="*/ 390 h 650" name="T13"/>
              <a:gd fmla="*/ 364 w 421" name="T14"/>
              <a:gd fmla="*/ 431 h 650" name="T15"/>
              <a:gd fmla="*/ 421 w 421" name="T16"/>
              <a:gd fmla="*/ 471 h 650" name="T17"/>
              <a:gd fmla="*/ 407 w 421" name="T18"/>
              <a:gd fmla="*/ 502 h 650" name="T19"/>
              <a:gd fmla="*/ 371 w 421" name="T20"/>
              <a:gd fmla="*/ 537 h 650" name="T21"/>
              <a:gd fmla="*/ 289 w 421" name="T22"/>
              <a:gd fmla="*/ 613 h 650" name="T23"/>
              <a:gd fmla="*/ 218 w 421" name="T24"/>
              <a:gd fmla="*/ 617 h 650" name="T25"/>
              <a:gd fmla="*/ 149 w 421" name="T26"/>
              <a:gd fmla="*/ 639 h 650" name="T27"/>
              <a:gd fmla="*/ 88 w 421" name="T28"/>
              <a:gd fmla="*/ 650 h 650" name="T29"/>
              <a:gd fmla="*/ 64 w 421" name="T30"/>
              <a:gd fmla="*/ 617 h 650" name="T31"/>
              <a:gd fmla="*/ 26 w 421" name="T32"/>
              <a:gd fmla="*/ 598 h 650" name="T33"/>
              <a:gd fmla="*/ 36 w 421" name="T34"/>
              <a:gd fmla="*/ 542 h 650" name="T35"/>
              <a:gd fmla="*/ 17 w 421" name="T36"/>
              <a:gd fmla="*/ 487 h 650" name="T37"/>
              <a:gd fmla="*/ 36 w 421" name="T38"/>
              <a:gd fmla="*/ 452 h 650" name="T39"/>
              <a:gd fmla="*/ 71 w 421" name="T40"/>
              <a:gd fmla="*/ 414 h 650" name="T41"/>
              <a:gd fmla="*/ 159 w 421" name="T42"/>
              <a:gd fmla="*/ 346 h 650" name="T43"/>
              <a:gd fmla="*/ 185 w 421" name="T44"/>
              <a:gd fmla="*/ 334 h 650" name="T45"/>
              <a:gd fmla="*/ 180 w 421" name="T46"/>
              <a:gd fmla="*/ 308 h 650" name="T47"/>
              <a:gd fmla="*/ 128 w 421" name="T48"/>
              <a:gd fmla="*/ 277 h 650" name="T49"/>
              <a:gd fmla="*/ 114 w 421" name="T50"/>
              <a:gd fmla="*/ 251 h 650" name="T51"/>
              <a:gd fmla="*/ 114 w 421" name="T52"/>
              <a:gd fmla="*/ 152 h 650" name="T53"/>
              <a:gd fmla="*/ 52 w 421" name="T54"/>
              <a:gd fmla="*/ 107 h 650" name="T55"/>
              <a:gd fmla="*/ 0 w 421" name="T56"/>
              <a:gd fmla="*/ 74 h 650" name="T57"/>
              <a:gd fmla="*/ 24 w 421" name="T58"/>
              <a:gd fmla="*/ 55 h 650" name="T59"/>
              <a:gd fmla="*/ 66 w 421" name="T60"/>
              <a:gd fmla="*/ 90 h 650" name="T61"/>
              <a:gd fmla="*/ 118 w 421" name="T62"/>
              <a:gd fmla="*/ 88 h 650" name="T63"/>
              <a:gd fmla="*/ 159 w 421" name="T64"/>
              <a:gd fmla="*/ 104 h 650" name="T65"/>
              <a:gd fmla="*/ 196 w 421" name="T66"/>
              <a:gd fmla="*/ 74 h 650" name="T67"/>
              <a:gd fmla="*/ 215 w 421" name="T68"/>
              <a:gd fmla="*/ 24 h 650" name="T69"/>
              <a:gd fmla="*/ 274 w 421" name="T70"/>
              <a:gd fmla="*/ 0 h 650" name="T71"/>
              <a:gd fmla="*/ 324 w 421" name="T72"/>
              <a:gd fmla="*/ 29 h 650" name="T73"/>
              <a:gd fmla="*/ 307 w 421" name="T74"/>
              <a:gd fmla="*/ 76 h 65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650" w="421">
                <a:moveTo>
                  <a:pt x="307" y="76"/>
                </a:moveTo>
                <a:lnTo>
                  <a:pt x="303" y="123"/>
                </a:lnTo>
                <a:lnTo>
                  <a:pt x="362" y="166"/>
                </a:lnTo>
                <a:lnTo>
                  <a:pt x="326" y="216"/>
                </a:lnTo>
                <a:lnTo>
                  <a:pt x="371" y="289"/>
                </a:lnTo>
                <a:lnTo>
                  <a:pt x="345" y="343"/>
                </a:lnTo>
                <a:lnTo>
                  <a:pt x="381" y="390"/>
                </a:lnTo>
                <a:lnTo>
                  <a:pt x="364" y="431"/>
                </a:lnTo>
                <a:lnTo>
                  <a:pt x="421" y="471"/>
                </a:lnTo>
                <a:lnTo>
                  <a:pt x="407" y="502"/>
                </a:lnTo>
                <a:lnTo>
                  <a:pt x="371" y="537"/>
                </a:lnTo>
                <a:lnTo>
                  <a:pt x="289" y="613"/>
                </a:lnTo>
                <a:lnTo>
                  <a:pt x="218" y="617"/>
                </a:lnTo>
                <a:lnTo>
                  <a:pt x="149" y="639"/>
                </a:lnTo>
                <a:lnTo>
                  <a:pt x="88" y="650"/>
                </a:lnTo>
                <a:lnTo>
                  <a:pt x="64" y="617"/>
                </a:lnTo>
                <a:lnTo>
                  <a:pt x="26" y="598"/>
                </a:lnTo>
                <a:lnTo>
                  <a:pt x="36" y="542"/>
                </a:lnTo>
                <a:lnTo>
                  <a:pt x="17" y="487"/>
                </a:lnTo>
                <a:lnTo>
                  <a:pt x="36" y="452"/>
                </a:lnTo>
                <a:lnTo>
                  <a:pt x="71" y="414"/>
                </a:lnTo>
                <a:lnTo>
                  <a:pt x="159" y="346"/>
                </a:lnTo>
                <a:lnTo>
                  <a:pt x="185" y="334"/>
                </a:lnTo>
                <a:lnTo>
                  <a:pt x="180" y="308"/>
                </a:lnTo>
                <a:lnTo>
                  <a:pt x="128" y="277"/>
                </a:lnTo>
                <a:lnTo>
                  <a:pt x="114" y="251"/>
                </a:lnTo>
                <a:lnTo>
                  <a:pt x="114" y="152"/>
                </a:lnTo>
                <a:lnTo>
                  <a:pt x="52" y="107"/>
                </a:lnTo>
                <a:lnTo>
                  <a:pt x="0" y="74"/>
                </a:lnTo>
                <a:lnTo>
                  <a:pt x="24" y="55"/>
                </a:lnTo>
                <a:lnTo>
                  <a:pt x="66" y="90"/>
                </a:lnTo>
                <a:lnTo>
                  <a:pt x="118" y="88"/>
                </a:lnTo>
                <a:lnTo>
                  <a:pt x="159" y="104"/>
                </a:lnTo>
                <a:lnTo>
                  <a:pt x="196" y="74"/>
                </a:lnTo>
                <a:lnTo>
                  <a:pt x="215" y="24"/>
                </a:lnTo>
                <a:lnTo>
                  <a:pt x="274" y="0"/>
                </a:lnTo>
                <a:lnTo>
                  <a:pt x="324" y="29"/>
                </a:lnTo>
                <a:lnTo>
                  <a:pt x="307" y="76"/>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39" name="Freeform 504"/>
          <p:cNvSpPr>
            <a:spLocks noEditPoints="1"/>
          </p:cNvSpPr>
          <p:nvPr/>
        </p:nvSpPr>
        <p:spPr bwMode="auto">
          <a:xfrm>
            <a:off x="6076970" y="4406939"/>
            <a:ext cx="45752" cy="36440"/>
          </a:xfrm>
          <a:custGeom>
            <a:gdLst>
              <a:gd fmla="*/ 113 w 113" name="T0"/>
              <a:gd fmla="*/ 0 h 90" name="T1"/>
              <a:gd fmla="*/ 109 w 113" name="T2"/>
              <a:gd fmla="*/ 19 h 90" name="T3"/>
              <a:gd fmla="*/ 104 w 113" name="T4"/>
              <a:gd fmla="*/ 22 h 90" name="T5"/>
              <a:gd fmla="*/ 80 w 113" name="T6"/>
              <a:gd fmla="*/ 31 h 90" name="T7"/>
              <a:gd fmla="*/ 57 w 113" name="T8"/>
              <a:gd fmla="*/ 38 h 90" name="T9"/>
              <a:gd fmla="*/ 50 w 113" name="T10"/>
              <a:gd fmla="*/ 24 h 90" name="T11"/>
              <a:gd fmla="*/ 71 w 113" name="T12"/>
              <a:gd fmla="*/ 17 h 90" name="T13"/>
              <a:gd fmla="*/ 83 w 113" name="T14"/>
              <a:gd fmla="*/ 15 h 90" name="T15"/>
              <a:gd fmla="*/ 104 w 113" name="T16"/>
              <a:gd fmla="*/ 3 h 90" name="T17"/>
              <a:gd fmla="*/ 113 w 113" name="T18"/>
              <a:gd fmla="*/ 0 h 90" name="T19"/>
              <a:gd fmla="*/ 33 w 113" name="T20"/>
              <a:gd fmla="*/ 59 h 90" name="T21"/>
              <a:gd fmla="*/ 14 w 113" name="T22"/>
              <a:gd fmla="*/ 55 h 90" name="T23"/>
              <a:gd fmla="*/ 0 w 113" name="T24"/>
              <a:gd fmla="*/ 67 h 90" name="T25"/>
              <a:gd fmla="*/ 5 w 113" name="T26"/>
              <a:gd fmla="*/ 85 h 90" name="T27"/>
              <a:gd fmla="*/ 26 w 113" name="T28"/>
              <a:gd fmla="*/ 90 h 90" name="T29"/>
              <a:gd fmla="*/ 50 w 113" name="T30"/>
              <a:gd fmla="*/ 83 h 90" name="T31"/>
              <a:gd fmla="*/ 54 w 113" name="T32"/>
              <a:gd fmla="*/ 64 h 90" name="T33"/>
              <a:gd fmla="*/ 42 w 113" name="T34"/>
              <a:gd fmla="*/ 52 h 90" name="T35"/>
              <a:gd fmla="*/ 33 w 113" name="T36"/>
              <a:gd fmla="*/ 59 h 9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90" w="113">
                <a:moveTo>
                  <a:pt x="113" y="0"/>
                </a:moveTo>
                <a:lnTo>
                  <a:pt x="109" y="19"/>
                </a:lnTo>
                <a:lnTo>
                  <a:pt x="104" y="22"/>
                </a:lnTo>
                <a:lnTo>
                  <a:pt x="80" y="31"/>
                </a:lnTo>
                <a:lnTo>
                  <a:pt x="57" y="38"/>
                </a:lnTo>
                <a:lnTo>
                  <a:pt x="50" y="24"/>
                </a:lnTo>
                <a:lnTo>
                  <a:pt x="71" y="17"/>
                </a:lnTo>
                <a:lnTo>
                  <a:pt x="83" y="15"/>
                </a:lnTo>
                <a:lnTo>
                  <a:pt x="104" y="3"/>
                </a:lnTo>
                <a:lnTo>
                  <a:pt x="113" y="0"/>
                </a:lnTo>
                <a:close/>
                <a:moveTo>
                  <a:pt x="33" y="59"/>
                </a:moveTo>
                <a:lnTo>
                  <a:pt x="14" y="55"/>
                </a:lnTo>
                <a:lnTo>
                  <a:pt x="0" y="67"/>
                </a:lnTo>
                <a:lnTo>
                  <a:pt x="5" y="85"/>
                </a:lnTo>
                <a:lnTo>
                  <a:pt x="26" y="90"/>
                </a:lnTo>
                <a:lnTo>
                  <a:pt x="50" y="83"/>
                </a:lnTo>
                <a:lnTo>
                  <a:pt x="54" y="64"/>
                </a:lnTo>
                <a:lnTo>
                  <a:pt x="42" y="52"/>
                </a:lnTo>
                <a:lnTo>
                  <a:pt x="33" y="59"/>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40" name="Freeform 505"/>
          <p:cNvSpPr>
            <a:spLocks noEditPoints="1"/>
          </p:cNvSpPr>
          <p:nvPr/>
        </p:nvSpPr>
        <p:spPr bwMode="auto">
          <a:xfrm>
            <a:off x="3230588" y="3281747"/>
            <a:ext cx="222285" cy="190299"/>
          </a:xfrm>
          <a:custGeom>
            <a:gdLst>
              <a:gd fmla="*/ 549 w 549" name="T0"/>
              <a:gd fmla="*/ 435 h 470" name="T1"/>
              <a:gd fmla="*/ 537 w 549" name="T2"/>
              <a:gd fmla="*/ 470 h 470" name="T3"/>
              <a:gd fmla="*/ 518 w 549" name="T4"/>
              <a:gd fmla="*/ 461 h 470" name="T5"/>
              <a:gd fmla="*/ 508 w 549" name="T6"/>
              <a:gd fmla="*/ 430 h 470" name="T7"/>
              <a:gd fmla="*/ 518 w 549" name="T8"/>
              <a:gd fmla="*/ 413 h 470" name="T9"/>
              <a:gd fmla="*/ 542 w 549" name="T10"/>
              <a:gd fmla="*/ 395 h 470" name="T11"/>
              <a:gd fmla="*/ 549 w 549" name="T12"/>
              <a:gd fmla="*/ 435 h 470" name="T13"/>
              <a:gd fmla="*/ 317 w 549" name="T14"/>
              <a:gd fmla="*/ 38 h 470" name="T15"/>
              <a:gd fmla="*/ 345 w 549" name="T16"/>
              <a:gd fmla="*/ 61 h 470" name="T17"/>
              <a:gd fmla="*/ 364 w 549" name="T18"/>
              <a:gd fmla="*/ 59 h 470" name="T19"/>
              <a:gd fmla="*/ 397 w 549" name="T20"/>
              <a:gd fmla="*/ 80 h 470" name="T21"/>
              <a:gd fmla="*/ 407 w 549" name="T22"/>
              <a:gd fmla="*/ 85 h 470" name="T23"/>
              <a:gd fmla="*/ 419 w 549" name="T24"/>
              <a:gd fmla="*/ 85 h 470" name="T25"/>
              <a:gd fmla="*/ 435 w 549" name="T26"/>
              <a:gd fmla="*/ 97 h 470" name="T27"/>
              <a:gd fmla="*/ 492 w 549" name="T28"/>
              <a:gd fmla="*/ 106 h 470" name="T29"/>
              <a:gd fmla="*/ 473 w 549" name="T30"/>
              <a:gd fmla="*/ 139 h 470" name="T31"/>
              <a:gd fmla="*/ 468 w 549" name="T32"/>
              <a:gd fmla="*/ 175 h 470" name="T33"/>
              <a:gd fmla="*/ 456 w 549" name="T34"/>
              <a:gd fmla="*/ 184 h 470" name="T35"/>
              <a:gd fmla="*/ 440 w 549" name="T36"/>
              <a:gd fmla="*/ 179 h 470" name="T37"/>
              <a:gd fmla="*/ 440 w 549" name="T38"/>
              <a:gd fmla="*/ 191 h 470" name="T39"/>
              <a:gd fmla="*/ 412 w 549" name="T40"/>
              <a:gd fmla="*/ 220 h 470" name="T41"/>
              <a:gd fmla="*/ 412 w 549" name="T42"/>
              <a:gd fmla="*/ 241 h 470" name="T43"/>
              <a:gd fmla="*/ 431 w 549" name="T44"/>
              <a:gd fmla="*/ 234 h 470" name="T45"/>
              <a:gd fmla="*/ 442 w 549" name="T46"/>
              <a:gd fmla="*/ 255 h 470" name="T47"/>
              <a:gd fmla="*/ 442 w 549" name="T48"/>
              <a:gd fmla="*/ 269 h 470" name="T49"/>
              <a:gd fmla="*/ 454 w 549" name="T50"/>
              <a:gd fmla="*/ 286 h 470" name="T51"/>
              <a:gd fmla="*/ 440 w 549" name="T52"/>
              <a:gd fmla="*/ 300 h 470" name="T53"/>
              <a:gd fmla="*/ 449 w 549" name="T54"/>
              <a:gd fmla="*/ 338 h 470" name="T55"/>
              <a:gd fmla="*/ 471 w 549" name="T56"/>
              <a:gd fmla="*/ 343 h 470" name="T57"/>
              <a:gd fmla="*/ 466 w 549" name="T58"/>
              <a:gd fmla="*/ 364 h 470" name="T59"/>
              <a:gd fmla="*/ 431 w 549" name="T60"/>
              <a:gd fmla="*/ 390 h 470" name="T61"/>
              <a:gd fmla="*/ 355 w 549" name="T62"/>
              <a:gd fmla="*/ 378 h 470" name="T63"/>
              <a:gd fmla="*/ 298 w 549" name="T64"/>
              <a:gd fmla="*/ 392 h 470" name="T65"/>
              <a:gd fmla="*/ 293 w 549" name="T66"/>
              <a:gd fmla="*/ 421 h 470" name="T67"/>
              <a:gd fmla="*/ 249 w 549" name="T68"/>
              <a:gd fmla="*/ 428 h 470" name="T69"/>
              <a:gd fmla="*/ 206 w 549" name="T70"/>
              <a:gd fmla="*/ 406 h 470" name="T71"/>
              <a:gd fmla="*/ 192 w 549" name="T72"/>
              <a:gd fmla="*/ 416 h 470" name="T73"/>
              <a:gd fmla="*/ 121 w 549" name="T74"/>
              <a:gd fmla="*/ 395 h 470" name="T75"/>
              <a:gd fmla="*/ 107 w 549" name="T76"/>
              <a:gd fmla="*/ 376 h 470" name="T77"/>
              <a:gd fmla="*/ 126 w 549" name="T78"/>
              <a:gd fmla="*/ 347 h 470" name="T79"/>
              <a:gd fmla="*/ 133 w 549" name="T80"/>
              <a:gd fmla="*/ 253 h 470" name="T81"/>
              <a:gd fmla="*/ 93 w 549" name="T82"/>
              <a:gd fmla="*/ 203 h 470" name="T83"/>
              <a:gd fmla="*/ 64 w 549" name="T84"/>
              <a:gd fmla="*/ 177 h 470" name="T85"/>
              <a:gd fmla="*/ 5 w 549" name="T86"/>
              <a:gd fmla="*/ 158 h 470" name="T87"/>
              <a:gd fmla="*/ 0 w 549" name="T88"/>
              <a:gd fmla="*/ 123 h 470" name="T89"/>
              <a:gd fmla="*/ 52 w 549" name="T90"/>
              <a:gd fmla="*/ 111 h 470" name="T91"/>
              <a:gd fmla="*/ 116 w 549" name="T92"/>
              <a:gd fmla="*/ 125 h 470" name="T93"/>
              <a:gd fmla="*/ 104 w 549" name="T94"/>
              <a:gd fmla="*/ 68 h 470" name="T95"/>
              <a:gd fmla="*/ 140 w 549" name="T96"/>
              <a:gd fmla="*/ 90 h 470" name="T97"/>
              <a:gd fmla="*/ 232 w 549" name="T98"/>
              <a:gd fmla="*/ 52 h 470" name="T99"/>
              <a:gd fmla="*/ 241 w 549" name="T100"/>
              <a:gd fmla="*/ 9 h 470" name="T101"/>
              <a:gd fmla="*/ 277 w 549" name="T102"/>
              <a:gd fmla="*/ 0 h 470" name="T103"/>
              <a:gd fmla="*/ 282 w 549" name="T104"/>
              <a:gd fmla="*/ 16 h 470" name="T105"/>
              <a:gd fmla="*/ 301 w 549" name="T106"/>
              <a:gd fmla="*/ 19 h 470" name="T107"/>
              <a:gd fmla="*/ 317 w 549" name="T108"/>
              <a:gd fmla="*/ 38 h 47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470" w="549">
                <a:moveTo>
                  <a:pt x="549" y="435"/>
                </a:moveTo>
                <a:lnTo>
                  <a:pt x="537" y="470"/>
                </a:lnTo>
                <a:lnTo>
                  <a:pt x="518" y="461"/>
                </a:lnTo>
                <a:lnTo>
                  <a:pt x="508" y="430"/>
                </a:lnTo>
                <a:lnTo>
                  <a:pt x="518" y="413"/>
                </a:lnTo>
                <a:lnTo>
                  <a:pt x="542" y="395"/>
                </a:lnTo>
                <a:lnTo>
                  <a:pt x="549" y="435"/>
                </a:lnTo>
                <a:close/>
                <a:moveTo>
                  <a:pt x="317" y="38"/>
                </a:moveTo>
                <a:lnTo>
                  <a:pt x="345" y="61"/>
                </a:lnTo>
                <a:lnTo>
                  <a:pt x="364" y="59"/>
                </a:lnTo>
                <a:lnTo>
                  <a:pt x="397" y="80"/>
                </a:lnTo>
                <a:lnTo>
                  <a:pt x="407" y="85"/>
                </a:lnTo>
                <a:lnTo>
                  <a:pt x="419" y="85"/>
                </a:lnTo>
                <a:lnTo>
                  <a:pt x="435" y="97"/>
                </a:lnTo>
                <a:lnTo>
                  <a:pt x="492" y="106"/>
                </a:lnTo>
                <a:lnTo>
                  <a:pt x="473" y="139"/>
                </a:lnTo>
                <a:lnTo>
                  <a:pt x="468" y="175"/>
                </a:lnTo>
                <a:lnTo>
                  <a:pt x="456" y="184"/>
                </a:lnTo>
                <a:lnTo>
                  <a:pt x="440" y="179"/>
                </a:lnTo>
                <a:lnTo>
                  <a:pt x="440" y="191"/>
                </a:lnTo>
                <a:lnTo>
                  <a:pt x="412" y="220"/>
                </a:lnTo>
                <a:lnTo>
                  <a:pt x="412" y="241"/>
                </a:lnTo>
                <a:lnTo>
                  <a:pt x="431" y="234"/>
                </a:lnTo>
                <a:lnTo>
                  <a:pt x="442" y="255"/>
                </a:lnTo>
                <a:lnTo>
                  <a:pt x="442" y="269"/>
                </a:lnTo>
                <a:lnTo>
                  <a:pt x="454" y="286"/>
                </a:lnTo>
                <a:lnTo>
                  <a:pt x="440" y="300"/>
                </a:lnTo>
                <a:lnTo>
                  <a:pt x="449" y="338"/>
                </a:lnTo>
                <a:lnTo>
                  <a:pt x="471" y="343"/>
                </a:lnTo>
                <a:lnTo>
                  <a:pt x="466" y="364"/>
                </a:lnTo>
                <a:lnTo>
                  <a:pt x="431" y="390"/>
                </a:lnTo>
                <a:lnTo>
                  <a:pt x="355" y="378"/>
                </a:lnTo>
                <a:lnTo>
                  <a:pt x="298" y="392"/>
                </a:lnTo>
                <a:lnTo>
                  <a:pt x="293" y="421"/>
                </a:lnTo>
                <a:lnTo>
                  <a:pt x="249" y="428"/>
                </a:lnTo>
                <a:lnTo>
                  <a:pt x="206" y="406"/>
                </a:lnTo>
                <a:lnTo>
                  <a:pt x="192" y="416"/>
                </a:lnTo>
                <a:lnTo>
                  <a:pt x="121" y="395"/>
                </a:lnTo>
                <a:lnTo>
                  <a:pt x="107" y="376"/>
                </a:lnTo>
                <a:lnTo>
                  <a:pt x="126" y="347"/>
                </a:lnTo>
                <a:lnTo>
                  <a:pt x="133" y="253"/>
                </a:lnTo>
                <a:lnTo>
                  <a:pt x="93" y="203"/>
                </a:lnTo>
                <a:lnTo>
                  <a:pt x="64" y="177"/>
                </a:lnTo>
                <a:lnTo>
                  <a:pt x="5" y="158"/>
                </a:lnTo>
                <a:lnTo>
                  <a:pt x="0" y="123"/>
                </a:lnTo>
                <a:lnTo>
                  <a:pt x="52" y="111"/>
                </a:lnTo>
                <a:lnTo>
                  <a:pt x="116" y="125"/>
                </a:lnTo>
                <a:lnTo>
                  <a:pt x="104" y="68"/>
                </a:lnTo>
                <a:lnTo>
                  <a:pt x="140" y="90"/>
                </a:lnTo>
                <a:lnTo>
                  <a:pt x="232" y="52"/>
                </a:lnTo>
                <a:lnTo>
                  <a:pt x="241" y="9"/>
                </a:lnTo>
                <a:lnTo>
                  <a:pt x="277" y="0"/>
                </a:lnTo>
                <a:lnTo>
                  <a:pt x="282" y="16"/>
                </a:lnTo>
                <a:lnTo>
                  <a:pt x="301" y="19"/>
                </a:lnTo>
                <a:lnTo>
                  <a:pt x="317" y="38"/>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41" name="Freeform 506"/>
          <p:cNvSpPr/>
          <p:nvPr/>
        </p:nvSpPr>
        <p:spPr bwMode="auto">
          <a:xfrm>
            <a:off x="3440322" y="4119871"/>
            <a:ext cx="89076" cy="97579"/>
          </a:xfrm>
          <a:custGeom>
            <a:gdLst>
              <a:gd fmla="*/ 90 w 220" name="T0"/>
              <a:gd fmla="*/ 241 h 241" name="T1"/>
              <a:gd fmla="*/ 50 w 220" name="T2"/>
              <a:gd fmla="*/ 204 h 241" name="T3"/>
              <a:gd fmla="*/ 24 w 220" name="T4"/>
              <a:gd fmla="*/ 170 h 241" name="T5"/>
              <a:gd fmla="*/ 0 w 220" name="T6"/>
              <a:gd fmla="*/ 130 h 241" name="T7"/>
              <a:gd fmla="*/ 2 w 220" name="T8"/>
              <a:gd fmla="*/ 118 h 241" name="T9"/>
              <a:gd fmla="*/ 12 w 220" name="T10"/>
              <a:gd fmla="*/ 107 h 241" name="T11"/>
              <a:gd fmla="*/ 21 w 220" name="T12"/>
              <a:gd fmla="*/ 78 h 241" name="T13"/>
              <a:gd fmla="*/ 28 w 220" name="T14"/>
              <a:gd fmla="*/ 50 h 241" name="T15"/>
              <a:gd fmla="*/ 40 w 220" name="T16"/>
              <a:gd fmla="*/ 48 h 241" name="T17"/>
              <a:gd fmla="*/ 97 w 220" name="T18"/>
              <a:gd fmla="*/ 48 h 241" name="T19"/>
              <a:gd fmla="*/ 97 w 220" name="T20"/>
              <a:gd fmla="*/ 3 h 241" name="T21"/>
              <a:gd fmla="*/ 116 w 220" name="T22"/>
              <a:gd fmla="*/ 0 h 241" name="T23"/>
              <a:gd fmla="*/ 139 w 220" name="T24"/>
              <a:gd fmla="*/ 5 h 241" name="T25"/>
              <a:gd fmla="*/ 161 w 220" name="T26"/>
              <a:gd fmla="*/ 0 h 241" name="T27"/>
              <a:gd fmla="*/ 165 w 220" name="T28"/>
              <a:gd fmla="*/ 3 h 241" name="T29"/>
              <a:gd fmla="*/ 163 w 220" name="T30"/>
              <a:gd fmla="*/ 19 h 241" name="T31"/>
              <a:gd fmla="*/ 175 w 220" name="T32"/>
              <a:gd fmla="*/ 38 h 241" name="T33"/>
              <a:gd fmla="*/ 203 w 220" name="T34"/>
              <a:gd fmla="*/ 36 h 241" name="T35"/>
              <a:gd fmla="*/ 213 w 220" name="T36"/>
              <a:gd fmla="*/ 43 h 241" name="T37"/>
              <a:gd fmla="*/ 196 w 220" name="T38"/>
              <a:gd fmla="*/ 88 h 241" name="T39"/>
              <a:gd fmla="*/ 215 w 220" name="T40"/>
              <a:gd fmla="*/ 109 h 241" name="T41"/>
              <a:gd fmla="*/ 220 w 220" name="T42"/>
              <a:gd fmla="*/ 140 h 241" name="T43"/>
              <a:gd fmla="*/ 213 w 220" name="T44"/>
              <a:gd fmla="*/ 166 h 241" name="T45"/>
              <a:gd fmla="*/ 201 w 220" name="T46"/>
              <a:gd fmla="*/ 182 h 241" name="T47"/>
              <a:gd fmla="*/ 168 w 220" name="T48"/>
              <a:gd fmla="*/ 182 h 241" name="T49"/>
              <a:gd fmla="*/ 146 w 220" name="T50"/>
              <a:gd fmla="*/ 163 h 241" name="T51"/>
              <a:gd fmla="*/ 144 w 220" name="T52"/>
              <a:gd fmla="*/ 180 h 241" name="T53"/>
              <a:gd fmla="*/ 118 w 220" name="T54"/>
              <a:gd fmla="*/ 185 h 241" name="T55"/>
              <a:gd fmla="*/ 104 w 220" name="T56"/>
              <a:gd fmla="*/ 194 h 241" name="T57"/>
              <a:gd fmla="*/ 118 w 220" name="T58"/>
              <a:gd fmla="*/ 220 h 241" name="T59"/>
              <a:gd fmla="*/ 90 w 220" name="T60"/>
              <a:gd fmla="*/ 241 h 24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41" w="220">
                <a:moveTo>
                  <a:pt x="90" y="241"/>
                </a:moveTo>
                <a:lnTo>
                  <a:pt x="50" y="204"/>
                </a:lnTo>
                <a:lnTo>
                  <a:pt x="24" y="170"/>
                </a:lnTo>
                <a:lnTo>
                  <a:pt x="0" y="130"/>
                </a:lnTo>
                <a:lnTo>
                  <a:pt x="2" y="118"/>
                </a:lnTo>
                <a:lnTo>
                  <a:pt x="12" y="107"/>
                </a:lnTo>
                <a:lnTo>
                  <a:pt x="21" y="78"/>
                </a:lnTo>
                <a:lnTo>
                  <a:pt x="28" y="50"/>
                </a:lnTo>
                <a:lnTo>
                  <a:pt x="40" y="48"/>
                </a:lnTo>
                <a:lnTo>
                  <a:pt x="97" y="48"/>
                </a:lnTo>
                <a:lnTo>
                  <a:pt x="97" y="3"/>
                </a:lnTo>
                <a:lnTo>
                  <a:pt x="116" y="0"/>
                </a:lnTo>
                <a:lnTo>
                  <a:pt x="139" y="5"/>
                </a:lnTo>
                <a:lnTo>
                  <a:pt x="161" y="0"/>
                </a:lnTo>
                <a:lnTo>
                  <a:pt x="165" y="3"/>
                </a:lnTo>
                <a:lnTo>
                  <a:pt x="163" y="19"/>
                </a:lnTo>
                <a:lnTo>
                  <a:pt x="175" y="38"/>
                </a:lnTo>
                <a:lnTo>
                  <a:pt x="203" y="36"/>
                </a:lnTo>
                <a:lnTo>
                  <a:pt x="213" y="43"/>
                </a:lnTo>
                <a:lnTo>
                  <a:pt x="196" y="88"/>
                </a:lnTo>
                <a:lnTo>
                  <a:pt x="215" y="109"/>
                </a:lnTo>
                <a:lnTo>
                  <a:pt x="220" y="140"/>
                </a:lnTo>
                <a:lnTo>
                  <a:pt x="213" y="166"/>
                </a:lnTo>
                <a:lnTo>
                  <a:pt x="201" y="182"/>
                </a:lnTo>
                <a:lnTo>
                  <a:pt x="168" y="182"/>
                </a:lnTo>
                <a:lnTo>
                  <a:pt x="146" y="163"/>
                </a:lnTo>
                <a:lnTo>
                  <a:pt x="144" y="180"/>
                </a:lnTo>
                <a:lnTo>
                  <a:pt x="118" y="185"/>
                </a:lnTo>
                <a:lnTo>
                  <a:pt x="104" y="194"/>
                </a:lnTo>
                <a:lnTo>
                  <a:pt x="118" y="220"/>
                </a:lnTo>
                <a:lnTo>
                  <a:pt x="90" y="241"/>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42" name="Freeform 507"/>
          <p:cNvSpPr>
            <a:spLocks noEditPoints="1"/>
          </p:cNvSpPr>
          <p:nvPr/>
        </p:nvSpPr>
        <p:spPr bwMode="auto">
          <a:xfrm>
            <a:off x="3184835" y="3118981"/>
            <a:ext cx="144546" cy="186655"/>
          </a:xfrm>
          <a:custGeom>
            <a:gdLst>
              <a:gd fmla="*/ 73 w 357" name="T0"/>
              <a:gd fmla="*/ 225 h 461" name="T1"/>
              <a:gd fmla="*/ 52 w 357" name="T2"/>
              <a:gd fmla="*/ 260 h 461" name="T3"/>
              <a:gd fmla="*/ 24 w 357" name="T4"/>
              <a:gd fmla="*/ 248 h 461" name="T5"/>
              <a:gd fmla="*/ 0 w 357" name="T6"/>
              <a:gd fmla="*/ 251 h 461" name="T7"/>
              <a:gd fmla="*/ 7 w 357" name="T8"/>
              <a:gd fmla="*/ 222 h 461" name="T9"/>
              <a:gd fmla="*/ 0 w 357" name="T10"/>
              <a:gd fmla="*/ 194 h 461" name="T11"/>
              <a:gd fmla="*/ 33 w 357" name="T12"/>
              <a:gd fmla="*/ 191 h 461" name="T13"/>
              <a:gd fmla="*/ 73 w 357" name="T14"/>
              <a:gd fmla="*/ 225 h 461" name="T15"/>
              <a:gd fmla="*/ 175 w 357" name="T16"/>
              <a:gd fmla="*/ 0 h 461" name="T17"/>
              <a:gd fmla="*/ 135 w 357" name="T18"/>
              <a:gd fmla="*/ 61 h 461" name="T19"/>
              <a:gd fmla="*/ 175 w 357" name="T20"/>
              <a:gd fmla="*/ 52 h 461" name="T21"/>
              <a:gd fmla="*/ 217 w 357" name="T22"/>
              <a:gd fmla="*/ 52 h 461" name="T23"/>
              <a:gd fmla="*/ 206 w 357" name="T24"/>
              <a:gd fmla="*/ 99 h 461" name="T25"/>
              <a:gd fmla="*/ 173 w 357" name="T26"/>
              <a:gd fmla="*/ 147 h 461" name="T27"/>
              <a:gd fmla="*/ 213 w 357" name="T28"/>
              <a:gd fmla="*/ 151 h 461" name="T29"/>
              <a:gd fmla="*/ 215 w 357" name="T30"/>
              <a:gd fmla="*/ 156 h 461" name="T31"/>
              <a:gd fmla="*/ 248 w 357" name="T32"/>
              <a:gd fmla="*/ 220 h 461" name="T33"/>
              <a:gd fmla="*/ 277 w 357" name="T34"/>
              <a:gd fmla="*/ 229 h 461" name="T35"/>
              <a:gd fmla="*/ 300 w 357" name="T36"/>
              <a:gd fmla="*/ 288 h 461" name="T37"/>
              <a:gd fmla="*/ 310 w 357" name="T38"/>
              <a:gd fmla="*/ 310 h 461" name="T39"/>
              <a:gd fmla="*/ 357 w 357" name="T40"/>
              <a:gd fmla="*/ 319 h 461" name="T41"/>
              <a:gd fmla="*/ 352 w 357" name="T42"/>
              <a:gd fmla="*/ 352 h 461" name="T43"/>
              <a:gd fmla="*/ 333 w 357" name="T44"/>
              <a:gd fmla="*/ 366 h 461" name="T45"/>
              <a:gd fmla="*/ 347 w 357" name="T46"/>
              <a:gd fmla="*/ 395 h 461" name="T47"/>
              <a:gd fmla="*/ 314 w 357" name="T48"/>
              <a:gd fmla="*/ 421 h 461" name="T49"/>
              <a:gd fmla="*/ 262 w 357" name="T50"/>
              <a:gd fmla="*/ 421 h 461" name="T51"/>
              <a:gd fmla="*/ 196 w 357" name="T52"/>
              <a:gd fmla="*/ 435 h 461" name="T53"/>
              <a:gd fmla="*/ 177 w 357" name="T54"/>
              <a:gd fmla="*/ 423 h 461" name="T55"/>
              <a:gd fmla="*/ 154 w 357" name="T56"/>
              <a:gd fmla="*/ 447 h 461" name="T57"/>
              <a:gd fmla="*/ 116 w 357" name="T58"/>
              <a:gd fmla="*/ 442 h 461" name="T59"/>
              <a:gd fmla="*/ 90 w 357" name="T60"/>
              <a:gd fmla="*/ 461 h 461" name="T61"/>
              <a:gd fmla="*/ 69 w 357" name="T62"/>
              <a:gd fmla="*/ 451 h 461" name="T63"/>
              <a:gd fmla="*/ 125 w 357" name="T64"/>
              <a:gd fmla="*/ 397 h 461" name="T65"/>
              <a:gd fmla="*/ 161 w 357" name="T66"/>
              <a:gd fmla="*/ 388 h 461" name="T67"/>
              <a:gd fmla="*/ 161 w 357" name="T68"/>
              <a:gd fmla="*/ 388 h 461" name="T69"/>
              <a:gd fmla="*/ 99 w 357" name="T70"/>
              <a:gd fmla="*/ 378 h 461" name="T71"/>
              <a:gd fmla="*/ 90 w 357" name="T72"/>
              <a:gd fmla="*/ 357 h 461" name="T73"/>
              <a:gd fmla="*/ 130 w 357" name="T74"/>
              <a:gd fmla="*/ 343 h 461" name="T75"/>
              <a:gd fmla="*/ 109 w 357" name="T76"/>
              <a:gd fmla="*/ 314 h 461" name="T77"/>
              <a:gd fmla="*/ 116 w 357" name="T78"/>
              <a:gd fmla="*/ 279 h 461" name="T79"/>
              <a:gd fmla="*/ 173 w 357" name="T80"/>
              <a:gd fmla="*/ 284 h 461" name="T81"/>
              <a:gd fmla="*/ 173 w 357" name="T82"/>
              <a:gd fmla="*/ 284 h 461" name="T83"/>
              <a:gd fmla="*/ 180 w 357" name="T84"/>
              <a:gd fmla="*/ 253 h 461" name="T85"/>
              <a:gd fmla="*/ 154 w 357" name="T86"/>
              <a:gd fmla="*/ 220 h 461" name="T87"/>
              <a:gd fmla="*/ 151 w 357" name="T88"/>
              <a:gd fmla="*/ 220 h 461" name="T89"/>
              <a:gd fmla="*/ 106 w 357" name="T90"/>
              <a:gd fmla="*/ 210 h 461" name="T91"/>
              <a:gd fmla="*/ 97 w 357" name="T92"/>
              <a:gd fmla="*/ 196 h 461" name="T93"/>
              <a:gd fmla="*/ 111 w 357" name="T94"/>
              <a:gd fmla="*/ 173 h 461" name="T95"/>
              <a:gd fmla="*/ 97 w 357" name="T96"/>
              <a:gd fmla="*/ 156 h 461" name="T97"/>
              <a:gd fmla="*/ 76 w 357" name="T98"/>
              <a:gd fmla="*/ 182 h 461" name="T99"/>
              <a:gd fmla="*/ 73 w 357" name="T100"/>
              <a:gd fmla="*/ 130 h 461" name="T101"/>
              <a:gd fmla="*/ 54 w 357" name="T102"/>
              <a:gd fmla="*/ 102 h 461" name="T103"/>
              <a:gd fmla="*/ 69 w 357" name="T104"/>
              <a:gd fmla="*/ 45 h 461" name="T105"/>
              <a:gd fmla="*/ 99 w 357" name="T106"/>
              <a:gd fmla="*/ 0 h 461" name="T107"/>
              <a:gd fmla="*/ 130 w 357" name="T108"/>
              <a:gd fmla="*/ 5 h 461" name="T109"/>
              <a:gd fmla="*/ 175 w 357" name="T110"/>
              <a:gd fmla="*/ 0 h 461"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461" w="357">
                <a:moveTo>
                  <a:pt x="73" y="225"/>
                </a:moveTo>
                <a:lnTo>
                  <a:pt x="52" y="260"/>
                </a:lnTo>
                <a:lnTo>
                  <a:pt x="24" y="248"/>
                </a:lnTo>
                <a:lnTo>
                  <a:pt x="0" y="251"/>
                </a:lnTo>
                <a:lnTo>
                  <a:pt x="7" y="222"/>
                </a:lnTo>
                <a:lnTo>
                  <a:pt x="0" y="194"/>
                </a:lnTo>
                <a:lnTo>
                  <a:pt x="33" y="191"/>
                </a:lnTo>
                <a:lnTo>
                  <a:pt x="73" y="225"/>
                </a:lnTo>
                <a:close/>
                <a:moveTo>
                  <a:pt x="175" y="0"/>
                </a:moveTo>
                <a:lnTo>
                  <a:pt x="135" y="61"/>
                </a:lnTo>
                <a:lnTo>
                  <a:pt x="175" y="52"/>
                </a:lnTo>
                <a:lnTo>
                  <a:pt x="217" y="52"/>
                </a:lnTo>
                <a:lnTo>
                  <a:pt x="206" y="99"/>
                </a:lnTo>
                <a:lnTo>
                  <a:pt x="173" y="147"/>
                </a:lnTo>
                <a:lnTo>
                  <a:pt x="213" y="151"/>
                </a:lnTo>
                <a:lnTo>
                  <a:pt x="215" y="156"/>
                </a:lnTo>
                <a:lnTo>
                  <a:pt x="248" y="220"/>
                </a:lnTo>
                <a:lnTo>
                  <a:pt x="277" y="229"/>
                </a:lnTo>
                <a:lnTo>
                  <a:pt x="300" y="288"/>
                </a:lnTo>
                <a:lnTo>
                  <a:pt x="310" y="310"/>
                </a:lnTo>
                <a:lnTo>
                  <a:pt x="357" y="319"/>
                </a:lnTo>
                <a:lnTo>
                  <a:pt x="352" y="352"/>
                </a:lnTo>
                <a:lnTo>
                  <a:pt x="333" y="366"/>
                </a:lnTo>
                <a:lnTo>
                  <a:pt x="347" y="395"/>
                </a:lnTo>
                <a:lnTo>
                  <a:pt x="314" y="421"/>
                </a:lnTo>
                <a:lnTo>
                  <a:pt x="262" y="421"/>
                </a:lnTo>
                <a:lnTo>
                  <a:pt x="196" y="435"/>
                </a:lnTo>
                <a:lnTo>
                  <a:pt x="177" y="423"/>
                </a:lnTo>
                <a:lnTo>
                  <a:pt x="154" y="447"/>
                </a:lnTo>
                <a:lnTo>
                  <a:pt x="116" y="442"/>
                </a:lnTo>
                <a:lnTo>
                  <a:pt x="90" y="461"/>
                </a:lnTo>
                <a:lnTo>
                  <a:pt x="69" y="451"/>
                </a:lnTo>
                <a:lnTo>
                  <a:pt x="125" y="397"/>
                </a:lnTo>
                <a:lnTo>
                  <a:pt x="161" y="388"/>
                </a:lnTo>
                <a:lnTo>
                  <a:pt x="161" y="388"/>
                </a:lnTo>
                <a:lnTo>
                  <a:pt x="99" y="378"/>
                </a:lnTo>
                <a:lnTo>
                  <a:pt x="90" y="357"/>
                </a:lnTo>
                <a:lnTo>
                  <a:pt x="130" y="343"/>
                </a:lnTo>
                <a:lnTo>
                  <a:pt x="109" y="314"/>
                </a:lnTo>
                <a:lnTo>
                  <a:pt x="116" y="279"/>
                </a:lnTo>
                <a:lnTo>
                  <a:pt x="173" y="284"/>
                </a:lnTo>
                <a:lnTo>
                  <a:pt x="173" y="284"/>
                </a:lnTo>
                <a:lnTo>
                  <a:pt x="180" y="253"/>
                </a:lnTo>
                <a:lnTo>
                  <a:pt x="154" y="220"/>
                </a:lnTo>
                <a:lnTo>
                  <a:pt x="151" y="220"/>
                </a:lnTo>
                <a:lnTo>
                  <a:pt x="106" y="210"/>
                </a:lnTo>
                <a:lnTo>
                  <a:pt x="97" y="196"/>
                </a:lnTo>
                <a:lnTo>
                  <a:pt x="111" y="173"/>
                </a:lnTo>
                <a:lnTo>
                  <a:pt x="97" y="156"/>
                </a:lnTo>
                <a:lnTo>
                  <a:pt x="76" y="182"/>
                </a:lnTo>
                <a:lnTo>
                  <a:pt x="73" y="130"/>
                </a:lnTo>
                <a:lnTo>
                  <a:pt x="54" y="102"/>
                </a:lnTo>
                <a:lnTo>
                  <a:pt x="69" y="45"/>
                </a:lnTo>
                <a:lnTo>
                  <a:pt x="99" y="0"/>
                </a:lnTo>
                <a:lnTo>
                  <a:pt x="130" y="5"/>
                </a:lnTo>
                <a:lnTo>
                  <a:pt x="175" y="0"/>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43" name="Freeform 508"/>
          <p:cNvSpPr/>
          <p:nvPr/>
        </p:nvSpPr>
        <p:spPr bwMode="auto">
          <a:xfrm>
            <a:off x="3928214" y="3431961"/>
            <a:ext cx="104462" cy="46967"/>
          </a:xfrm>
          <a:custGeom>
            <a:gdLst>
              <a:gd fmla="*/ 61 w 258" name="T0"/>
              <a:gd fmla="*/ 92 h 116" name="T1"/>
              <a:gd fmla="*/ 69 w 258" name="T2"/>
              <a:gd fmla="*/ 73 h 116" name="T3"/>
              <a:gd fmla="*/ 59 w 258" name="T4"/>
              <a:gd fmla="*/ 42 h 116" name="T5"/>
              <a:gd fmla="*/ 35 w 258" name="T6"/>
              <a:gd fmla="*/ 24 h 116" name="T7"/>
              <a:gd fmla="*/ 14 w 258" name="T8"/>
              <a:gd fmla="*/ 19 h 116" name="T9"/>
              <a:gd fmla="*/ 0 w 258" name="T10"/>
              <a:gd fmla="*/ 5 h 116" name="T11"/>
              <a:gd fmla="*/ 5 w 258" name="T12"/>
              <a:gd fmla="*/ 0 h 116" name="T13"/>
              <a:gd fmla="*/ 38 w 258" name="T14"/>
              <a:gd fmla="*/ 7 h 116" name="T15"/>
              <a:gd fmla="*/ 94 w 258" name="T16"/>
              <a:gd fmla="*/ 14 h 116" name="T17"/>
              <a:gd fmla="*/ 146 w 258" name="T18"/>
              <a:gd fmla="*/ 38 h 116" name="T19"/>
              <a:gd fmla="*/ 154 w 258" name="T20"/>
              <a:gd fmla="*/ 47 h 116" name="T21"/>
              <a:gd fmla="*/ 177 w 258" name="T22"/>
              <a:gd fmla="*/ 38 h 116" name="T23"/>
              <a:gd fmla="*/ 213 w 258" name="T24"/>
              <a:gd fmla="*/ 50 h 116" name="T25"/>
              <a:gd fmla="*/ 224 w 258" name="T26"/>
              <a:gd fmla="*/ 68 h 116" name="T27"/>
              <a:gd fmla="*/ 250 w 258" name="T28"/>
              <a:gd fmla="*/ 78 h 116" name="T29"/>
              <a:gd fmla="*/ 239 w 258" name="T30"/>
              <a:gd fmla="*/ 85 h 116" name="T31"/>
              <a:gd fmla="*/ 258 w 258" name="T32"/>
              <a:gd fmla="*/ 109 h 116" name="T33"/>
              <a:gd fmla="*/ 253 w 258" name="T34"/>
              <a:gd fmla="*/ 116 h 116" name="T35"/>
              <a:gd fmla="*/ 232 w 258" name="T36"/>
              <a:gd fmla="*/ 111 h 116" name="T37"/>
              <a:gd fmla="*/ 203 w 258" name="T38"/>
              <a:gd fmla="*/ 99 h 116" name="T39"/>
              <a:gd fmla="*/ 194 w 258" name="T40"/>
              <a:gd fmla="*/ 106 h 116" name="T41"/>
              <a:gd fmla="*/ 139 w 258" name="T42"/>
              <a:gd fmla="*/ 113 h 116" name="T43"/>
              <a:gd fmla="*/ 104 w 258" name="T44"/>
              <a:gd fmla="*/ 92 h 116" name="T45"/>
              <a:gd fmla="*/ 61 w 258" name="T46"/>
              <a:gd fmla="*/ 92 h 116"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15" w="258">
                <a:moveTo>
                  <a:pt x="61" y="92"/>
                </a:moveTo>
                <a:lnTo>
                  <a:pt x="69" y="73"/>
                </a:lnTo>
                <a:lnTo>
                  <a:pt x="59" y="42"/>
                </a:lnTo>
                <a:lnTo>
                  <a:pt x="35" y="24"/>
                </a:lnTo>
                <a:lnTo>
                  <a:pt x="14" y="19"/>
                </a:lnTo>
                <a:lnTo>
                  <a:pt x="0" y="5"/>
                </a:lnTo>
                <a:lnTo>
                  <a:pt x="5" y="0"/>
                </a:lnTo>
                <a:lnTo>
                  <a:pt x="38" y="7"/>
                </a:lnTo>
                <a:lnTo>
                  <a:pt x="94" y="14"/>
                </a:lnTo>
                <a:lnTo>
                  <a:pt x="146" y="38"/>
                </a:lnTo>
                <a:lnTo>
                  <a:pt x="154" y="47"/>
                </a:lnTo>
                <a:lnTo>
                  <a:pt x="177" y="38"/>
                </a:lnTo>
                <a:lnTo>
                  <a:pt x="213" y="50"/>
                </a:lnTo>
                <a:lnTo>
                  <a:pt x="224" y="68"/>
                </a:lnTo>
                <a:lnTo>
                  <a:pt x="250" y="78"/>
                </a:lnTo>
                <a:lnTo>
                  <a:pt x="239" y="85"/>
                </a:lnTo>
                <a:lnTo>
                  <a:pt x="258" y="109"/>
                </a:lnTo>
                <a:lnTo>
                  <a:pt x="253" y="116"/>
                </a:lnTo>
                <a:lnTo>
                  <a:pt x="232" y="111"/>
                </a:lnTo>
                <a:lnTo>
                  <a:pt x="203" y="99"/>
                </a:lnTo>
                <a:lnTo>
                  <a:pt x="194" y="106"/>
                </a:lnTo>
                <a:lnTo>
                  <a:pt x="139" y="113"/>
                </a:lnTo>
                <a:lnTo>
                  <a:pt x="104" y="92"/>
                </a:lnTo>
                <a:lnTo>
                  <a:pt x="61" y="92"/>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charset="-122" panose="02010600030101010101" pitchFamily="2" typeface="宋体"/>
              <a:ea typeface="微软雅黑"/>
              <a:sym typeface="Arial"/>
            </a:endParaRPr>
          </a:p>
        </p:txBody>
      </p:sp>
      <p:sp>
        <p:nvSpPr>
          <p:cNvPr id="44" name="Freeform 509"/>
          <p:cNvSpPr/>
          <p:nvPr/>
        </p:nvSpPr>
        <p:spPr bwMode="auto">
          <a:xfrm>
            <a:off x="2449959" y="4066425"/>
            <a:ext cx="44943" cy="57494"/>
          </a:xfrm>
          <a:custGeom>
            <a:gdLst>
              <a:gd fmla="*/ 76 w 111" name="T0"/>
              <a:gd fmla="*/ 125 h 142" name="T1"/>
              <a:gd fmla="*/ 62 w 111" name="T2"/>
              <a:gd fmla="*/ 139 h 142" name="T3"/>
              <a:gd fmla="*/ 43 w 111" name="T4"/>
              <a:gd fmla="*/ 142 h 142" name="T5"/>
              <a:gd fmla="*/ 38 w 111" name="T6"/>
              <a:gd fmla="*/ 130 h 142" name="T7"/>
              <a:gd fmla="*/ 29 w 111" name="T8"/>
              <a:gd fmla="*/ 130 h 142" name="T9"/>
              <a:gd fmla="*/ 17 w 111" name="T10"/>
              <a:gd fmla="*/ 139 h 142" name="T11"/>
              <a:gd fmla="*/ 0 w 111" name="T12"/>
              <a:gd fmla="*/ 132 h 142" name="T13"/>
              <a:gd fmla="*/ 10 w 111" name="T14"/>
              <a:gd fmla="*/ 116 h 142" name="T15"/>
              <a:gd fmla="*/ 12 w 111" name="T16"/>
              <a:gd fmla="*/ 99 h 142" name="T17"/>
              <a:gd fmla="*/ 19 w 111" name="T18"/>
              <a:gd fmla="*/ 83 h 142" name="T19"/>
              <a:gd fmla="*/ 5 w 111" name="T20"/>
              <a:gd fmla="*/ 59 h 142" name="T21"/>
              <a:gd fmla="*/ 3 w 111" name="T22"/>
              <a:gd fmla="*/ 33 h 142" name="T23"/>
              <a:gd fmla="*/ 22 w 111" name="T24"/>
              <a:gd fmla="*/ 0 h 142" name="T25"/>
              <a:gd fmla="*/ 36 w 111" name="T26"/>
              <a:gd fmla="*/ 5 h 142" name="T27"/>
              <a:gd fmla="*/ 64 w 111" name="T28"/>
              <a:gd fmla="*/ 12 h 142" name="T29"/>
              <a:gd fmla="*/ 104 w 111" name="T30"/>
              <a:gd fmla="*/ 45 h 142" name="T31"/>
              <a:gd fmla="*/ 111 w 111" name="T32"/>
              <a:gd fmla="*/ 61 h 142" name="T33"/>
              <a:gd fmla="*/ 88 w 111" name="T34"/>
              <a:gd fmla="*/ 97 h 142" name="T35"/>
              <a:gd fmla="*/ 76 w 111" name="T36"/>
              <a:gd fmla="*/ 125 h 14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42" w="110">
                <a:moveTo>
                  <a:pt x="76" y="125"/>
                </a:moveTo>
                <a:lnTo>
                  <a:pt x="62" y="139"/>
                </a:lnTo>
                <a:lnTo>
                  <a:pt x="43" y="142"/>
                </a:lnTo>
                <a:lnTo>
                  <a:pt x="38" y="130"/>
                </a:lnTo>
                <a:lnTo>
                  <a:pt x="29" y="130"/>
                </a:lnTo>
                <a:lnTo>
                  <a:pt x="17" y="139"/>
                </a:lnTo>
                <a:lnTo>
                  <a:pt x="0" y="132"/>
                </a:lnTo>
                <a:lnTo>
                  <a:pt x="10" y="116"/>
                </a:lnTo>
                <a:lnTo>
                  <a:pt x="12" y="99"/>
                </a:lnTo>
                <a:lnTo>
                  <a:pt x="19" y="83"/>
                </a:lnTo>
                <a:lnTo>
                  <a:pt x="5" y="59"/>
                </a:lnTo>
                <a:lnTo>
                  <a:pt x="3" y="33"/>
                </a:lnTo>
                <a:lnTo>
                  <a:pt x="22" y="0"/>
                </a:lnTo>
                <a:lnTo>
                  <a:pt x="36" y="5"/>
                </a:lnTo>
                <a:lnTo>
                  <a:pt x="64" y="12"/>
                </a:lnTo>
                <a:lnTo>
                  <a:pt x="104" y="45"/>
                </a:lnTo>
                <a:lnTo>
                  <a:pt x="111" y="61"/>
                </a:lnTo>
                <a:lnTo>
                  <a:pt x="88" y="97"/>
                </a:lnTo>
                <a:lnTo>
                  <a:pt x="76" y="125"/>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45" name="Freeform 510"/>
          <p:cNvSpPr/>
          <p:nvPr/>
        </p:nvSpPr>
        <p:spPr bwMode="auto">
          <a:xfrm>
            <a:off x="3039479" y="3938075"/>
            <a:ext cx="46968" cy="12552"/>
          </a:xfrm>
          <a:custGeom>
            <a:gdLst>
              <a:gd fmla="*/ 0 w 116" name="T0"/>
              <a:gd fmla="*/ 29 h 31" name="T1"/>
              <a:gd fmla="*/ 5 w 116" name="T2"/>
              <a:gd fmla="*/ 12 h 31" name="T3"/>
              <a:gd fmla="*/ 47 w 116" name="T4"/>
              <a:gd fmla="*/ 12 h 31" name="T5"/>
              <a:gd fmla="*/ 57 w 116" name="T6"/>
              <a:gd fmla="*/ 3 h 31" name="T7"/>
              <a:gd fmla="*/ 68 w 116" name="T8"/>
              <a:gd fmla="*/ 0 h 31" name="T9"/>
              <a:gd fmla="*/ 83 w 116" name="T10"/>
              <a:gd fmla="*/ 12 h 31" name="T11"/>
              <a:gd fmla="*/ 94 w 116" name="T12"/>
              <a:gd fmla="*/ 12 h 31" name="T13"/>
              <a:gd fmla="*/ 109 w 116" name="T14"/>
              <a:gd fmla="*/ 5 h 31" name="T15"/>
              <a:gd fmla="*/ 116 w 116" name="T16"/>
              <a:gd fmla="*/ 17 h 31" name="T17"/>
              <a:gd fmla="*/ 99 w 116" name="T18"/>
              <a:gd fmla="*/ 24 h 31" name="T19"/>
              <a:gd fmla="*/ 83 w 116" name="T20"/>
              <a:gd fmla="*/ 24 h 31" name="T21"/>
              <a:gd fmla="*/ 66 w 116" name="T22"/>
              <a:gd fmla="*/ 17 h 31" name="T23"/>
              <a:gd fmla="*/ 52 w 116" name="T24"/>
              <a:gd fmla="*/ 24 h 31" name="T25"/>
              <a:gd fmla="*/ 45 w 116" name="T26"/>
              <a:gd fmla="*/ 26 h 31" name="T27"/>
              <a:gd fmla="*/ 35 w 116" name="T28"/>
              <a:gd fmla="*/ 31 h 31" name="T29"/>
              <a:gd fmla="*/ 0 w 116" name="T30"/>
              <a:gd fmla="*/ 29 h 3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1" w="115">
                <a:moveTo>
                  <a:pt x="0" y="29"/>
                </a:moveTo>
                <a:lnTo>
                  <a:pt x="5" y="12"/>
                </a:lnTo>
                <a:lnTo>
                  <a:pt x="47" y="12"/>
                </a:lnTo>
                <a:lnTo>
                  <a:pt x="57" y="3"/>
                </a:lnTo>
                <a:lnTo>
                  <a:pt x="68" y="0"/>
                </a:lnTo>
                <a:lnTo>
                  <a:pt x="83" y="12"/>
                </a:lnTo>
                <a:lnTo>
                  <a:pt x="94" y="12"/>
                </a:lnTo>
                <a:lnTo>
                  <a:pt x="109" y="5"/>
                </a:lnTo>
                <a:lnTo>
                  <a:pt x="116" y="17"/>
                </a:lnTo>
                <a:lnTo>
                  <a:pt x="99" y="24"/>
                </a:lnTo>
                <a:lnTo>
                  <a:pt x="83" y="24"/>
                </a:lnTo>
                <a:lnTo>
                  <a:pt x="66" y="17"/>
                </a:lnTo>
                <a:lnTo>
                  <a:pt x="52" y="24"/>
                </a:lnTo>
                <a:lnTo>
                  <a:pt x="45" y="26"/>
                </a:lnTo>
                <a:lnTo>
                  <a:pt x="35" y="31"/>
                </a:lnTo>
                <a:lnTo>
                  <a:pt x="0" y="29"/>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46" name="Freeform 511"/>
          <p:cNvSpPr>
            <a:spLocks noEditPoints="1"/>
          </p:cNvSpPr>
          <p:nvPr/>
        </p:nvSpPr>
        <p:spPr bwMode="auto">
          <a:xfrm>
            <a:off x="3618069" y="3464353"/>
            <a:ext cx="101628" cy="125516"/>
          </a:xfrm>
          <a:custGeom>
            <a:gdLst>
              <a:gd fmla="*/ 159 w 251" name="T0"/>
              <a:gd fmla="*/ 289 h 310" name="T1"/>
              <a:gd fmla="*/ 218 w 251" name="T2"/>
              <a:gd fmla="*/ 291 h 310" name="T3"/>
              <a:gd fmla="*/ 239 w 251" name="T4"/>
              <a:gd fmla="*/ 293 h 310" name="T5"/>
              <a:gd fmla="*/ 178 w 251" name="T6"/>
              <a:gd fmla="*/ 310 h 310" name="T7"/>
              <a:gd fmla="*/ 130 w 251" name="T8"/>
              <a:gd fmla="*/ 293 h 310" name="T9"/>
              <a:gd fmla="*/ 251 w 251" name="T10"/>
              <a:gd fmla="*/ 12 h 310" name="T11"/>
              <a:gd fmla="*/ 230 w 251" name="T12"/>
              <a:gd fmla="*/ 45 h 310" name="T13"/>
              <a:gd fmla="*/ 185 w 251" name="T14"/>
              <a:gd fmla="*/ 40 h 310" name="T15"/>
              <a:gd fmla="*/ 166 w 251" name="T16"/>
              <a:gd fmla="*/ 78 h 310" name="T17"/>
              <a:gd fmla="*/ 123 w 251" name="T18"/>
              <a:gd fmla="*/ 85 h 310" name="T19"/>
              <a:gd fmla="*/ 97 w 251" name="T20"/>
              <a:gd fmla="*/ 71 h 310" name="T21"/>
              <a:gd fmla="*/ 123 w 251" name="T22"/>
              <a:gd fmla="*/ 121 h 310" name="T23"/>
              <a:gd fmla="*/ 130 w 251" name="T24"/>
              <a:gd fmla="*/ 152 h 310" name="T25"/>
              <a:gd fmla="*/ 152 w 251" name="T26"/>
              <a:gd fmla="*/ 189 h 310" name="T27"/>
              <a:gd fmla="*/ 116 w 251" name="T28"/>
              <a:gd fmla="*/ 178 h 310" name="T29"/>
              <a:gd fmla="*/ 114 w 251" name="T30"/>
              <a:gd fmla="*/ 201 h 310" name="T31"/>
              <a:gd fmla="*/ 116 w 251" name="T32"/>
              <a:gd fmla="*/ 244 h 310" name="T33"/>
              <a:gd fmla="*/ 102 w 251" name="T34"/>
              <a:gd fmla="*/ 227 h 310" name="T35"/>
              <a:gd fmla="*/ 90 w 251" name="T36"/>
              <a:gd fmla="*/ 244 h 310" name="T37"/>
              <a:gd fmla="*/ 85 w 251" name="T38"/>
              <a:gd fmla="*/ 230 h 310" name="T39"/>
              <a:gd fmla="*/ 69 w 251" name="T40"/>
              <a:gd fmla="*/ 218 h 310" name="T41"/>
              <a:gd fmla="*/ 69 w 251" name="T42"/>
              <a:gd fmla="*/ 232 h 310" name="T43"/>
              <a:gd fmla="*/ 55 w 251" name="T44"/>
              <a:gd fmla="*/ 213 h 310" name="T45"/>
              <a:gd fmla="*/ 57 w 251" name="T46"/>
              <a:gd fmla="*/ 196 h 310" name="T47"/>
              <a:gd fmla="*/ 45 w 251" name="T48"/>
              <a:gd fmla="*/ 189 h 310" name="T49"/>
              <a:gd fmla="*/ 45 w 251" name="T50"/>
              <a:gd fmla="*/ 170 h 310" name="T51"/>
              <a:gd fmla="*/ 59 w 251" name="T52"/>
              <a:gd fmla="*/ 166 h 310" name="T53"/>
              <a:gd fmla="*/ 71 w 251" name="T54"/>
              <a:gd fmla="*/ 159 h 310" name="T55"/>
              <a:gd fmla="*/ 88 w 251" name="T56"/>
              <a:gd fmla="*/ 168 h 310" name="T57"/>
              <a:gd fmla="*/ 81 w 251" name="T58"/>
              <a:gd fmla="*/ 159 h 310" name="T59"/>
              <a:gd fmla="*/ 55 w 251" name="T60"/>
              <a:gd fmla="*/ 159 h 310" name="T61"/>
              <a:gd fmla="*/ 24 w 251" name="T62"/>
              <a:gd fmla="*/ 140 h 310" name="T63"/>
              <a:gd fmla="*/ 22 w 251" name="T64"/>
              <a:gd fmla="*/ 128 h 310" name="T65"/>
              <a:gd fmla="*/ 0 w 251" name="T66"/>
              <a:gd fmla="*/ 102 h 310" name="T67"/>
              <a:gd fmla="*/ 22 w 251" name="T68"/>
              <a:gd fmla="*/ 64 h 310" name="T69"/>
              <a:gd fmla="*/ 33 w 251" name="T70"/>
              <a:gd fmla="*/ 45 h 310" name="T71"/>
              <a:gd fmla="*/ 74 w 251" name="T72"/>
              <a:gd fmla="*/ 31 h 310" name="T73"/>
              <a:gd fmla="*/ 102 w 251" name="T74"/>
              <a:gd fmla="*/ 24 h 310" name="T75"/>
              <a:gd fmla="*/ 137 w 251" name="T76"/>
              <a:gd fmla="*/ 24 h 310" name="T77"/>
              <a:gd fmla="*/ 197 w 251" name="T78"/>
              <a:gd fmla="*/ 29 h 310" name="T79"/>
              <a:gd fmla="*/ 232 w 251" name="T80"/>
              <a:gd fmla="*/ 0 h 310"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310" w="251">
                <a:moveTo>
                  <a:pt x="137" y="274"/>
                </a:moveTo>
                <a:lnTo>
                  <a:pt x="159" y="289"/>
                </a:lnTo>
                <a:lnTo>
                  <a:pt x="189" y="286"/>
                </a:lnTo>
                <a:lnTo>
                  <a:pt x="218" y="291"/>
                </a:lnTo>
                <a:lnTo>
                  <a:pt x="218" y="298"/>
                </a:lnTo>
                <a:lnTo>
                  <a:pt x="239" y="293"/>
                </a:lnTo>
                <a:lnTo>
                  <a:pt x="232" y="305"/>
                </a:lnTo>
                <a:lnTo>
                  <a:pt x="178" y="310"/>
                </a:lnTo>
                <a:lnTo>
                  <a:pt x="178" y="303"/>
                </a:lnTo>
                <a:lnTo>
                  <a:pt x="130" y="293"/>
                </a:lnTo>
                <a:lnTo>
                  <a:pt x="137" y="274"/>
                </a:lnTo>
                <a:close/>
                <a:moveTo>
                  <a:pt x="251" y="12"/>
                </a:moveTo>
                <a:lnTo>
                  <a:pt x="239" y="40"/>
                </a:lnTo>
                <a:lnTo>
                  <a:pt x="230" y="45"/>
                </a:lnTo>
                <a:lnTo>
                  <a:pt x="206" y="45"/>
                </a:lnTo>
                <a:lnTo>
                  <a:pt x="185" y="40"/>
                </a:lnTo>
                <a:lnTo>
                  <a:pt x="137" y="52"/>
                </a:lnTo>
                <a:lnTo>
                  <a:pt x="166" y="78"/>
                </a:lnTo>
                <a:lnTo>
                  <a:pt x="145" y="85"/>
                </a:lnTo>
                <a:lnTo>
                  <a:pt x="123" y="85"/>
                </a:lnTo>
                <a:lnTo>
                  <a:pt x="104" y="62"/>
                </a:lnTo>
                <a:lnTo>
                  <a:pt x="97" y="71"/>
                </a:lnTo>
                <a:lnTo>
                  <a:pt x="104" y="100"/>
                </a:lnTo>
                <a:lnTo>
                  <a:pt x="123" y="121"/>
                </a:lnTo>
                <a:lnTo>
                  <a:pt x="109" y="130"/>
                </a:lnTo>
                <a:lnTo>
                  <a:pt x="130" y="152"/>
                </a:lnTo>
                <a:lnTo>
                  <a:pt x="149" y="163"/>
                </a:lnTo>
                <a:lnTo>
                  <a:pt x="152" y="189"/>
                </a:lnTo>
                <a:lnTo>
                  <a:pt x="133" y="175"/>
                </a:lnTo>
                <a:lnTo>
                  <a:pt x="116" y="178"/>
                </a:lnTo>
                <a:lnTo>
                  <a:pt x="126" y="199"/>
                </a:lnTo>
                <a:lnTo>
                  <a:pt x="114" y="201"/>
                </a:lnTo>
                <a:lnTo>
                  <a:pt x="100" y="194"/>
                </a:lnTo>
                <a:lnTo>
                  <a:pt x="116" y="244"/>
                </a:lnTo>
                <a:lnTo>
                  <a:pt x="109" y="244"/>
                </a:lnTo>
                <a:lnTo>
                  <a:pt x="102" y="227"/>
                </a:lnTo>
                <a:lnTo>
                  <a:pt x="95" y="227"/>
                </a:lnTo>
                <a:lnTo>
                  <a:pt x="90" y="244"/>
                </a:lnTo>
                <a:lnTo>
                  <a:pt x="85" y="239"/>
                </a:lnTo>
                <a:lnTo>
                  <a:pt x="85" y="230"/>
                </a:lnTo>
                <a:lnTo>
                  <a:pt x="78" y="218"/>
                </a:lnTo>
                <a:lnTo>
                  <a:pt x="69" y="218"/>
                </a:lnTo>
                <a:lnTo>
                  <a:pt x="71" y="227"/>
                </a:lnTo>
                <a:lnTo>
                  <a:pt x="69" y="232"/>
                </a:lnTo>
                <a:lnTo>
                  <a:pt x="59" y="225"/>
                </a:lnTo>
                <a:lnTo>
                  <a:pt x="55" y="213"/>
                </a:lnTo>
                <a:lnTo>
                  <a:pt x="62" y="206"/>
                </a:lnTo>
                <a:lnTo>
                  <a:pt x="57" y="196"/>
                </a:lnTo>
                <a:lnTo>
                  <a:pt x="50" y="192"/>
                </a:lnTo>
                <a:lnTo>
                  <a:pt x="45" y="189"/>
                </a:lnTo>
                <a:lnTo>
                  <a:pt x="38" y="178"/>
                </a:lnTo>
                <a:lnTo>
                  <a:pt x="45" y="170"/>
                </a:lnTo>
                <a:lnTo>
                  <a:pt x="50" y="166"/>
                </a:lnTo>
                <a:lnTo>
                  <a:pt x="59" y="166"/>
                </a:lnTo>
                <a:lnTo>
                  <a:pt x="62" y="161"/>
                </a:lnTo>
                <a:lnTo>
                  <a:pt x="71" y="159"/>
                </a:lnTo>
                <a:lnTo>
                  <a:pt x="81" y="166"/>
                </a:lnTo>
                <a:lnTo>
                  <a:pt x="88" y="168"/>
                </a:lnTo>
                <a:lnTo>
                  <a:pt x="93" y="159"/>
                </a:lnTo>
                <a:lnTo>
                  <a:pt x="81" y="159"/>
                </a:lnTo>
                <a:lnTo>
                  <a:pt x="71" y="156"/>
                </a:lnTo>
                <a:lnTo>
                  <a:pt x="55" y="159"/>
                </a:lnTo>
                <a:lnTo>
                  <a:pt x="38" y="161"/>
                </a:lnTo>
                <a:lnTo>
                  <a:pt x="24" y="140"/>
                </a:lnTo>
                <a:lnTo>
                  <a:pt x="19" y="137"/>
                </a:lnTo>
                <a:lnTo>
                  <a:pt x="22" y="128"/>
                </a:lnTo>
                <a:lnTo>
                  <a:pt x="3" y="114"/>
                </a:lnTo>
                <a:lnTo>
                  <a:pt x="0" y="102"/>
                </a:lnTo>
                <a:lnTo>
                  <a:pt x="19" y="78"/>
                </a:lnTo>
                <a:lnTo>
                  <a:pt x="22" y="64"/>
                </a:lnTo>
                <a:lnTo>
                  <a:pt x="33" y="57"/>
                </a:lnTo>
                <a:lnTo>
                  <a:pt x="33" y="45"/>
                </a:lnTo>
                <a:lnTo>
                  <a:pt x="59" y="40"/>
                </a:lnTo>
                <a:lnTo>
                  <a:pt x="74" y="31"/>
                </a:lnTo>
                <a:lnTo>
                  <a:pt x="95" y="33"/>
                </a:lnTo>
                <a:lnTo>
                  <a:pt x="102" y="24"/>
                </a:lnTo>
                <a:lnTo>
                  <a:pt x="109" y="24"/>
                </a:lnTo>
                <a:lnTo>
                  <a:pt x="137" y="24"/>
                </a:lnTo>
                <a:lnTo>
                  <a:pt x="168" y="12"/>
                </a:lnTo>
                <a:lnTo>
                  <a:pt x="197" y="29"/>
                </a:lnTo>
                <a:lnTo>
                  <a:pt x="232" y="24"/>
                </a:lnTo>
                <a:lnTo>
                  <a:pt x="232" y="0"/>
                </a:lnTo>
                <a:lnTo>
                  <a:pt x="251" y="12"/>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47" name="Freeform 512"/>
          <p:cNvSpPr/>
          <p:nvPr/>
        </p:nvSpPr>
        <p:spPr bwMode="auto">
          <a:xfrm>
            <a:off x="1860034" y="3876127"/>
            <a:ext cx="62758" cy="64782"/>
          </a:xfrm>
          <a:custGeom>
            <a:gdLst>
              <a:gd fmla="*/ 82 w 155" name="T0"/>
              <a:gd fmla="*/ 160 h 160" name="T1"/>
              <a:gd fmla="*/ 63 w 155" name="T2"/>
              <a:gd fmla="*/ 153 h 160" name="T3"/>
              <a:gd fmla="*/ 40 w 155" name="T4"/>
              <a:gd fmla="*/ 153 h 160" name="T5"/>
              <a:gd fmla="*/ 21 w 155" name="T6"/>
              <a:gd fmla="*/ 144 h 160" name="T7"/>
              <a:gd fmla="*/ 0 w 155" name="T8"/>
              <a:gd fmla="*/ 130 h 160" name="T9"/>
              <a:gd fmla="*/ 2 w 155" name="T10"/>
              <a:gd fmla="*/ 118 h 160" name="T11"/>
              <a:gd fmla="*/ 7 w 155" name="T12"/>
              <a:gd fmla="*/ 108 h 160" name="T13"/>
              <a:gd fmla="*/ 0 w 155" name="T14"/>
              <a:gd fmla="*/ 101 h 160" name="T15"/>
              <a:gd fmla="*/ 18 w 155" name="T16"/>
              <a:gd fmla="*/ 68 h 160" name="T17"/>
              <a:gd fmla="*/ 68 w 155" name="T18"/>
              <a:gd fmla="*/ 68 h 160" name="T19"/>
              <a:gd fmla="*/ 70 w 155" name="T20"/>
              <a:gd fmla="*/ 54 h 160" name="T21"/>
              <a:gd fmla="*/ 63 w 155" name="T22"/>
              <a:gd fmla="*/ 52 h 160" name="T23"/>
              <a:gd fmla="*/ 59 w 155" name="T24"/>
              <a:gd fmla="*/ 45 h 160" name="T25"/>
              <a:gd fmla="*/ 44 w 155" name="T26"/>
              <a:gd fmla="*/ 35 h 160" name="T27"/>
              <a:gd fmla="*/ 30 w 155" name="T28"/>
              <a:gd fmla="*/ 21 h 160" name="T29"/>
              <a:gd fmla="*/ 47 w 155" name="T30"/>
              <a:gd fmla="*/ 21 h 160" name="T31"/>
              <a:gd fmla="*/ 47 w 155" name="T32"/>
              <a:gd fmla="*/ 0 h 160" name="T33"/>
              <a:gd fmla="*/ 85 w 155" name="T34"/>
              <a:gd fmla="*/ 0 h 160" name="T35"/>
              <a:gd fmla="*/ 120 w 155" name="T36"/>
              <a:gd fmla="*/ 0 h 160" name="T37"/>
              <a:gd fmla="*/ 120 w 155" name="T38"/>
              <a:gd fmla="*/ 30 h 160" name="T39"/>
              <a:gd fmla="*/ 115 w 155" name="T40"/>
              <a:gd fmla="*/ 75 h 160" name="T41"/>
              <a:gd fmla="*/ 127 w 155" name="T42"/>
              <a:gd fmla="*/ 75 h 160" name="T43"/>
              <a:gd fmla="*/ 141 w 155" name="T44"/>
              <a:gd fmla="*/ 82 h 160" name="T45"/>
              <a:gd fmla="*/ 144 w 155" name="T46"/>
              <a:gd fmla="*/ 78 h 160" name="T47"/>
              <a:gd fmla="*/ 155 w 155" name="T48"/>
              <a:gd fmla="*/ 82 h 160" name="T49"/>
              <a:gd fmla="*/ 137 w 155" name="T50"/>
              <a:gd fmla="*/ 97 h 160" name="T51"/>
              <a:gd fmla="*/ 120 w 155" name="T52"/>
              <a:gd fmla="*/ 108 h 160" name="T53"/>
              <a:gd fmla="*/ 115 w 155" name="T54"/>
              <a:gd fmla="*/ 115 h 160" name="T55"/>
              <a:gd fmla="*/ 120 w 155" name="T56"/>
              <a:gd fmla="*/ 123 h 160" name="T57"/>
              <a:gd fmla="*/ 111 w 155" name="T58"/>
              <a:gd fmla="*/ 132 h 160" name="T59"/>
              <a:gd fmla="*/ 101 w 155" name="T60"/>
              <a:gd fmla="*/ 134 h 160" name="T61"/>
              <a:gd fmla="*/ 103 w 155" name="T62"/>
              <a:gd fmla="*/ 139 h 160" name="T63"/>
              <a:gd fmla="*/ 96 w 155" name="T64"/>
              <a:gd fmla="*/ 144 h 160" name="T65"/>
              <a:gd fmla="*/ 85 w 155" name="T66"/>
              <a:gd fmla="*/ 153 h 160" name="T67"/>
              <a:gd fmla="*/ 82 w 155" name="T68"/>
              <a:gd fmla="*/ 160 h 16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60" w="155">
                <a:moveTo>
                  <a:pt x="82" y="160"/>
                </a:moveTo>
                <a:lnTo>
                  <a:pt x="63" y="153"/>
                </a:lnTo>
                <a:lnTo>
                  <a:pt x="40" y="153"/>
                </a:lnTo>
                <a:lnTo>
                  <a:pt x="21" y="144"/>
                </a:lnTo>
                <a:lnTo>
                  <a:pt x="0" y="130"/>
                </a:lnTo>
                <a:lnTo>
                  <a:pt x="2" y="118"/>
                </a:lnTo>
                <a:lnTo>
                  <a:pt x="7" y="108"/>
                </a:lnTo>
                <a:lnTo>
                  <a:pt x="0" y="101"/>
                </a:lnTo>
                <a:lnTo>
                  <a:pt x="18" y="68"/>
                </a:lnTo>
                <a:lnTo>
                  <a:pt x="68" y="68"/>
                </a:lnTo>
                <a:lnTo>
                  <a:pt x="70" y="54"/>
                </a:lnTo>
                <a:lnTo>
                  <a:pt x="63" y="52"/>
                </a:lnTo>
                <a:lnTo>
                  <a:pt x="59" y="45"/>
                </a:lnTo>
                <a:lnTo>
                  <a:pt x="44" y="35"/>
                </a:lnTo>
                <a:lnTo>
                  <a:pt x="30" y="21"/>
                </a:lnTo>
                <a:lnTo>
                  <a:pt x="47" y="21"/>
                </a:lnTo>
                <a:lnTo>
                  <a:pt x="47" y="0"/>
                </a:lnTo>
                <a:lnTo>
                  <a:pt x="85" y="0"/>
                </a:lnTo>
                <a:lnTo>
                  <a:pt x="120" y="0"/>
                </a:lnTo>
                <a:lnTo>
                  <a:pt x="120" y="30"/>
                </a:lnTo>
                <a:lnTo>
                  <a:pt x="115" y="75"/>
                </a:lnTo>
                <a:lnTo>
                  <a:pt x="127" y="75"/>
                </a:lnTo>
                <a:lnTo>
                  <a:pt x="141" y="82"/>
                </a:lnTo>
                <a:lnTo>
                  <a:pt x="144" y="78"/>
                </a:lnTo>
                <a:lnTo>
                  <a:pt x="155" y="82"/>
                </a:lnTo>
                <a:lnTo>
                  <a:pt x="137" y="97"/>
                </a:lnTo>
                <a:lnTo>
                  <a:pt x="120" y="108"/>
                </a:lnTo>
                <a:lnTo>
                  <a:pt x="115" y="115"/>
                </a:lnTo>
                <a:lnTo>
                  <a:pt x="120" y="123"/>
                </a:lnTo>
                <a:lnTo>
                  <a:pt x="111" y="132"/>
                </a:lnTo>
                <a:lnTo>
                  <a:pt x="101" y="134"/>
                </a:lnTo>
                <a:lnTo>
                  <a:pt x="103" y="139"/>
                </a:lnTo>
                <a:lnTo>
                  <a:pt x="96" y="144"/>
                </a:lnTo>
                <a:lnTo>
                  <a:pt x="85" y="153"/>
                </a:lnTo>
                <a:lnTo>
                  <a:pt x="82" y="160"/>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48" name="Freeform 513"/>
          <p:cNvSpPr/>
          <p:nvPr/>
        </p:nvSpPr>
        <p:spPr bwMode="auto">
          <a:xfrm>
            <a:off x="3042314" y="3958320"/>
            <a:ext cx="46968" cy="24699"/>
          </a:xfrm>
          <a:custGeom>
            <a:gdLst>
              <a:gd fmla="*/ 59 w 116" name="T0"/>
              <a:gd fmla="*/ 61 h 61" name="T1"/>
              <a:gd fmla="*/ 38 w 116" name="T2"/>
              <a:gd fmla="*/ 45 h 61" name="T3"/>
              <a:gd fmla="*/ 24 w 116" name="T4"/>
              <a:gd fmla="*/ 42 h 61" name="T5"/>
              <a:gd fmla="*/ 14 w 116" name="T6"/>
              <a:gd fmla="*/ 33 h 61" name="T7"/>
              <a:gd fmla="*/ 14 w 116" name="T8"/>
              <a:gd fmla="*/ 26 h 61" name="T9"/>
              <a:gd fmla="*/ 2 w 116" name="T10"/>
              <a:gd fmla="*/ 19 h 61" name="T11"/>
              <a:gd fmla="*/ 0 w 116" name="T12"/>
              <a:gd fmla="*/ 9 h 61" name="T13"/>
              <a:gd fmla="*/ 21 w 116" name="T14"/>
              <a:gd fmla="*/ 2 h 61" name="T15"/>
              <a:gd fmla="*/ 33 w 116" name="T16"/>
              <a:gd fmla="*/ 5 h 61" name="T17"/>
              <a:gd fmla="*/ 43 w 116" name="T18"/>
              <a:gd fmla="*/ 0 h 61" name="T19"/>
              <a:gd fmla="*/ 116 w 116" name="T20"/>
              <a:gd fmla="*/ 2 h 61" name="T21"/>
              <a:gd fmla="*/ 113 w 116" name="T22"/>
              <a:gd fmla="*/ 14 h 61" name="T23"/>
              <a:gd fmla="*/ 109 w 116" name="T24"/>
              <a:gd fmla="*/ 19 h 61" name="T25"/>
              <a:gd fmla="*/ 113 w 116" name="T26"/>
              <a:gd fmla="*/ 33 h 61" name="T27"/>
              <a:gd fmla="*/ 106 w 116" name="T28"/>
              <a:gd fmla="*/ 38 h 61" name="T29"/>
              <a:gd fmla="*/ 99 w 116" name="T30"/>
              <a:gd fmla="*/ 38 h 61" name="T31"/>
              <a:gd fmla="*/ 87 w 116" name="T32"/>
              <a:gd fmla="*/ 45 h 61" name="T33"/>
              <a:gd fmla="*/ 76 w 116" name="T34"/>
              <a:gd fmla="*/ 42 h 61" name="T35"/>
              <a:gd fmla="*/ 59 w 116" name="T36"/>
              <a:gd fmla="*/ 61 h 6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1" w="115">
                <a:moveTo>
                  <a:pt x="59" y="61"/>
                </a:moveTo>
                <a:lnTo>
                  <a:pt x="38" y="45"/>
                </a:lnTo>
                <a:lnTo>
                  <a:pt x="24" y="42"/>
                </a:lnTo>
                <a:lnTo>
                  <a:pt x="14" y="33"/>
                </a:lnTo>
                <a:lnTo>
                  <a:pt x="14" y="26"/>
                </a:lnTo>
                <a:lnTo>
                  <a:pt x="2" y="19"/>
                </a:lnTo>
                <a:lnTo>
                  <a:pt x="0" y="9"/>
                </a:lnTo>
                <a:lnTo>
                  <a:pt x="21" y="2"/>
                </a:lnTo>
                <a:lnTo>
                  <a:pt x="33" y="5"/>
                </a:lnTo>
                <a:lnTo>
                  <a:pt x="43" y="0"/>
                </a:lnTo>
                <a:lnTo>
                  <a:pt x="116" y="2"/>
                </a:lnTo>
                <a:lnTo>
                  <a:pt x="113" y="14"/>
                </a:lnTo>
                <a:lnTo>
                  <a:pt x="109" y="19"/>
                </a:lnTo>
                <a:lnTo>
                  <a:pt x="113" y="33"/>
                </a:lnTo>
                <a:lnTo>
                  <a:pt x="106" y="38"/>
                </a:lnTo>
                <a:lnTo>
                  <a:pt x="99" y="38"/>
                </a:lnTo>
                <a:lnTo>
                  <a:pt x="87" y="45"/>
                </a:lnTo>
                <a:lnTo>
                  <a:pt x="76" y="42"/>
                </a:lnTo>
                <a:lnTo>
                  <a:pt x="59" y="61"/>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49" name="Freeform 514"/>
          <p:cNvSpPr/>
          <p:nvPr/>
        </p:nvSpPr>
        <p:spPr bwMode="auto">
          <a:xfrm>
            <a:off x="2341854" y="4025127"/>
            <a:ext cx="76525" cy="110940"/>
          </a:xfrm>
          <a:custGeom>
            <a:gdLst>
              <a:gd fmla="*/ 64 w 189" name="T0"/>
              <a:gd fmla="*/ 0 h 274" name="T1"/>
              <a:gd fmla="*/ 90 w 189" name="T2"/>
              <a:gd fmla="*/ 14 h 274" name="T3"/>
              <a:gd fmla="*/ 114 w 189" name="T4"/>
              <a:gd fmla="*/ 40 h 274" name="T5"/>
              <a:gd fmla="*/ 116 w 189" name="T6"/>
              <a:gd fmla="*/ 59 h 274" name="T7"/>
              <a:gd fmla="*/ 130 w 189" name="T8"/>
              <a:gd fmla="*/ 62 h 274" name="T9"/>
              <a:gd fmla="*/ 152 w 189" name="T10"/>
              <a:gd fmla="*/ 78 h 274" name="T11"/>
              <a:gd fmla="*/ 166 w 189" name="T12"/>
              <a:gd fmla="*/ 92 h 274" name="T13"/>
              <a:gd fmla="*/ 159 w 189" name="T14"/>
              <a:gd fmla="*/ 128 h 274" name="T15"/>
              <a:gd fmla="*/ 135 w 189" name="T16"/>
              <a:gd fmla="*/ 137 h 274" name="T17"/>
              <a:gd fmla="*/ 137 w 189" name="T18"/>
              <a:gd fmla="*/ 147 h 274" name="T19"/>
              <a:gd fmla="*/ 130 w 189" name="T20"/>
              <a:gd fmla="*/ 166 h 274" name="T21"/>
              <a:gd fmla="*/ 149 w 189" name="T22"/>
              <a:gd fmla="*/ 194 h 274" name="T23"/>
              <a:gd fmla="*/ 161 w 189" name="T24"/>
              <a:gd fmla="*/ 194 h 274" name="T25"/>
              <a:gd fmla="*/ 166 w 189" name="T26"/>
              <a:gd fmla="*/ 215 h 274" name="T27"/>
              <a:gd fmla="*/ 189 w 189" name="T28"/>
              <a:gd fmla="*/ 248 h 274" name="T29"/>
              <a:gd fmla="*/ 180 w 189" name="T30"/>
              <a:gd fmla="*/ 251 h 274" name="T31"/>
              <a:gd fmla="*/ 159 w 189" name="T32"/>
              <a:gd fmla="*/ 248 h 274" name="T33"/>
              <a:gd fmla="*/ 147 w 189" name="T34"/>
              <a:gd fmla="*/ 258 h 274" name="T35"/>
              <a:gd fmla="*/ 128 w 189" name="T36"/>
              <a:gd fmla="*/ 265 h 274" name="T37"/>
              <a:gd fmla="*/ 116 w 189" name="T38"/>
              <a:gd fmla="*/ 267 h 274" name="T39"/>
              <a:gd fmla="*/ 111 w 189" name="T40"/>
              <a:gd fmla="*/ 274 h 274" name="T41"/>
              <a:gd fmla="*/ 93 w 189" name="T42"/>
              <a:gd fmla="*/ 272 h 274" name="T43"/>
              <a:gd fmla="*/ 69 w 189" name="T44"/>
              <a:gd fmla="*/ 253 h 274" name="T45"/>
              <a:gd fmla="*/ 67 w 189" name="T46"/>
              <a:gd fmla="*/ 237 h 274" name="T47"/>
              <a:gd fmla="*/ 57 w 189" name="T48"/>
              <a:gd fmla="*/ 218 h 274" name="T49"/>
              <a:gd fmla="*/ 62 w 189" name="T50"/>
              <a:gd fmla="*/ 185 h 274" name="T51"/>
              <a:gd fmla="*/ 74 w 189" name="T52"/>
              <a:gd fmla="*/ 170 h 274" name="T53"/>
              <a:gd fmla="*/ 64 w 189" name="T54"/>
              <a:gd fmla="*/ 152 h 274" name="T55"/>
              <a:gd fmla="*/ 52 w 189" name="T56"/>
              <a:gd fmla="*/ 147 h 274" name="T57"/>
              <a:gd fmla="*/ 57 w 189" name="T58"/>
              <a:gd fmla="*/ 130 h 274" name="T59"/>
              <a:gd fmla="*/ 48 w 189" name="T60"/>
              <a:gd fmla="*/ 121 h 274" name="T61"/>
              <a:gd fmla="*/ 26 w 189" name="T62"/>
              <a:gd fmla="*/ 123 h 274" name="T63"/>
              <a:gd fmla="*/ 0 w 189" name="T64"/>
              <a:gd fmla="*/ 92 h 274" name="T65"/>
              <a:gd fmla="*/ 12 w 189" name="T66"/>
              <a:gd fmla="*/ 83 h 274" name="T67"/>
              <a:gd fmla="*/ 10 w 189" name="T68"/>
              <a:gd fmla="*/ 64 h 274" name="T69"/>
              <a:gd fmla="*/ 33 w 189" name="T70"/>
              <a:gd fmla="*/ 59 h 274" name="T71"/>
              <a:gd fmla="*/ 45 w 189" name="T72"/>
              <a:gd fmla="*/ 52 h 274" name="T73"/>
              <a:gd fmla="*/ 31 w 189" name="T74"/>
              <a:gd fmla="*/ 38 h 274" name="T75"/>
              <a:gd fmla="*/ 33 w 189" name="T76"/>
              <a:gd fmla="*/ 24 h 274" name="T77"/>
              <a:gd fmla="*/ 64 w 189" name="T78"/>
              <a:gd fmla="*/ 0 h 27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74" w="189">
                <a:moveTo>
                  <a:pt x="64" y="0"/>
                </a:moveTo>
                <a:lnTo>
                  <a:pt x="90" y="14"/>
                </a:lnTo>
                <a:lnTo>
                  <a:pt x="114" y="40"/>
                </a:lnTo>
                <a:lnTo>
                  <a:pt x="116" y="59"/>
                </a:lnTo>
                <a:lnTo>
                  <a:pt x="130" y="62"/>
                </a:lnTo>
                <a:lnTo>
                  <a:pt x="152" y="78"/>
                </a:lnTo>
                <a:lnTo>
                  <a:pt x="166" y="92"/>
                </a:lnTo>
                <a:lnTo>
                  <a:pt x="159" y="128"/>
                </a:lnTo>
                <a:lnTo>
                  <a:pt x="135" y="137"/>
                </a:lnTo>
                <a:lnTo>
                  <a:pt x="137" y="147"/>
                </a:lnTo>
                <a:lnTo>
                  <a:pt x="130" y="166"/>
                </a:lnTo>
                <a:lnTo>
                  <a:pt x="149" y="194"/>
                </a:lnTo>
                <a:lnTo>
                  <a:pt x="161" y="194"/>
                </a:lnTo>
                <a:lnTo>
                  <a:pt x="166" y="215"/>
                </a:lnTo>
                <a:lnTo>
                  <a:pt x="189" y="248"/>
                </a:lnTo>
                <a:lnTo>
                  <a:pt x="180" y="251"/>
                </a:lnTo>
                <a:lnTo>
                  <a:pt x="159" y="248"/>
                </a:lnTo>
                <a:lnTo>
                  <a:pt x="147" y="258"/>
                </a:lnTo>
                <a:lnTo>
                  <a:pt x="128" y="265"/>
                </a:lnTo>
                <a:lnTo>
                  <a:pt x="116" y="267"/>
                </a:lnTo>
                <a:lnTo>
                  <a:pt x="111" y="274"/>
                </a:lnTo>
                <a:lnTo>
                  <a:pt x="93" y="272"/>
                </a:lnTo>
                <a:lnTo>
                  <a:pt x="69" y="253"/>
                </a:lnTo>
                <a:lnTo>
                  <a:pt x="67" y="237"/>
                </a:lnTo>
                <a:lnTo>
                  <a:pt x="57" y="218"/>
                </a:lnTo>
                <a:lnTo>
                  <a:pt x="62" y="185"/>
                </a:lnTo>
                <a:lnTo>
                  <a:pt x="74" y="170"/>
                </a:lnTo>
                <a:lnTo>
                  <a:pt x="64" y="152"/>
                </a:lnTo>
                <a:lnTo>
                  <a:pt x="52" y="147"/>
                </a:lnTo>
                <a:lnTo>
                  <a:pt x="57" y="130"/>
                </a:lnTo>
                <a:lnTo>
                  <a:pt x="48" y="121"/>
                </a:lnTo>
                <a:lnTo>
                  <a:pt x="26" y="123"/>
                </a:lnTo>
                <a:lnTo>
                  <a:pt x="0" y="92"/>
                </a:lnTo>
                <a:lnTo>
                  <a:pt x="12" y="83"/>
                </a:lnTo>
                <a:lnTo>
                  <a:pt x="10" y="64"/>
                </a:lnTo>
                <a:lnTo>
                  <a:pt x="33" y="59"/>
                </a:lnTo>
                <a:lnTo>
                  <a:pt x="45" y="52"/>
                </a:lnTo>
                <a:lnTo>
                  <a:pt x="31" y="38"/>
                </a:lnTo>
                <a:lnTo>
                  <a:pt x="33" y="24"/>
                </a:lnTo>
                <a:lnTo>
                  <a:pt x="64" y="0"/>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50" name="Freeform 515"/>
          <p:cNvSpPr/>
          <p:nvPr/>
        </p:nvSpPr>
        <p:spPr bwMode="auto">
          <a:xfrm>
            <a:off x="1904976" y="3904874"/>
            <a:ext cx="97579" cy="47777"/>
          </a:xfrm>
          <a:custGeom>
            <a:gdLst>
              <a:gd fmla="*/ 80 w 241" name="T0"/>
              <a:gd fmla="*/ 118 h 118" name="T1"/>
              <a:gd fmla="*/ 73 w 241" name="T2"/>
              <a:gd fmla="*/ 106 h 118" name="T3"/>
              <a:gd fmla="*/ 61 w 241" name="T4"/>
              <a:gd fmla="*/ 104 h 118" name="T5"/>
              <a:gd fmla="*/ 63 w 241" name="T6"/>
              <a:gd fmla="*/ 87 h 118" name="T7"/>
              <a:gd fmla="*/ 59 w 241" name="T8"/>
              <a:gd fmla="*/ 82 h 118" name="T9"/>
              <a:gd fmla="*/ 49 w 241" name="T10"/>
              <a:gd fmla="*/ 80 h 118" name="T11"/>
              <a:gd fmla="*/ 33 w 241" name="T12"/>
              <a:gd fmla="*/ 85 h 118" name="T13"/>
              <a:gd fmla="*/ 33 w 241" name="T14"/>
              <a:gd fmla="*/ 80 h 118" name="T15"/>
              <a:gd fmla="*/ 21 w 241" name="T16"/>
              <a:gd fmla="*/ 73 h 118" name="T17"/>
              <a:gd fmla="*/ 11 w 241" name="T18"/>
              <a:gd fmla="*/ 66 h 118" name="T19"/>
              <a:gd fmla="*/ 0 w 241" name="T20"/>
              <a:gd fmla="*/ 61 h 118" name="T21"/>
              <a:gd fmla="*/ 9 w 241" name="T22"/>
              <a:gd fmla="*/ 52 h 118" name="T23"/>
              <a:gd fmla="*/ 4 w 241" name="T24"/>
              <a:gd fmla="*/ 44 h 118" name="T25"/>
              <a:gd fmla="*/ 9 w 241" name="T26"/>
              <a:gd fmla="*/ 37 h 118" name="T27"/>
              <a:gd fmla="*/ 26 w 241" name="T28"/>
              <a:gd fmla="*/ 26 h 118" name="T29"/>
              <a:gd fmla="*/ 44 w 241" name="T30"/>
              <a:gd fmla="*/ 11 h 118" name="T31"/>
              <a:gd fmla="*/ 47 w 241" name="T32"/>
              <a:gd fmla="*/ 11 h 118" name="T33"/>
              <a:gd fmla="*/ 56 w 241" name="T34"/>
              <a:gd fmla="*/ 4 h 118" name="T35"/>
              <a:gd fmla="*/ 68 w 241" name="T36"/>
              <a:gd fmla="*/ 4 h 118" name="T37"/>
              <a:gd fmla="*/ 70 w 241" name="T38"/>
              <a:gd fmla="*/ 9 h 118" name="T39"/>
              <a:gd fmla="*/ 78 w 241" name="T40"/>
              <a:gd fmla="*/ 7 h 118" name="T41"/>
              <a:gd fmla="*/ 94 w 241" name="T42"/>
              <a:gd fmla="*/ 9 h 118" name="T43"/>
              <a:gd fmla="*/ 113 w 241" name="T44"/>
              <a:gd fmla="*/ 9 h 118" name="T45"/>
              <a:gd fmla="*/ 125 w 241" name="T46"/>
              <a:gd fmla="*/ 4 h 118" name="T47"/>
              <a:gd fmla="*/ 130 w 241" name="T48"/>
              <a:gd fmla="*/ 0 h 118" name="T49"/>
              <a:gd fmla="*/ 141 w 241" name="T50"/>
              <a:gd fmla="*/ 2 h 118" name="T51"/>
              <a:gd fmla="*/ 151 w 241" name="T52"/>
              <a:gd fmla="*/ 4 h 118" name="T53"/>
              <a:gd fmla="*/ 160 w 241" name="T54"/>
              <a:gd fmla="*/ 4 h 118" name="T55"/>
              <a:gd fmla="*/ 170 w 241" name="T56"/>
              <a:gd fmla="*/ 0 h 118" name="T57"/>
              <a:gd fmla="*/ 186 w 241" name="T58"/>
              <a:gd fmla="*/ 7 h 118" name="T59"/>
              <a:gd fmla="*/ 193 w 241" name="T60"/>
              <a:gd fmla="*/ 7 h 118" name="T61"/>
              <a:gd fmla="*/ 205 w 241" name="T62"/>
              <a:gd fmla="*/ 14 h 118" name="T63"/>
              <a:gd fmla="*/ 217 w 241" name="T64"/>
              <a:gd fmla="*/ 23 h 118" name="T65"/>
              <a:gd fmla="*/ 229 w 241" name="T66"/>
              <a:gd fmla="*/ 28 h 118" name="T67"/>
              <a:gd fmla="*/ 241 w 241" name="T68"/>
              <a:gd fmla="*/ 40 h 118" name="T69"/>
              <a:gd fmla="*/ 226 w 241" name="T70"/>
              <a:gd fmla="*/ 40 h 118" name="T71"/>
              <a:gd fmla="*/ 222 w 241" name="T72"/>
              <a:gd fmla="*/ 44 h 118" name="T73"/>
              <a:gd fmla="*/ 207 w 241" name="T74"/>
              <a:gd fmla="*/ 49 h 118" name="T75"/>
              <a:gd fmla="*/ 198 w 241" name="T76"/>
              <a:gd fmla="*/ 49 h 118" name="T77"/>
              <a:gd fmla="*/ 191 w 241" name="T78"/>
              <a:gd fmla="*/ 54 h 118" name="T79"/>
              <a:gd fmla="*/ 181 w 241" name="T80"/>
              <a:gd fmla="*/ 52 h 118" name="T81"/>
              <a:gd fmla="*/ 174 w 241" name="T82"/>
              <a:gd fmla="*/ 47 h 118" name="T83"/>
              <a:gd fmla="*/ 172 w 241" name="T84"/>
              <a:gd fmla="*/ 47 h 118" name="T85"/>
              <a:gd fmla="*/ 167 w 241" name="T86"/>
              <a:gd fmla="*/ 56 h 118" name="T87"/>
              <a:gd fmla="*/ 163 w 241" name="T88"/>
              <a:gd fmla="*/ 56 h 118" name="T89"/>
              <a:gd fmla="*/ 163 w 241" name="T90"/>
              <a:gd fmla="*/ 66 h 118" name="T91"/>
              <a:gd fmla="*/ 148 w 241" name="T92"/>
              <a:gd fmla="*/ 75 h 118" name="T93"/>
              <a:gd fmla="*/ 141 w 241" name="T94"/>
              <a:gd fmla="*/ 80 h 118" name="T95"/>
              <a:gd fmla="*/ 137 w 241" name="T96"/>
              <a:gd fmla="*/ 85 h 118" name="T97"/>
              <a:gd fmla="*/ 127 w 241" name="T98"/>
              <a:gd fmla="*/ 78 h 118" name="T99"/>
              <a:gd fmla="*/ 118 w 241" name="T100"/>
              <a:gd fmla="*/ 87 h 118" name="T101"/>
              <a:gd fmla="*/ 111 w 241" name="T102"/>
              <a:gd fmla="*/ 87 h 118" name="T103"/>
              <a:gd fmla="*/ 101 w 241" name="T104"/>
              <a:gd fmla="*/ 89 h 118" name="T105"/>
              <a:gd fmla="*/ 101 w 241" name="T106"/>
              <a:gd fmla="*/ 108 h 118" name="T107"/>
              <a:gd fmla="*/ 96 w 241" name="T108"/>
              <a:gd fmla="*/ 108 h 118" name="T109"/>
              <a:gd fmla="*/ 92 w 241" name="T110"/>
              <a:gd fmla="*/ 118 h 118" name="T111"/>
              <a:gd fmla="*/ 80 w 241" name="T112"/>
              <a:gd fmla="*/ 118 h 11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18" w="241">
                <a:moveTo>
                  <a:pt x="80" y="118"/>
                </a:moveTo>
                <a:lnTo>
                  <a:pt x="73" y="106"/>
                </a:lnTo>
                <a:lnTo>
                  <a:pt x="61" y="104"/>
                </a:lnTo>
                <a:lnTo>
                  <a:pt x="63" y="87"/>
                </a:lnTo>
                <a:lnTo>
                  <a:pt x="59" y="82"/>
                </a:lnTo>
                <a:lnTo>
                  <a:pt x="49" y="80"/>
                </a:lnTo>
                <a:lnTo>
                  <a:pt x="33" y="85"/>
                </a:lnTo>
                <a:lnTo>
                  <a:pt x="33" y="80"/>
                </a:lnTo>
                <a:lnTo>
                  <a:pt x="21" y="73"/>
                </a:lnTo>
                <a:lnTo>
                  <a:pt x="11" y="66"/>
                </a:lnTo>
                <a:lnTo>
                  <a:pt x="0" y="61"/>
                </a:lnTo>
                <a:lnTo>
                  <a:pt x="9" y="52"/>
                </a:lnTo>
                <a:lnTo>
                  <a:pt x="4" y="44"/>
                </a:lnTo>
                <a:lnTo>
                  <a:pt x="9" y="37"/>
                </a:lnTo>
                <a:lnTo>
                  <a:pt x="26" y="26"/>
                </a:lnTo>
                <a:lnTo>
                  <a:pt x="44" y="11"/>
                </a:lnTo>
                <a:lnTo>
                  <a:pt x="47" y="11"/>
                </a:lnTo>
                <a:lnTo>
                  <a:pt x="56" y="4"/>
                </a:lnTo>
                <a:lnTo>
                  <a:pt x="68" y="4"/>
                </a:lnTo>
                <a:lnTo>
                  <a:pt x="70" y="9"/>
                </a:lnTo>
                <a:lnTo>
                  <a:pt x="78" y="7"/>
                </a:lnTo>
                <a:lnTo>
                  <a:pt x="94" y="9"/>
                </a:lnTo>
                <a:lnTo>
                  <a:pt x="113" y="9"/>
                </a:lnTo>
                <a:lnTo>
                  <a:pt x="125" y="4"/>
                </a:lnTo>
                <a:lnTo>
                  <a:pt x="130" y="0"/>
                </a:lnTo>
                <a:lnTo>
                  <a:pt x="141" y="2"/>
                </a:lnTo>
                <a:lnTo>
                  <a:pt x="151" y="4"/>
                </a:lnTo>
                <a:lnTo>
                  <a:pt x="160" y="4"/>
                </a:lnTo>
                <a:lnTo>
                  <a:pt x="170" y="0"/>
                </a:lnTo>
                <a:lnTo>
                  <a:pt x="186" y="7"/>
                </a:lnTo>
                <a:lnTo>
                  <a:pt x="193" y="7"/>
                </a:lnTo>
                <a:lnTo>
                  <a:pt x="205" y="14"/>
                </a:lnTo>
                <a:lnTo>
                  <a:pt x="217" y="23"/>
                </a:lnTo>
                <a:lnTo>
                  <a:pt x="229" y="28"/>
                </a:lnTo>
                <a:lnTo>
                  <a:pt x="241" y="40"/>
                </a:lnTo>
                <a:lnTo>
                  <a:pt x="226" y="40"/>
                </a:lnTo>
                <a:lnTo>
                  <a:pt x="222" y="44"/>
                </a:lnTo>
                <a:lnTo>
                  <a:pt x="207" y="49"/>
                </a:lnTo>
                <a:lnTo>
                  <a:pt x="198" y="49"/>
                </a:lnTo>
                <a:lnTo>
                  <a:pt x="191" y="54"/>
                </a:lnTo>
                <a:lnTo>
                  <a:pt x="181" y="52"/>
                </a:lnTo>
                <a:lnTo>
                  <a:pt x="174" y="47"/>
                </a:lnTo>
                <a:lnTo>
                  <a:pt x="172" y="47"/>
                </a:lnTo>
                <a:lnTo>
                  <a:pt x="167" y="56"/>
                </a:lnTo>
                <a:lnTo>
                  <a:pt x="163" y="56"/>
                </a:lnTo>
                <a:lnTo>
                  <a:pt x="163" y="66"/>
                </a:lnTo>
                <a:lnTo>
                  <a:pt x="148" y="75"/>
                </a:lnTo>
                <a:lnTo>
                  <a:pt x="141" y="80"/>
                </a:lnTo>
                <a:lnTo>
                  <a:pt x="137" y="85"/>
                </a:lnTo>
                <a:lnTo>
                  <a:pt x="127" y="78"/>
                </a:lnTo>
                <a:lnTo>
                  <a:pt x="118" y="87"/>
                </a:lnTo>
                <a:lnTo>
                  <a:pt x="111" y="87"/>
                </a:lnTo>
                <a:lnTo>
                  <a:pt x="101" y="89"/>
                </a:lnTo>
                <a:lnTo>
                  <a:pt x="101" y="108"/>
                </a:lnTo>
                <a:lnTo>
                  <a:pt x="96" y="108"/>
                </a:lnTo>
                <a:lnTo>
                  <a:pt x="92" y="118"/>
                </a:lnTo>
                <a:lnTo>
                  <a:pt x="80" y="118"/>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51" name="Freeform 516"/>
          <p:cNvSpPr/>
          <p:nvPr/>
        </p:nvSpPr>
        <p:spPr bwMode="auto">
          <a:xfrm>
            <a:off x="3516846" y="3374467"/>
            <a:ext cx="89885" cy="77739"/>
          </a:xfrm>
          <a:custGeom>
            <a:gdLst>
              <a:gd fmla="*/ 201 w 222" name="T0"/>
              <a:gd fmla="*/ 28 h 192" name="T1"/>
              <a:gd fmla="*/ 210 w 222" name="T2"/>
              <a:gd fmla="*/ 47 h 192" name="T3"/>
              <a:gd fmla="*/ 222 w 222" name="T4"/>
              <a:gd fmla="*/ 62 h 192" name="T5"/>
              <a:gd fmla="*/ 206 w 222" name="T6"/>
              <a:gd fmla="*/ 80 h 192" name="T7"/>
              <a:gd fmla="*/ 189 w 222" name="T8"/>
              <a:gd fmla="*/ 69 h 192" name="T9"/>
              <a:gd fmla="*/ 163 w 222" name="T10"/>
              <a:gd fmla="*/ 69 h 192" name="T11"/>
              <a:gd fmla="*/ 130 w 222" name="T12"/>
              <a:gd fmla="*/ 62 h 192" name="T13"/>
              <a:gd fmla="*/ 111 w 222" name="T14"/>
              <a:gd fmla="*/ 64 h 192" name="T15"/>
              <a:gd fmla="*/ 104 w 222" name="T16"/>
              <a:gd fmla="*/ 73 h 192" name="T17"/>
              <a:gd fmla="*/ 90 w 222" name="T18"/>
              <a:gd fmla="*/ 62 h 192" name="T19"/>
              <a:gd fmla="*/ 80 w 222" name="T20"/>
              <a:gd fmla="*/ 80 h 192" name="T21"/>
              <a:gd fmla="*/ 99 w 222" name="T22"/>
              <a:gd fmla="*/ 104 h 192" name="T23"/>
              <a:gd fmla="*/ 109 w 222" name="T24"/>
              <a:gd fmla="*/ 118 h 192" name="T25"/>
              <a:gd fmla="*/ 125 w 222" name="T26"/>
              <a:gd fmla="*/ 135 h 192" name="T27"/>
              <a:gd fmla="*/ 139 w 222" name="T28"/>
              <a:gd fmla="*/ 147 h 192" name="T29"/>
              <a:gd fmla="*/ 156 w 222" name="T30"/>
              <a:gd fmla="*/ 166 h 192" name="T31"/>
              <a:gd fmla="*/ 189 w 222" name="T32"/>
              <a:gd fmla="*/ 184 h 192" name="T33"/>
              <a:gd fmla="*/ 184 w 222" name="T34"/>
              <a:gd fmla="*/ 192 h 192" name="T35"/>
              <a:gd fmla="*/ 149 w 222" name="T36"/>
              <a:gd fmla="*/ 175 h 192" name="T37"/>
              <a:gd fmla="*/ 125 w 222" name="T38"/>
              <a:gd fmla="*/ 158 h 192" name="T39"/>
              <a:gd fmla="*/ 92 w 222" name="T40"/>
              <a:gd fmla="*/ 144 h 192" name="T41"/>
              <a:gd fmla="*/ 59 w 222" name="T42"/>
              <a:gd fmla="*/ 109 h 192" name="T43"/>
              <a:gd fmla="*/ 66 w 222" name="T44"/>
              <a:gd fmla="*/ 106 h 192" name="T45"/>
              <a:gd fmla="*/ 50 w 222" name="T46"/>
              <a:gd fmla="*/ 85 h 192" name="T47"/>
              <a:gd fmla="*/ 47 w 222" name="T48"/>
              <a:gd fmla="*/ 69 h 192" name="T49"/>
              <a:gd fmla="*/ 24 w 222" name="T50"/>
              <a:gd fmla="*/ 62 h 192" name="T51"/>
              <a:gd fmla="*/ 12 w 222" name="T52"/>
              <a:gd fmla="*/ 83 h 192" name="T53"/>
              <a:gd fmla="*/ 0 w 222" name="T54"/>
              <a:gd fmla="*/ 66 h 192" name="T55"/>
              <a:gd fmla="*/ 0 w 222" name="T56"/>
              <a:gd fmla="*/ 50 h 192" name="T57"/>
              <a:gd fmla="*/ 2 w 222" name="T58"/>
              <a:gd fmla="*/ 50 h 192" name="T59"/>
              <a:gd fmla="*/ 28 w 222" name="T60"/>
              <a:gd fmla="*/ 50 h 192" name="T61"/>
              <a:gd fmla="*/ 35 w 222" name="T62"/>
              <a:gd fmla="*/ 43 h 192" name="T63"/>
              <a:gd fmla="*/ 50 w 222" name="T64"/>
              <a:gd fmla="*/ 50 h 192" name="T65"/>
              <a:gd fmla="*/ 64 w 222" name="T66"/>
              <a:gd fmla="*/ 52 h 192" name="T67"/>
              <a:gd fmla="*/ 64 w 222" name="T68"/>
              <a:gd fmla="*/ 38 h 192" name="T69"/>
              <a:gd fmla="*/ 78 w 222" name="T70"/>
              <a:gd fmla="*/ 33 h 192" name="T71"/>
              <a:gd fmla="*/ 83 w 222" name="T72"/>
              <a:gd fmla="*/ 14 h 192" name="T73"/>
              <a:gd fmla="*/ 113 w 222" name="T74"/>
              <a:gd fmla="*/ 0 h 192" name="T75"/>
              <a:gd fmla="*/ 125 w 222" name="T76"/>
              <a:gd fmla="*/ 7 h 192" name="T77"/>
              <a:gd fmla="*/ 154 w 222" name="T78"/>
              <a:gd fmla="*/ 28 h 192" name="T79"/>
              <a:gd fmla="*/ 184 w 222" name="T80"/>
              <a:gd fmla="*/ 36 h 192" name="T81"/>
              <a:gd fmla="*/ 201 w 222" name="T82"/>
              <a:gd fmla="*/ 28 h 19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92" w="221">
                <a:moveTo>
                  <a:pt x="201" y="28"/>
                </a:moveTo>
                <a:lnTo>
                  <a:pt x="210" y="47"/>
                </a:lnTo>
                <a:lnTo>
                  <a:pt x="222" y="62"/>
                </a:lnTo>
                <a:lnTo>
                  <a:pt x="206" y="80"/>
                </a:lnTo>
                <a:lnTo>
                  <a:pt x="189" y="69"/>
                </a:lnTo>
                <a:lnTo>
                  <a:pt x="163" y="69"/>
                </a:lnTo>
                <a:lnTo>
                  <a:pt x="130" y="62"/>
                </a:lnTo>
                <a:lnTo>
                  <a:pt x="111" y="64"/>
                </a:lnTo>
                <a:lnTo>
                  <a:pt x="104" y="73"/>
                </a:lnTo>
                <a:lnTo>
                  <a:pt x="90" y="62"/>
                </a:lnTo>
                <a:lnTo>
                  <a:pt x="80" y="80"/>
                </a:lnTo>
                <a:lnTo>
                  <a:pt x="99" y="104"/>
                </a:lnTo>
                <a:lnTo>
                  <a:pt x="109" y="118"/>
                </a:lnTo>
                <a:lnTo>
                  <a:pt x="125" y="135"/>
                </a:lnTo>
                <a:lnTo>
                  <a:pt x="139" y="147"/>
                </a:lnTo>
                <a:lnTo>
                  <a:pt x="156" y="166"/>
                </a:lnTo>
                <a:lnTo>
                  <a:pt x="189" y="184"/>
                </a:lnTo>
                <a:lnTo>
                  <a:pt x="184" y="192"/>
                </a:lnTo>
                <a:lnTo>
                  <a:pt x="149" y="175"/>
                </a:lnTo>
                <a:lnTo>
                  <a:pt x="125" y="158"/>
                </a:lnTo>
                <a:lnTo>
                  <a:pt x="92" y="144"/>
                </a:lnTo>
                <a:lnTo>
                  <a:pt x="59" y="109"/>
                </a:lnTo>
                <a:lnTo>
                  <a:pt x="66" y="106"/>
                </a:lnTo>
                <a:lnTo>
                  <a:pt x="50" y="85"/>
                </a:lnTo>
                <a:lnTo>
                  <a:pt x="47" y="69"/>
                </a:lnTo>
                <a:lnTo>
                  <a:pt x="24" y="62"/>
                </a:lnTo>
                <a:lnTo>
                  <a:pt x="12" y="83"/>
                </a:lnTo>
                <a:lnTo>
                  <a:pt x="0" y="66"/>
                </a:lnTo>
                <a:lnTo>
                  <a:pt x="0" y="50"/>
                </a:lnTo>
                <a:lnTo>
                  <a:pt x="2" y="50"/>
                </a:lnTo>
                <a:lnTo>
                  <a:pt x="28" y="50"/>
                </a:lnTo>
                <a:lnTo>
                  <a:pt x="35" y="43"/>
                </a:lnTo>
                <a:lnTo>
                  <a:pt x="50" y="50"/>
                </a:lnTo>
                <a:lnTo>
                  <a:pt x="64" y="52"/>
                </a:lnTo>
                <a:lnTo>
                  <a:pt x="64" y="38"/>
                </a:lnTo>
                <a:lnTo>
                  <a:pt x="78" y="33"/>
                </a:lnTo>
                <a:lnTo>
                  <a:pt x="83" y="14"/>
                </a:lnTo>
                <a:lnTo>
                  <a:pt x="113" y="0"/>
                </a:lnTo>
                <a:lnTo>
                  <a:pt x="125" y="7"/>
                </a:lnTo>
                <a:lnTo>
                  <a:pt x="154" y="28"/>
                </a:lnTo>
                <a:lnTo>
                  <a:pt x="184" y="36"/>
                </a:lnTo>
                <a:lnTo>
                  <a:pt x="201" y="28"/>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52" name="Freeform 517"/>
          <p:cNvSpPr/>
          <p:nvPr/>
        </p:nvSpPr>
        <p:spPr bwMode="auto">
          <a:xfrm>
            <a:off x="2138194" y="3841711"/>
            <a:ext cx="44133" cy="30367"/>
          </a:xfrm>
          <a:custGeom>
            <a:gdLst>
              <a:gd fmla="*/ 50 w 109" name="T0"/>
              <a:gd fmla="*/ 0 h 75" name="T1"/>
              <a:gd fmla="*/ 73 w 109" name="T2"/>
              <a:gd fmla="*/ 2 h 75" name="T3"/>
              <a:gd fmla="*/ 106 w 109" name="T4"/>
              <a:gd fmla="*/ 9 h 75" name="T5"/>
              <a:gd fmla="*/ 109 w 109" name="T6"/>
              <a:gd fmla="*/ 30 h 75" name="T7"/>
              <a:gd fmla="*/ 106 w 109" name="T8"/>
              <a:gd fmla="*/ 47 h 75" name="T9"/>
              <a:gd fmla="*/ 97 w 109" name="T10"/>
              <a:gd fmla="*/ 52 h 75" name="T11"/>
              <a:gd fmla="*/ 106 w 109" name="T12"/>
              <a:gd fmla="*/ 63 h 75" name="T13"/>
              <a:gd fmla="*/ 106 w 109" name="T14"/>
              <a:gd fmla="*/ 75 h 75" name="T15"/>
              <a:gd fmla="*/ 80 w 109" name="T16"/>
              <a:gd fmla="*/ 68 h 75" name="T17"/>
              <a:gd fmla="*/ 62 w 109" name="T18"/>
              <a:gd fmla="*/ 70 h 75" name="T19"/>
              <a:gd fmla="*/ 38 w 109" name="T20"/>
              <a:gd fmla="*/ 68 h 75" name="T21"/>
              <a:gd fmla="*/ 21 w 109" name="T22"/>
              <a:gd fmla="*/ 75 h 75" name="T23"/>
              <a:gd fmla="*/ 0 w 109" name="T24"/>
              <a:gd fmla="*/ 63 h 75" name="T25"/>
              <a:gd fmla="*/ 2 w 109" name="T26"/>
              <a:gd fmla="*/ 52 h 75" name="T27"/>
              <a:gd fmla="*/ 38 w 109" name="T28"/>
              <a:gd fmla="*/ 56 h 75" name="T29"/>
              <a:gd fmla="*/ 69 w 109" name="T30"/>
              <a:gd fmla="*/ 59 h 75" name="T31"/>
              <a:gd fmla="*/ 83 w 109" name="T32"/>
              <a:gd fmla="*/ 52 h 75" name="T33"/>
              <a:gd fmla="*/ 64 w 109" name="T34"/>
              <a:gd fmla="*/ 33 h 75" name="T35"/>
              <a:gd fmla="*/ 64 w 109" name="T36"/>
              <a:gd fmla="*/ 18 h 75" name="T37"/>
              <a:gd fmla="*/ 40 w 109" name="T38"/>
              <a:gd fmla="*/ 11 h 75" name="T39"/>
              <a:gd fmla="*/ 50 w 109" name="T40"/>
              <a:gd fmla="*/ 0 h 75"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75" w="109">
                <a:moveTo>
                  <a:pt x="50" y="0"/>
                </a:moveTo>
                <a:lnTo>
                  <a:pt x="73" y="2"/>
                </a:lnTo>
                <a:lnTo>
                  <a:pt x="106" y="9"/>
                </a:lnTo>
                <a:lnTo>
                  <a:pt x="109" y="30"/>
                </a:lnTo>
                <a:lnTo>
                  <a:pt x="106" y="47"/>
                </a:lnTo>
                <a:lnTo>
                  <a:pt x="97" y="52"/>
                </a:lnTo>
                <a:lnTo>
                  <a:pt x="106" y="63"/>
                </a:lnTo>
                <a:lnTo>
                  <a:pt x="106" y="75"/>
                </a:lnTo>
                <a:lnTo>
                  <a:pt x="80" y="68"/>
                </a:lnTo>
                <a:lnTo>
                  <a:pt x="62" y="70"/>
                </a:lnTo>
                <a:lnTo>
                  <a:pt x="38" y="68"/>
                </a:lnTo>
                <a:lnTo>
                  <a:pt x="21" y="75"/>
                </a:lnTo>
                <a:lnTo>
                  <a:pt x="0" y="63"/>
                </a:lnTo>
                <a:lnTo>
                  <a:pt x="2" y="52"/>
                </a:lnTo>
                <a:lnTo>
                  <a:pt x="38" y="56"/>
                </a:lnTo>
                <a:lnTo>
                  <a:pt x="69" y="59"/>
                </a:lnTo>
                <a:lnTo>
                  <a:pt x="83" y="52"/>
                </a:lnTo>
                <a:lnTo>
                  <a:pt x="64" y="33"/>
                </a:lnTo>
                <a:lnTo>
                  <a:pt x="64" y="18"/>
                </a:lnTo>
                <a:lnTo>
                  <a:pt x="40" y="11"/>
                </a:lnTo>
                <a:lnTo>
                  <a:pt x="50" y="0"/>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53" name="Freeform 518"/>
          <p:cNvSpPr/>
          <p:nvPr/>
        </p:nvSpPr>
        <p:spPr bwMode="auto">
          <a:xfrm>
            <a:off x="3556930" y="3332359"/>
            <a:ext cx="101628" cy="56684"/>
          </a:xfrm>
          <a:custGeom>
            <a:gdLst>
              <a:gd fmla="*/ 0 w 251" name="T0"/>
              <a:gd fmla="*/ 88 h 140" name="T1"/>
              <a:gd fmla="*/ 12 w 251" name="T2"/>
              <a:gd fmla="*/ 57 h 140" name="T3"/>
              <a:gd fmla="*/ 5 w 251" name="T4"/>
              <a:gd fmla="*/ 45 h 140" name="T5"/>
              <a:gd fmla="*/ 26 w 251" name="T6"/>
              <a:gd fmla="*/ 45 h 140" name="T7"/>
              <a:gd fmla="*/ 29 w 251" name="T8"/>
              <a:gd fmla="*/ 26 h 140" name="T9"/>
              <a:gd fmla="*/ 50 w 251" name="T10"/>
              <a:gd fmla="*/ 38 h 140" name="T11"/>
              <a:gd fmla="*/ 64 w 251" name="T12"/>
              <a:gd fmla="*/ 43 h 140" name="T13"/>
              <a:gd fmla="*/ 95 w 251" name="T14"/>
              <a:gd fmla="*/ 38 h 140" name="T15"/>
              <a:gd fmla="*/ 99 w 251" name="T16"/>
              <a:gd fmla="*/ 28 h 140" name="T17"/>
              <a:gd fmla="*/ 114 w 251" name="T18"/>
              <a:gd fmla="*/ 26 h 140" name="T19"/>
              <a:gd fmla="*/ 133 w 251" name="T20"/>
              <a:gd fmla="*/ 19 h 140" name="T21"/>
              <a:gd fmla="*/ 137 w 251" name="T22"/>
              <a:gd fmla="*/ 21 h 140" name="T23"/>
              <a:gd fmla="*/ 156 w 251" name="T24"/>
              <a:gd fmla="*/ 17 h 140" name="T25"/>
              <a:gd fmla="*/ 163 w 251" name="T26"/>
              <a:gd fmla="*/ 5 h 140" name="T27"/>
              <a:gd fmla="*/ 177 w 251" name="T28"/>
              <a:gd fmla="*/ 0 h 140" name="T29"/>
              <a:gd fmla="*/ 218 w 251" name="T30"/>
              <a:gd fmla="*/ 17 h 140" name="T31"/>
              <a:gd fmla="*/ 227 w 251" name="T32"/>
              <a:gd fmla="*/ 12 h 140" name="T33"/>
              <a:gd fmla="*/ 248 w 251" name="T34"/>
              <a:gd fmla="*/ 24 h 140" name="T35"/>
              <a:gd fmla="*/ 251 w 251" name="T36"/>
              <a:gd fmla="*/ 38 h 140" name="T37"/>
              <a:gd fmla="*/ 227 w 251" name="T38"/>
              <a:gd fmla="*/ 47 h 140" name="T39"/>
              <a:gd fmla="*/ 208 w 251" name="T40"/>
              <a:gd fmla="*/ 80 h 140" name="T41"/>
              <a:gd fmla="*/ 184 w 251" name="T42"/>
              <a:gd fmla="*/ 114 h 140" name="T43"/>
              <a:gd fmla="*/ 154 w 251" name="T44"/>
              <a:gd fmla="*/ 123 h 140" name="T45"/>
              <a:gd fmla="*/ 130 w 251" name="T46"/>
              <a:gd fmla="*/ 121 h 140" name="T47"/>
              <a:gd fmla="*/ 102 w 251" name="T48"/>
              <a:gd fmla="*/ 132 h 140" name="T49"/>
              <a:gd fmla="*/ 85 w 251" name="T50"/>
              <a:gd fmla="*/ 140 h 140" name="T51"/>
              <a:gd fmla="*/ 55 w 251" name="T52"/>
              <a:gd fmla="*/ 132 h 140" name="T53"/>
              <a:gd fmla="*/ 26 w 251" name="T54"/>
              <a:gd fmla="*/ 111 h 140" name="T55"/>
              <a:gd fmla="*/ 14 w 251" name="T56"/>
              <a:gd fmla="*/ 104 h 140" name="T57"/>
              <a:gd fmla="*/ 5 w 251" name="T58"/>
              <a:gd fmla="*/ 88 h 140" name="T59"/>
              <a:gd fmla="*/ 0 w 251" name="T60"/>
              <a:gd fmla="*/ 88 h 140"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40" w="251">
                <a:moveTo>
                  <a:pt x="0" y="88"/>
                </a:moveTo>
                <a:lnTo>
                  <a:pt x="12" y="57"/>
                </a:lnTo>
                <a:lnTo>
                  <a:pt x="5" y="45"/>
                </a:lnTo>
                <a:lnTo>
                  <a:pt x="26" y="45"/>
                </a:lnTo>
                <a:lnTo>
                  <a:pt x="29" y="26"/>
                </a:lnTo>
                <a:lnTo>
                  <a:pt x="50" y="38"/>
                </a:lnTo>
                <a:lnTo>
                  <a:pt x="64" y="43"/>
                </a:lnTo>
                <a:lnTo>
                  <a:pt x="95" y="38"/>
                </a:lnTo>
                <a:lnTo>
                  <a:pt x="99" y="28"/>
                </a:lnTo>
                <a:lnTo>
                  <a:pt x="114" y="26"/>
                </a:lnTo>
                <a:lnTo>
                  <a:pt x="133" y="19"/>
                </a:lnTo>
                <a:lnTo>
                  <a:pt x="137" y="21"/>
                </a:lnTo>
                <a:lnTo>
                  <a:pt x="156" y="17"/>
                </a:lnTo>
                <a:lnTo>
                  <a:pt x="163" y="5"/>
                </a:lnTo>
                <a:lnTo>
                  <a:pt x="177" y="0"/>
                </a:lnTo>
                <a:lnTo>
                  <a:pt x="218" y="17"/>
                </a:lnTo>
                <a:lnTo>
                  <a:pt x="227" y="12"/>
                </a:lnTo>
                <a:lnTo>
                  <a:pt x="248" y="24"/>
                </a:lnTo>
                <a:lnTo>
                  <a:pt x="251" y="38"/>
                </a:lnTo>
                <a:lnTo>
                  <a:pt x="227" y="47"/>
                </a:lnTo>
                <a:lnTo>
                  <a:pt x="208" y="80"/>
                </a:lnTo>
                <a:lnTo>
                  <a:pt x="184" y="114"/>
                </a:lnTo>
                <a:lnTo>
                  <a:pt x="154" y="123"/>
                </a:lnTo>
                <a:lnTo>
                  <a:pt x="130" y="121"/>
                </a:lnTo>
                <a:lnTo>
                  <a:pt x="102" y="132"/>
                </a:lnTo>
                <a:lnTo>
                  <a:pt x="85" y="140"/>
                </a:lnTo>
                <a:lnTo>
                  <a:pt x="55" y="132"/>
                </a:lnTo>
                <a:lnTo>
                  <a:pt x="26" y="111"/>
                </a:lnTo>
                <a:lnTo>
                  <a:pt x="14" y="104"/>
                </a:lnTo>
                <a:lnTo>
                  <a:pt x="5" y="88"/>
                </a:lnTo>
                <a:lnTo>
                  <a:pt x="0" y="88"/>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54" name="Freeform 519"/>
          <p:cNvSpPr>
            <a:spLocks noEditPoints="1"/>
          </p:cNvSpPr>
          <p:nvPr/>
        </p:nvSpPr>
        <p:spPr bwMode="auto">
          <a:xfrm>
            <a:off x="4793871" y="4070069"/>
            <a:ext cx="715846" cy="246983"/>
          </a:xfrm>
          <a:custGeom>
            <a:gdLst>
              <a:gd fmla="*/ 950 w 1768" name="T0"/>
              <a:gd fmla="*/ 572 h 610" name="T1"/>
              <a:gd fmla="*/ 1127 w 1768" name="T2"/>
              <a:gd fmla="*/ 603 h 610" name="T3"/>
              <a:gd fmla="*/ 1109 w 1768" name="T4"/>
              <a:gd fmla="*/ 570 h 610" name="T5"/>
              <a:gd fmla="*/ 1127 w 1768" name="T6"/>
              <a:gd fmla="*/ 603 h 610" name="T7"/>
              <a:gd fmla="*/ 922 w 1768" name="T8"/>
              <a:gd fmla="*/ 546 h 610" name="T9"/>
              <a:gd fmla="*/ 842 w 1768" name="T10"/>
              <a:gd fmla="*/ 537 h 610" name="T11"/>
              <a:gd fmla="*/ 1061 w 1768" name="T12"/>
              <a:gd fmla="*/ 544 h 610" name="T13"/>
              <a:gd fmla="*/ 983 w 1768" name="T14"/>
              <a:gd fmla="*/ 527 h 610" name="T15"/>
              <a:gd fmla="*/ 515 w 1768" name="T16"/>
              <a:gd fmla="*/ 473 h 610" name="T17"/>
              <a:gd fmla="*/ 683 w 1768" name="T18"/>
              <a:gd fmla="*/ 504 h 610" name="T19"/>
              <a:gd fmla="*/ 702 w 1768" name="T20"/>
              <a:gd fmla="*/ 532 h 610" name="T21"/>
              <a:gd fmla="*/ 546 w 1768" name="T22"/>
              <a:gd fmla="*/ 509 h 610" name="T23"/>
              <a:gd fmla="*/ 426 w 1768" name="T24"/>
              <a:gd fmla="*/ 478 h 610" name="T25"/>
              <a:gd fmla="*/ 494 w 1768" name="T26"/>
              <a:gd fmla="*/ 454 h 610" name="T27"/>
              <a:gd fmla="*/ 1505 w 1768" name="T28"/>
              <a:gd fmla="*/ 478 h 610" name="T29"/>
              <a:gd fmla="*/ 1524 w 1768" name="T30"/>
              <a:gd fmla="*/ 433 h 610" name="T31"/>
              <a:gd fmla="*/ 1194 w 1768" name="T32"/>
              <a:gd fmla="*/ 350 h 610" name="T33"/>
              <a:gd fmla="*/ 1359 w 1768" name="T34"/>
              <a:gd fmla="*/ 331 h 610" name="T35"/>
              <a:gd fmla="*/ 1288 w 1768" name="T36"/>
              <a:gd fmla="*/ 343 h 610" name="T37"/>
              <a:gd fmla="*/ 1359 w 1768" name="T38"/>
              <a:gd fmla="*/ 331 h 610" name="T39"/>
              <a:gd fmla="*/ 1586 w 1768" name="T40"/>
              <a:gd fmla="*/ 301 h 610" name="T41"/>
              <a:gd fmla="*/ 1725 w 1768" name="T42"/>
              <a:gd fmla="*/ 305 h 610" name="T43"/>
              <a:gd fmla="*/ 1735 w 1768" name="T44"/>
              <a:gd fmla="*/ 530 h 610" name="T45"/>
              <a:gd fmla="*/ 1652 w 1768" name="T46"/>
              <a:gd fmla="*/ 504 h 610" name="T47"/>
              <a:gd fmla="*/ 1574 w 1768" name="T48"/>
              <a:gd fmla="*/ 386 h 610" name="T49"/>
              <a:gd fmla="*/ 1456 w 1768" name="T50"/>
              <a:gd fmla="*/ 369 h 610" name="T51"/>
              <a:gd fmla="*/ 1461 w 1768" name="T52"/>
              <a:gd fmla="*/ 305 h 610" name="T53"/>
              <a:gd fmla="*/ 1413 w 1768" name="T54"/>
              <a:gd fmla="*/ 275 h 610" name="T55"/>
              <a:gd fmla="*/ 1435 w 1768" name="T56"/>
              <a:gd fmla="*/ 225 h 610" name="T57"/>
              <a:gd fmla="*/ 1127 w 1768" name="T58"/>
              <a:gd fmla="*/ 194 h 610" name="T59"/>
              <a:gd fmla="*/ 962 w 1768" name="T60"/>
              <a:gd fmla="*/ 204 h 610" name="T61"/>
              <a:gd fmla="*/ 1085 w 1768" name="T62"/>
              <a:gd fmla="*/ 234 h 610" name="T63"/>
              <a:gd fmla="*/ 1014 w 1768" name="T64"/>
              <a:gd fmla="*/ 284 h 610" name="T65"/>
              <a:gd fmla="*/ 1078 w 1768" name="T66"/>
              <a:gd fmla="*/ 416 h 610" name="T67"/>
              <a:gd fmla="*/ 1023 w 1768" name="T68"/>
              <a:gd fmla="*/ 397 h 610" name="T69"/>
              <a:gd fmla="*/ 993 w 1768" name="T70"/>
              <a:gd fmla="*/ 312 h 610" name="T71"/>
              <a:gd fmla="*/ 948 w 1768" name="T72"/>
              <a:gd fmla="*/ 431 h 610" name="T73"/>
              <a:gd fmla="*/ 920 w 1768" name="T74"/>
              <a:gd fmla="*/ 345 h 610" name="T75"/>
              <a:gd fmla="*/ 948 w 1768" name="T76"/>
              <a:gd fmla="*/ 206 h 610" name="T77"/>
              <a:gd fmla="*/ 1068 w 1768" name="T78"/>
              <a:gd fmla="*/ 178 h 610" name="T79"/>
              <a:gd fmla="*/ 1290 w 1768" name="T80"/>
              <a:gd fmla="*/ 168 h 610" name="T81"/>
              <a:gd fmla="*/ 1279 w 1768" name="T82"/>
              <a:gd fmla="*/ 241 h 610" name="T83"/>
              <a:gd fmla="*/ 1248 w 1768" name="T84"/>
              <a:gd fmla="*/ 142 h 610" name="T85"/>
              <a:gd fmla="*/ 1290 w 1768" name="T86"/>
              <a:gd fmla="*/ 168 h 610" name="T87"/>
              <a:gd fmla="*/ 858 w 1768" name="T88"/>
              <a:gd fmla="*/ 208 h 610" name="T89"/>
              <a:gd fmla="*/ 806 w 1768" name="T90"/>
              <a:gd fmla="*/ 367 h 610" name="T91"/>
              <a:gd fmla="*/ 714 w 1768" name="T92"/>
              <a:gd fmla="*/ 343 h 610" name="T93"/>
              <a:gd fmla="*/ 610 w 1768" name="T94"/>
              <a:gd fmla="*/ 329 h 610" name="T95"/>
              <a:gd fmla="*/ 534 w 1768" name="T96"/>
              <a:gd fmla="*/ 230 h 610" name="T97"/>
              <a:gd fmla="*/ 563 w 1768" name="T98"/>
              <a:gd fmla="*/ 161 h 610" name="T99"/>
              <a:gd fmla="*/ 662 w 1768" name="T100"/>
              <a:gd fmla="*/ 156 h 610" name="T101"/>
              <a:gd fmla="*/ 768 w 1768" name="T102"/>
              <a:gd fmla="*/ 102 h 610" name="T103"/>
              <a:gd fmla="*/ 875 w 1768" name="T104"/>
              <a:gd fmla="*/ 52 h 610" name="T105"/>
              <a:gd fmla="*/ 407 w 1768" name="T106"/>
              <a:gd fmla="*/ 435 h 610" name="T107"/>
              <a:gd fmla="*/ 265 w 1768" name="T108"/>
              <a:gd fmla="*/ 350 h 610" name="T109"/>
              <a:gd fmla="*/ 154 w 1768" name="T110"/>
              <a:gd fmla="*/ 204 h 610" name="T111"/>
              <a:gd fmla="*/ 74 w 1768" name="T112"/>
              <a:gd fmla="*/ 85 h 610" name="T113"/>
              <a:gd fmla="*/ 26 w 1768" name="T114"/>
              <a:gd fmla="*/ 3 h 610" name="T115"/>
              <a:gd fmla="*/ 170 w 1768" name="T116"/>
              <a:gd fmla="*/ 90 h 610" name="T117"/>
              <a:gd fmla="*/ 303 w 1768" name="T118"/>
              <a:gd fmla="*/ 189 h 610" name="T119"/>
              <a:gd fmla="*/ 352 w 1768" name="T120"/>
              <a:gd fmla="*/ 253 h 610" name="T121"/>
              <a:gd fmla="*/ 419 w 1768" name="T122"/>
              <a:gd fmla="*/ 329 h 61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10" w="1768">
                <a:moveTo>
                  <a:pt x="983" y="605"/>
                </a:moveTo>
                <a:lnTo>
                  <a:pt x="967" y="608"/>
                </a:lnTo>
                <a:lnTo>
                  <a:pt x="915" y="579"/>
                </a:lnTo>
                <a:lnTo>
                  <a:pt x="950" y="572"/>
                </a:lnTo>
                <a:lnTo>
                  <a:pt x="971" y="584"/>
                </a:lnTo>
                <a:lnTo>
                  <a:pt x="986" y="596"/>
                </a:lnTo>
                <a:lnTo>
                  <a:pt x="983" y="605"/>
                </a:lnTo>
                <a:close/>
                <a:moveTo>
                  <a:pt x="1127" y="603"/>
                </a:moveTo>
                <a:lnTo>
                  <a:pt x="1094" y="610"/>
                </a:lnTo>
                <a:lnTo>
                  <a:pt x="1090" y="605"/>
                </a:lnTo>
                <a:lnTo>
                  <a:pt x="1092" y="594"/>
                </a:lnTo>
                <a:lnTo>
                  <a:pt x="1109" y="570"/>
                </a:lnTo>
                <a:lnTo>
                  <a:pt x="1146" y="553"/>
                </a:lnTo>
                <a:lnTo>
                  <a:pt x="1151" y="561"/>
                </a:lnTo>
                <a:lnTo>
                  <a:pt x="1151" y="572"/>
                </a:lnTo>
                <a:lnTo>
                  <a:pt x="1127" y="603"/>
                </a:lnTo>
                <a:close/>
                <a:moveTo>
                  <a:pt x="875" y="523"/>
                </a:moveTo>
                <a:lnTo>
                  <a:pt x="889" y="535"/>
                </a:lnTo>
                <a:lnTo>
                  <a:pt x="912" y="530"/>
                </a:lnTo>
                <a:lnTo>
                  <a:pt x="922" y="546"/>
                </a:lnTo>
                <a:lnTo>
                  <a:pt x="877" y="553"/>
                </a:lnTo>
                <a:lnTo>
                  <a:pt x="851" y="561"/>
                </a:lnTo>
                <a:lnTo>
                  <a:pt x="830" y="561"/>
                </a:lnTo>
                <a:lnTo>
                  <a:pt x="842" y="537"/>
                </a:lnTo>
                <a:lnTo>
                  <a:pt x="863" y="537"/>
                </a:lnTo>
                <a:lnTo>
                  <a:pt x="875" y="523"/>
                </a:lnTo>
                <a:close/>
                <a:moveTo>
                  <a:pt x="1068" y="523"/>
                </a:moveTo>
                <a:lnTo>
                  <a:pt x="1061" y="544"/>
                </a:lnTo>
                <a:lnTo>
                  <a:pt x="1005" y="556"/>
                </a:lnTo>
                <a:lnTo>
                  <a:pt x="953" y="551"/>
                </a:lnTo>
                <a:lnTo>
                  <a:pt x="953" y="537"/>
                </a:lnTo>
                <a:lnTo>
                  <a:pt x="983" y="527"/>
                </a:lnTo>
                <a:lnTo>
                  <a:pt x="1007" y="539"/>
                </a:lnTo>
                <a:lnTo>
                  <a:pt x="1033" y="537"/>
                </a:lnTo>
                <a:lnTo>
                  <a:pt x="1068" y="523"/>
                </a:lnTo>
                <a:close/>
                <a:moveTo>
                  <a:pt x="515" y="473"/>
                </a:moveTo>
                <a:lnTo>
                  <a:pt x="589" y="475"/>
                </a:lnTo>
                <a:lnTo>
                  <a:pt x="598" y="461"/>
                </a:lnTo>
                <a:lnTo>
                  <a:pt x="669" y="478"/>
                </a:lnTo>
                <a:lnTo>
                  <a:pt x="683" y="504"/>
                </a:lnTo>
                <a:lnTo>
                  <a:pt x="742" y="511"/>
                </a:lnTo>
                <a:lnTo>
                  <a:pt x="790" y="535"/>
                </a:lnTo>
                <a:lnTo>
                  <a:pt x="745" y="549"/>
                </a:lnTo>
                <a:lnTo>
                  <a:pt x="702" y="532"/>
                </a:lnTo>
                <a:lnTo>
                  <a:pt x="667" y="535"/>
                </a:lnTo>
                <a:lnTo>
                  <a:pt x="629" y="532"/>
                </a:lnTo>
                <a:lnTo>
                  <a:pt x="591" y="525"/>
                </a:lnTo>
                <a:lnTo>
                  <a:pt x="546" y="509"/>
                </a:lnTo>
                <a:lnTo>
                  <a:pt x="518" y="506"/>
                </a:lnTo>
                <a:lnTo>
                  <a:pt x="501" y="511"/>
                </a:lnTo>
                <a:lnTo>
                  <a:pt x="433" y="494"/>
                </a:lnTo>
                <a:lnTo>
                  <a:pt x="426" y="478"/>
                </a:lnTo>
                <a:lnTo>
                  <a:pt x="390" y="475"/>
                </a:lnTo>
                <a:lnTo>
                  <a:pt x="416" y="438"/>
                </a:lnTo>
                <a:lnTo>
                  <a:pt x="463" y="440"/>
                </a:lnTo>
                <a:lnTo>
                  <a:pt x="494" y="454"/>
                </a:lnTo>
                <a:lnTo>
                  <a:pt x="511" y="459"/>
                </a:lnTo>
                <a:lnTo>
                  <a:pt x="515" y="473"/>
                </a:lnTo>
                <a:close/>
                <a:moveTo>
                  <a:pt x="1524" y="449"/>
                </a:moveTo>
                <a:lnTo>
                  <a:pt x="1505" y="478"/>
                </a:lnTo>
                <a:lnTo>
                  <a:pt x="1501" y="447"/>
                </a:lnTo>
                <a:lnTo>
                  <a:pt x="1508" y="433"/>
                </a:lnTo>
                <a:lnTo>
                  <a:pt x="1515" y="421"/>
                </a:lnTo>
                <a:lnTo>
                  <a:pt x="1524" y="433"/>
                </a:lnTo>
                <a:lnTo>
                  <a:pt x="1524" y="449"/>
                </a:lnTo>
                <a:close/>
                <a:moveTo>
                  <a:pt x="1236" y="345"/>
                </a:moveTo>
                <a:lnTo>
                  <a:pt x="1222" y="357"/>
                </a:lnTo>
                <a:lnTo>
                  <a:pt x="1194" y="350"/>
                </a:lnTo>
                <a:lnTo>
                  <a:pt x="1187" y="334"/>
                </a:lnTo>
                <a:lnTo>
                  <a:pt x="1227" y="331"/>
                </a:lnTo>
                <a:lnTo>
                  <a:pt x="1236" y="345"/>
                </a:lnTo>
                <a:close/>
                <a:moveTo>
                  <a:pt x="1359" y="331"/>
                </a:moveTo>
                <a:lnTo>
                  <a:pt x="1373" y="360"/>
                </a:lnTo>
                <a:lnTo>
                  <a:pt x="1342" y="343"/>
                </a:lnTo>
                <a:lnTo>
                  <a:pt x="1309" y="341"/>
                </a:lnTo>
                <a:lnTo>
                  <a:pt x="1288" y="343"/>
                </a:lnTo>
                <a:lnTo>
                  <a:pt x="1260" y="341"/>
                </a:lnTo>
                <a:lnTo>
                  <a:pt x="1269" y="322"/>
                </a:lnTo>
                <a:lnTo>
                  <a:pt x="1316" y="319"/>
                </a:lnTo>
                <a:lnTo>
                  <a:pt x="1359" y="331"/>
                </a:lnTo>
                <a:close/>
                <a:moveTo>
                  <a:pt x="1501" y="256"/>
                </a:moveTo>
                <a:lnTo>
                  <a:pt x="1513" y="317"/>
                </a:lnTo>
                <a:lnTo>
                  <a:pt x="1553" y="341"/>
                </a:lnTo>
                <a:lnTo>
                  <a:pt x="1586" y="301"/>
                </a:lnTo>
                <a:lnTo>
                  <a:pt x="1628" y="277"/>
                </a:lnTo>
                <a:lnTo>
                  <a:pt x="1664" y="277"/>
                </a:lnTo>
                <a:lnTo>
                  <a:pt x="1697" y="291"/>
                </a:lnTo>
                <a:lnTo>
                  <a:pt x="1725" y="305"/>
                </a:lnTo>
                <a:lnTo>
                  <a:pt x="1768" y="312"/>
                </a:lnTo>
                <a:lnTo>
                  <a:pt x="1768" y="438"/>
                </a:lnTo>
                <a:lnTo>
                  <a:pt x="1768" y="563"/>
                </a:lnTo>
                <a:lnTo>
                  <a:pt x="1735" y="530"/>
                </a:lnTo>
                <a:lnTo>
                  <a:pt x="1695" y="523"/>
                </a:lnTo>
                <a:lnTo>
                  <a:pt x="1685" y="535"/>
                </a:lnTo>
                <a:lnTo>
                  <a:pt x="1635" y="535"/>
                </a:lnTo>
                <a:lnTo>
                  <a:pt x="1652" y="504"/>
                </a:lnTo>
                <a:lnTo>
                  <a:pt x="1676" y="492"/>
                </a:lnTo>
                <a:lnTo>
                  <a:pt x="1666" y="452"/>
                </a:lnTo>
                <a:lnTo>
                  <a:pt x="1647" y="419"/>
                </a:lnTo>
                <a:lnTo>
                  <a:pt x="1574" y="386"/>
                </a:lnTo>
                <a:lnTo>
                  <a:pt x="1541" y="383"/>
                </a:lnTo>
                <a:lnTo>
                  <a:pt x="1484" y="348"/>
                </a:lnTo>
                <a:lnTo>
                  <a:pt x="1472" y="367"/>
                </a:lnTo>
                <a:lnTo>
                  <a:pt x="1456" y="369"/>
                </a:lnTo>
                <a:lnTo>
                  <a:pt x="1449" y="355"/>
                </a:lnTo>
                <a:lnTo>
                  <a:pt x="1449" y="338"/>
                </a:lnTo>
                <a:lnTo>
                  <a:pt x="1418" y="319"/>
                </a:lnTo>
                <a:lnTo>
                  <a:pt x="1461" y="305"/>
                </a:lnTo>
                <a:lnTo>
                  <a:pt x="1487" y="308"/>
                </a:lnTo>
                <a:lnTo>
                  <a:pt x="1484" y="296"/>
                </a:lnTo>
                <a:lnTo>
                  <a:pt x="1428" y="296"/>
                </a:lnTo>
                <a:lnTo>
                  <a:pt x="1413" y="275"/>
                </a:lnTo>
                <a:lnTo>
                  <a:pt x="1378" y="267"/>
                </a:lnTo>
                <a:lnTo>
                  <a:pt x="1361" y="249"/>
                </a:lnTo>
                <a:lnTo>
                  <a:pt x="1413" y="239"/>
                </a:lnTo>
                <a:lnTo>
                  <a:pt x="1435" y="225"/>
                </a:lnTo>
                <a:lnTo>
                  <a:pt x="1496" y="241"/>
                </a:lnTo>
                <a:lnTo>
                  <a:pt x="1501" y="256"/>
                </a:lnTo>
                <a:close/>
                <a:moveTo>
                  <a:pt x="1158" y="156"/>
                </a:moveTo>
                <a:lnTo>
                  <a:pt x="1127" y="194"/>
                </a:lnTo>
                <a:lnTo>
                  <a:pt x="1097" y="204"/>
                </a:lnTo>
                <a:lnTo>
                  <a:pt x="1061" y="194"/>
                </a:lnTo>
                <a:lnTo>
                  <a:pt x="995" y="197"/>
                </a:lnTo>
                <a:lnTo>
                  <a:pt x="962" y="204"/>
                </a:lnTo>
                <a:lnTo>
                  <a:pt x="957" y="232"/>
                </a:lnTo>
                <a:lnTo>
                  <a:pt x="990" y="265"/>
                </a:lnTo>
                <a:lnTo>
                  <a:pt x="1012" y="249"/>
                </a:lnTo>
                <a:lnTo>
                  <a:pt x="1085" y="234"/>
                </a:lnTo>
                <a:lnTo>
                  <a:pt x="1080" y="253"/>
                </a:lnTo>
                <a:lnTo>
                  <a:pt x="1064" y="249"/>
                </a:lnTo>
                <a:lnTo>
                  <a:pt x="1047" y="270"/>
                </a:lnTo>
                <a:lnTo>
                  <a:pt x="1014" y="284"/>
                </a:lnTo>
                <a:lnTo>
                  <a:pt x="1049" y="334"/>
                </a:lnTo>
                <a:lnTo>
                  <a:pt x="1042" y="348"/>
                </a:lnTo>
                <a:lnTo>
                  <a:pt x="1078" y="390"/>
                </a:lnTo>
                <a:lnTo>
                  <a:pt x="1078" y="416"/>
                </a:lnTo>
                <a:lnTo>
                  <a:pt x="1057" y="428"/>
                </a:lnTo>
                <a:lnTo>
                  <a:pt x="1042" y="414"/>
                </a:lnTo>
                <a:lnTo>
                  <a:pt x="1061" y="383"/>
                </a:lnTo>
                <a:lnTo>
                  <a:pt x="1023" y="397"/>
                </a:lnTo>
                <a:lnTo>
                  <a:pt x="1012" y="388"/>
                </a:lnTo>
                <a:lnTo>
                  <a:pt x="1019" y="371"/>
                </a:lnTo>
                <a:lnTo>
                  <a:pt x="990" y="350"/>
                </a:lnTo>
                <a:lnTo>
                  <a:pt x="993" y="312"/>
                </a:lnTo>
                <a:lnTo>
                  <a:pt x="967" y="324"/>
                </a:lnTo>
                <a:lnTo>
                  <a:pt x="971" y="369"/>
                </a:lnTo>
                <a:lnTo>
                  <a:pt x="971" y="423"/>
                </a:lnTo>
                <a:lnTo>
                  <a:pt x="948" y="431"/>
                </a:lnTo>
                <a:lnTo>
                  <a:pt x="931" y="419"/>
                </a:lnTo>
                <a:lnTo>
                  <a:pt x="941" y="383"/>
                </a:lnTo>
                <a:lnTo>
                  <a:pt x="936" y="345"/>
                </a:lnTo>
                <a:lnTo>
                  <a:pt x="920" y="345"/>
                </a:lnTo>
                <a:lnTo>
                  <a:pt x="908" y="319"/>
                </a:lnTo>
                <a:lnTo>
                  <a:pt x="924" y="293"/>
                </a:lnTo>
                <a:lnTo>
                  <a:pt x="929" y="263"/>
                </a:lnTo>
                <a:lnTo>
                  <a:pt x="948" y="206"/>
                </a:lnTo>
                <a:lnTo>
                  <a:pt x="957" y="189"/>
                </a:lnTo>
                <a:lnTo>
                  <a:pt x="990" y="161"/>
                </a:lnTo>
                <a:lnTo>
                  <a:pt x="1019" y="173"/>
                </a:lnTo>
                <a:lnTo>
                  <a:pt x="1068" y="178"/>
                </a:lnTo>
                <a:lnTo>
                  <a:pt x="1113" y="175"/>
                </a:lnTo>
                <a:lnTo>
                  <a:pt x="1151" y="149"/>
                </a:lnTo>
                <a:lnTo>
                  <a:pt x="1158" y="156"/>
                </a:lnTo>
                <a:close/>
                <a:moveTo>
                  <a:pt x="1290" y="168"/>
                </a:moveTo>
                <a:lnTo>
                  <a:pt x="1288" y="201"/>
                </a:lnTo>
                <a:lnTo>
                  <a:pt x="1269" y="199"/>
                </a:lnTo>
                <a:lnTo>
                  <a:pt x="1262" y="220"/>
                </a:lnTo>
                <a:lnTo>
                  <a:pt x="1279" y="241"/>
                </a:lnTo>
                <a:lnTo>
                  <a:pt x="1269" y="246"/>
                </a:lnTo>
                <a:lnTo>
                  <a:pt x="1253" y="223"/>
                </a:lnTo>
                <a:lnTo>
                  <a:pt x="1241" y="173"/>
                </a:lnTo>
                <a:lnTo>
                  <a:pt x="1248" y="142"/>
                </a:lnTo>
                <a:lnTo>
                  <a:pt x="1262" y="128"/>
                </a:lnTo>
                <a:lnTo>
                  <a:pt x="1264" y="149"/>
                </a:lnTo>
                <a:lnTo>
                  <a:pt x="1288" y="152"/>
                </a:lnTo>
                <a:lnTo>
                  <a:pt x="1290" y="168"/>
                </a:lnTo>
                <a:close/>
                <a:moveTo>
                  <a:pt x="872" y="142"/>
                </a:moveTo>
                <a:lnTo>
                  <a:pt x="917" y="178"/>
                </a:lnTo>
                <a:lnTo>
                  <a:pt x="870" y="182"/>
                </a:lnTo>
                <a:lnTo>
                  <a:pt x="858" y="208"/>
                </a:lnTo>
                <a:lnTo>
                  <a:pt x="860" y="241"/>
                </a:lnTo>
                <a:lnTo>
                  <a:pt x="823" y="270"/>
                </a:lnTo>
                <a:lnTo>
                  <a:pt x="820" y="308"/>
                </a:lnTo>
                <a:lnTo>
                  <a:pt x="806" y="367"/>
                </a:lnTo>
                <a:lnTo>
                  <a:pt x="801" y="353"/>
                </a:lnTo>
                <a:lnTo>
                  <a:pt x="756" y="369"/>
                </a:lnTo>
                <a:lnTo>
                  <a:pt x="742" y="345"/>
                </a:lnTo>
                <a:lnTo>
                  <a:pt x="714" y="343"/>
                </a:lnTo>
                <a:lnTo>
                  <a:pt x="695" y="331"/>
                </a:lnTo>
                <a:lnTo>
                  <a:pt x="648" y="345"/>
                </a:lnTo>
                <a:lnTo>
                  <a:pt x="634" y="327"/>
                </a:lnTo>
                <a:lnTo>
                  <a:pt x="610" y="329"/>
                </a:lnTo>
                <a:lnTo>
                  <a:pt x="577" y="324"/>
                </a:lnTo>
                <a:lnTo>
                  <a:pt x="572" y="272"/>
                </a:lnTo>
                <a:lnTo>
                  <a:pt x="553" y="263"/>
                </a:lnTo>
                <a:lnTo>
                  <a:pt x="534" y="230"/>
                </a:lnTo>
                <a:lnTo>
                  <a:pt x="527" y="197"/>
                </a:lnTo>
                <a:lnTo>
                  <a:pt x="532" y="161"/>
                </a:lnTo>
                <a:lnTo>
                  <a:pt x="556" y="135"/>
                </a:lnTo>
                <a:lnTo>
                  <a:pt x="563" y="161"/>
                </a:lnTo>
                <a:lnTo>
                  <a:pt x="589" y="182"/>
                </a:lnTo>
                <a:lnTo>
                  <a:pt x="615" y="173"/>
                </a:lnTo>
                <a:lnTo>
                  <a:pt x="638" y="178"/>
                </a:lnTo>
                <a:lnTo>
                  <a:pt x="662" y="156"/>
                </a:lnTo>
                <a:lnTo>
                  <a:pt x="678" y="154"/>
                </a:lnTo>
                <a:lnTo>
                  <a:pt x="716" y="166"/>
                </a:lnTo>
                <a:lnTo>
                  <a:pt x="747" y="156"/>
                </a:lnTo>
                <a:lnTo>
                  <a:pt x="768" y="102"/>
                </a:lnTo>
                <a:lnTo>
                  <a:pt x="782" y="90"/>
                </a:lnTo>
                <a:lnTo>
                  <a:pt x="797" y="45"/>
                </a:lnTo>
                <a:lnTo>
                  <a:pt x="839" y="45"/>
                </a:lnTo>
                <a:lnTo>
                  <a:pt x="875" y="52"/>
                </a:lnTo>
                <a:lnTo>
                  <a:pt x="851" y="88"/>
                </a:lnTo>
                <a:lnTo>
                  <a:pt x="879" y="123"/>
                </a:lnTo>
                <a:lnTo>
                  <a:pt x="872" y="142"/>
                </a:lnTo>
                <a:close/>
                <a:moveTo>
                  <a:pt x="407" y="435"/>
                </a:moveTo>
                <a:lnTo>
                  <a:pt x="364" y="438"/>
                </a:lnTo>
                <a:lnTo>
                  <a:pt x="331" y="405"/>
                </a:lnTo>
                <a:lnTo>
                  <a:pt x="282" y="374"/>
                </a:lnTo>
                <a:lnTo>
                  <a:pt x="265" y="350"/>
                </a:lnTo>
                <a:lnTo>
                  <a:pt x="237" y="319"/>
                </a:lnTo>
                <a:lnTo>
                  <a:pt x="218" y="291"/>
                </a:lnTo>
                <a:lnTo>
                  <a:pt x="187" y="237"/>
                </a:lnTo>
                <a:lnTo>
                  <a:pt x="154" y="204"/>
                </a:lnTo>
                <a:lnTo>
                  <a:pt x="142" y="171"/>
                </a:lnTo>
                <a:lnTo>
                  <a:pt x="128" y="142"/>
                </a:lnTo>
                <a:lnTo>
                  <a:pt x="95" y="119"/>
                </a:lnTo>
                <a:lnTo>
                  <a:pt x="74" y="85"/>
                </a:lnTo>
                <a:lnTo>
                  <a:pt x="45" y="64"/>
                </a:lnTo>
                <a:lnTo>
                  <a:pt x="5" y="22"/>
                </a:lnTo>
                <a:lnTo>
                  <a:pt x="0" y="0"/>
                </a:lnTo>
                <a:lnTo>
                  <a:pt x="26" y="3"/>
                </a:lnTo>
                <a:lnTo>
                  <a:pt x="85" y="10"/>
                </a:lnTo>
                <a:lnTo>
                  <a:pt x="121" y="48"/>
                </a:lnTo>
                <a:lnTo>
                  <a:pt x="149" y="74"/>
                </a:lnTo>
                <a:lnTo>
                  <a:pt x="170" y="90"/>
                </a:lnTo>
                <a:lnTo>
                  <a:pt x="208" y="130"/>
                </a:lnTo>
                <a:lnTo>
                  <a:pt x="246" y="133"/>
                </a:lnTo>
                <a:lnTo>
                  <a:pt x="279" y="159"/>
                </a:lnTo>
                <a:lnTo>
                  <a:pt x="303" y="189"/>
                </a:lnTo>
                <a:lnTo>
                  <a:pt x="331" y="208"/>
                </a:lnTo>
                <a:lnTo>
                  <a:pt x="315" y="239"/>
                </a:lnTo>
                <a:lnTo>
                  <a:pt x="338" y="253"/>
                </a:lnTo>
                <a:lnTo>
                  <a:pt x="352" y="253"/>
                </a:lnTo>
                <a:lnTo>
                  <a:pt x="360" y="279"/>
                </a:lnTo>
                <a:lnTo>
                  <a:pt x="371" y="301"/>
                </a:lnTo>
                <a:lnTo>
                  <a:pt x="400" y="305"/>
                </a:lnTo>
                <a:lnTo>
                  <a:pt x="419" y="329"/>
                </a:lnTo>
                <a:lnTo>
                  <a:pt x="409" y="376"/>
                </a:lnTo>
                <a:lnTo>
                  <a:pt x="407" y="435"/>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55" name="Freeform 520"/>
          <p:cNvSpPr/>
          <p:nvPr/>
        </p:nvSpPr>
        <p:spPr bwMode="auto">
          <a:xfrm>
            <a:off x="3146776" y="3197530"/>
            <a:ext cx="61948" cy="72475"/>
          </a:xfrm>
          <a:custGeom>
            <a:gdLst>
              <a:gd fmla="*/ 146 w 153" name="T0"/>
              <a:gd fmla="*/ 66 h 179" name="T1"/>
              <a:gd fmla="*/ 153 w 153" name="T2"/>
              <a:gd fmla="*/ 104 h 179" name="T3"/>
              <a:gd fmla="*/ 125 w 153" name="T4"/>
              <a:gd fmla="*/ 151 h 179" name="T5"/>
              <a:gd fmla="*/ 56 w 153" name="T6"/>
              <a:gd fmla="*/ 179 h 179" name="T7"/>
              <a:gd fmla="*/ 0 w 153" name="T8"/>
              <a:gd fmla="*/ 172 h 179" name="T9"/>
              <a:gd fmla="*/ 33 w 153" name="T10"/>
              <a:gd fmla="*/ 118 h 179" name="T11"/>
              <a:gd fmla="*/ 11 w 153" name="T12"/>
              <a:gd fmla="*/ 66 h 179" name="T13"/>
              <a:gd fmla="*/ 63 w 153" name="T14"/>
              <a:gd fmla="*/ 23 h 179" name="T15"/>
              <a:gd fmla="*/ 94 w 153" name="T16"/>
              <a:gd fmla="*/ 0 h 179" name="T17"/>
              <a:gd fmla="*/ 101 w 153" name="T18"/>
              <a:gd fmla="*/ 28 h 179" name="T19"/>
              <a:gd fmla="*/ 94 w 153" name="T20"/>
              <a:gd fmla="*/ 57 h 179" name="T21"/>
              <a:gd fmla="*/ 118 w 153" name="T22"/>
              <a:gd fmla="*/ 54 h 179" name="T23"/>
              <a:gd fmla="*/ 146 w 153" name="T24"/>
              <a:gd fmla="*/ 66 h 17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79" w="153">
                <a:moveTo>
                  <a:pt x="146" y="66"/>
                </a:moveTo>
                <a:lnTo>
                  <a:pt x="153" y="104"/>
                </a:lnTo>
                <a:lnTo>
                  <a:pt x="125" y="151"/>
                </a:lnTo>
                <a:lnTo>
                  <a:pt x="56" y="179"/>
                </a:lnTo>
                <a:lnTo>
                  <a:pt x="0" y="172"/>
                </a:lnTo>
                <a:lnTo>
                  <a:pt x="33" y="118"/>
                </a:lnTo>
                <a:lnTo>
                  <a:pt x="11" y="66"/>
                </a:lnTo>
                <a:lnTo>
                  <a:pt x="63" y="23"/>
                </a:lnTo>
                <a:lnTo>
                  <a:pt x="94" y="0"/>
                </a:lnTo>
                <a:lnTo>
                  <a:pt x="101" y="28"/>
                </a:lnTo>
                <a:lnTo>
                  <a:pt x="94" y="57"/>
                </a:lnTo>
                <a:lnTo>
                  <a:pt x="118" y="54"/>
                </a:lnTo>
                <a:lnTo>
                  <a:pt x="146" y="66"/>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56" name="Freeform 521"/>
          <p:cNvSpPr/>
          <p:nvPr/>
        </p:nvSpPr>
        <p:spPr bwMode="auto">
          <a:xfrm>
            <a:off x="3839139" y="3618616"/>
            <a:ext cx="25103" cy="65187"/>
          </a:xfrm>
          <a:custGeom>
            <a:gdLst>
              <a:gd fmla="*/ 57 w 62" name="T0"/>
              <a:gd fmla="*/ 23 h 161" name="T1"/>
              <a:gd fmla="*/ 50 w 62" name="T2"/>
              <a:gd fmla="*/ 38 h 161" name="T3"/>
              <a:gd fmla="*/ 36 w 62" name="T4"/>
              <a:gd fmla="*/ 31 h 161" name="T5"/>
              <a:gd fmla="*/ 29 w 62" name="T6"/>
              <a:gd fmla="*/ 59 h 161" name="T7"/>
              <a:gd fmla="*/ 38 w 62" name="T8"/>
              <a:gd fmla="*/ 64 h 161" name="T9"/>
              <a:gd fmla="*/ 29 w 62" name="T10"/>
              <a:gd fmla="*/ 71 h 161" name="T11"/>
              <a:gd fmla="*/ 26 w 62" name="T12"/>
              <a:gd fmla="*/ 83 h 161" name="T13"/>
              <a:gd fmla="*/ 45 w 62" name="T14"/>
              <a:gd fmla="*/ 75 h 161" name="T15"/>
              <a:gd fmla="*/ 45 w 62" name="T16"/>
              <a:gd fmla="*/ 92 h 161" name="T17"/>
              <a:gd fmla="*/ 26 w 62" name="T18"/>
              <a:gd fmla="*/ 161 h 161" name="T19"/>
              <a:gd fmla="*/ 0 w 62" name="T20"/>
              <a:gd fmla="*/ 87 h 161" name="T21"/>
              <a:gd fmla="*/ 12 w 62" name="T22"/>
              <a:gd fmla="*/ 73 h 161" name="T23"/>
              <a:gd fmla="*/ 10 w 62" name="T24"/>
              <a:gd fmla="*/ 71 h 161" name="T25"/>
              <a:gd fmla="*/ 19 w 62" name="T26"/>
              <a:gd fmla="*/ 52 h 161" name="T27"/>
              <a:gd fmla="*/ 26 w 62" name="T28"/>
              <a:gd fmla="*/ 19 h 161" name="T29"/>
              <a:gd fmla="*/ 33 w 62" name="T30"/>
              <a:gd fmla="*/ 7 h 161" name="T31"/>
              <a:gd fmla="*/ 33 w 62" name="T32"/>
              <a:gd fmla="*/ 7 h 161" name="T33"/>
              <a:gd fmla="*/ 47 w 62" name="T34"/>
              <a:gd fmla="*/ 7 h 161" name="T35"/>
              <a:gd fmla="*/ 50 w 62" name="T36"/>
              <a:gd fmla="*/ 0 h 161" name="T37"/>
              <a:gd fmla="*/ 59 w 62" name="T38"/>
              <a:gd fmla="*/ 0 h 161" name="T39"/>
              <a:gd fmla="*/ 62 w 62" name="T40"/>
              <a:gd fmla="*/ 16 h 161" name="T41"/>
              <a:gd fmla="*/ 55 w 62" name="T42"/>
              <a:gd fmla="*/ 23 h 161" name="T43"/>
              <a:gd fmla="*/ 57 w 62" name="T44"/>
              <a:gd fmla="*/ 23 h 16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1" w="62">
                <a:moveTo>
                  <a:pt x="57" y="23"/>
                </a:moveTo>
                <a:lnTo>
                  <a:pt x="50" y="38"/>
                </a:lnTo>
                <a:lnTo>
                  <a:pt x="36" y="31"/>
                </a:lnTo>
                <a:lnTo>
                  <a:pt x="29" y="59"/>
                </a:lnTo>
                <a:lnTo>
                  <a:pt x="38" y="64"/>
                </a:lnTo>
                <a:lnTo>
                  <a:pt x="29" y="71"/>
                </a:lnTo>
                <a:lnTo>
                  <a:pt x="26" y="83"/>
                </a:lnTo>
                <a:lnTo>
                  <a:pt x="45" y="75"/>
                </a:lnTo>
                <a:lnTo>
                  <a:pt x="45" y="92"/>
                </a:lnTo>
                <a:lnTo>
                  <a:pt x="26" y="161"/>
                </a:lnTo>
                <a:lnTo>
                  <a:pt x="0" y="87"/>
                </a:lnTo>
                <a:lnTo>
                  <a:pt x="12" y="73"/>
                </a:lnTo>
                <a:lnTo>
                  <a:pt x="10" y="71"/>
                </a:lnTo>
                <a:lnTo>
                  <a:pt x="19" y="52"/>
                </a:lnTo>
                <a:lnTo>
                  <a:pt x="26" y="19"/>
                </a:lnTo>
                <a:lnTo>
                  <a:pt x="33" y="7"/>
                </a:lnTo>
                <a:lnTo>
                  <a:pt x="33" y="7"/>
                </a:lnTo>
                <a:lnTo>
                  <a:pt x="47" y="7"/>
                </a:lnTo>
                <a:lnTo>
                  <a:pt x="50" y="0"/>
                </a:lnTo>
                <a:lnTo>
                  <a:pt x="59" y="0"/>
                </a:lnTo>
                <a:lnTo>
                  <a:pt x="62" y="16"/>
                </a:lnTo>
                <a:lnTo>
                  <a:pt x="55" y="23"/>
                </a:lnTo>
                <a:lnTo>
                  <a:pt x="57" y="23"/>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57" name="Freeform 522"/>
          <p:cNvSpPr/>
          <p:nvPr/>
        </p:nvSpPr>
        <p:spPr bwMode="auto">
          <a:xfrm>
            <a:off x="4370355" y="3579342"/>
            <a:ext cx="457121" cy="452668"/>
          </a:xfrm>
          <a:custGeom>
            <a:gdLst>
              <a:gd fmla="*/ 411 w 1129" name="T0"/>
              <a:gd fmla="*/ 87 h 1118" name="T1"/>
              <a:gd fmla="*/ 397 w 1129" name="T2"/>
              <a:gd fmla="*/ 125 h 1118" name="T3"/>
              <a:gd fmla="*/ 498 w 1129" name="T4"/>
              <a:gd fmla="*/ 229 h 1118" name="T5"/>
              <a:gd fmla="*/ 496 w 1129" name="T6"/>
              <a:gd fmla="*/ 302 h 1118" name="T7"/>
              <a:gd fmla="*/ 635 w 1129" name="T8"/>
              <a:gd fmla="*/ 352 h 1118" name="T9"/>
              <a:gd fmla="*/ 734 w 1129" name="T10"/>
              <a:gd fmla="*/ 385 h 1118" name="T11"/>
              <a:gd fmla="*/ 765 w 1129" name="T12"/>
              <a:gd fmla="*/ 343 h 1118" name="T13"/>
              <a:gd fmla="*/ 796 w 1129" name="T14"/>
              <a:gd fmla="*/ 347 h 1118" name="T15"/>
              <a:gd fmla="*/ 857 w 1129" name="T16"/>
              <a:gd fmla="*/ 366 h 1118" name="T17"/>
              <a:gd fmla="*/ 923 w 1129" name="T18"/>
              <a:gd fmla="*/ 343 h 1118" name="T19"/>
              <a:gd fmla="*/ 973 w 1129" name="T20"/>
              <a:gd fmla="*/ 293 h 1118" name="T21"/>
              <a:gd fmla="*/ 1079 w 1129" name="T22"/>
              <a:gd fmla="*/ 260 h 1118" name="T23"/>
              <a:gd fmla="*/ 1124 w 1129" name="T24"/>
              <a:gd fmla="*/ 310 h 1118" name="T25"/>
              <a:gd fmla="*/ 1117 w 1129" name="T26"/>
              <a:gd fmla="*/ 357 h 1118" name="T27"/>
              <a:gd fmla="*/ 1042 w 1129" name="T28"/>
              <a:gd fmla="*/ 402 h 1118" name="T29"/>
              <a:gd fmla="*/ 1001 w 1129" name="T30"/>
              <a:gd fmla="*/ 489 h 1118" name="T31"/>
              <a:gd fmla="*/ 961 w 1129" name="T32"/>
              <a:gd fmla="*/ 536 h 1118" name="T33"/>
              <a:gd fmla="*/ 926 w 1129" name="T34"/>
              <a:gd fmla="*/ 499 h 1118" name="T35"/>
              <a:gd fmla="*/ 886 w 1129" name="T36"/>
              <a:gd fmla="*/ 503 h 1118" name="T37"/>
              <a:gd fmla="*/ 933 w 1129" name="T38"/>
              <a:gd fmla="*/ 444 h 1118" name="T39"/>
              <a:gd fmla="*/ 838 w 1129" name="T40"/>
              <a:gd fmla="*/ 432 h 1118" name="T41"/>
              <a:gd fmla="*/ 786 w 1129" name="T42"/>
              <a:gd fmla="*/ 383 h 1118" name="T43"/>
              <a:gd fmla="*/ 777 w 1129" name="T44"/>
              <a:gd fmla="*/ 449 h 1118" name="T45"/>
              <a:gd fmla="*/ 784 w 1129" name="T46"/>
              <a:gd fmla="*/ 499 h 1118" name="T47"/>
              <a:gd fmla="*/ 798 w 1129" name="T48"/>
              <a:gd fmla="*/ 577 h 1118" name="T49"/>
              <a:gd fmla="*/ 727 w 1129" name="T50"/>
              <a:gd fmla="*/ 614 h 1118" name="T51"/>
              <a:gd fmla="*/ 607 w 1129" name="T52"/>
              <a:gd fmla="*/ 714 h 1118" name="T53"/>
              <a:gd fmla="*/ 541 w 1129" name="T54"/>
              <a:gd fmla="*/ 782 h 1118" name="T55"/>
              <a:gd fmla="*/ 467 w 1129" name="T56"/>
              <a:gd fmla="*/ 808 h 1118" name="T57"/>
              <a:gd fmla="*/ 467 w 1129" name="T58"/>
              <a:gd fmla="*/ 922 h 1118" name="T59"/>
              <a:gd fmla="*/ 430 w 1129" name="T60"/>
              <a:gd fmla="*/ 1026 h 1118" name="T61"/>
              <a:gd fmla="*/ 389 w 1129" name="T62"/>
              <a:gd fmla="*/ 1080 h 1118" name="T63"/>
              <a:gd fmla="*/ 323 w 1129" name="T64"/>
              <a:gd fmla="*/ 1080 h 1118" name="T65"/>
              <a:gd fmla="*/ 278 w 1129" name="T66"/>
              <a:gd fmla="*/ 969 h 1118" name="T67"/>
              <a:gd fmla="*/ 241 w 1129" name="T68"/>
              <a:gd fmla="*/ 858 h 1118" name="T69"/>
              <a:gd fmla="*/ 179 w 1129" name="T70"/>
              <a:gd fmla="*/ 676 h 1118" name="T71"/>
              <a:gd fmla="*/ 115 w 1129" name="T72"/>
              <a:gd fmla="*/ 614 h 1118" name="T73"/>
              <a:gd fmla="*/ 56 w 1129" name="T74"/>
              <a:gd fmla="*/ 546 h 1118" name="T75"/>
              <a:gd fmla="*/ 26 w 1129" name="T76"/>
              <a:gd fmla="*/ 470 h 1118" name="T77"/>
              <a:gd fmla="*/ 80 w 1129" name="T78"/>
              <a:gd fmla="*/ 414 h 1118" name="T79"/>
              <a:gd fmla="*/ 92 w 1129" name="T80"/>
              <a:gd fmla="*/ 319 h 1118" name="T81"/>
              <a:gd fmla="*/ 203 w 1129" name="T82"/>
              <a:gd fmla="*/ 236 h 1118" name="T83"/>
              <a:gd fmla="*/ 271 w 1129" name="T84"/>
              <a:gd fmla="*/ 139 h 1118" name="T85"/>
              <a:gd fmla="*/ 215 w 1129" name="T86"/>
              <a:gd fmla="*/ 52 h 1118" name="T87"/>
              <a:gd fmla="*/ 335 w 1129" name="T88"/>
              <a:gd fmla="*/ 38 h 111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118" w="1129">
                <a:moveTo>
                  <a:pt x="373" y="0"/>
                </a:moveTo>
                <a:lnTo>
                  <a:pt x="413" y="52"/>
                </a:lnTo>
                <a:lnTo>
                  <a:pt x="411" y="87"/>
                </a:lnTo>
                <a:lnTo>
                  <a:pt x="425" y="109"/>
                </a:lnTo>
                <a:lnTo>
                  <a:pt x="423" y="130"/>
                </a:lnTo>
                <a:lnTo>
                  <a:pt x="397" y="125"/>
                </a:lnTo>
                <a:lnTo>
                  <a:pt x="406" y="172"/>
                </a:lnTo>
                <a:lnTo>
                  <a:pt x="444" y="198"/>
                </a:lnTo>
                <a:lnTo>
                  <a:pt x="498" y="229"/>
                </a:lnTo>
                <a:lnTo>
                  <a:pt x="475" y="248"/>
                </a:lnTo>
                <a:lnTo>
                  <a:pt x="458" y="286"/>
                </a:lnTo>
                <a:lnTo>
                  <a:pt x="496" y="302"/>
                </a:lnTo>
                <a:lnTo>
                  <a:pt x="534" y="324"/>
                </a:lnTo>
                <a:lnTo>
                  <a:pt x="583" y="345"/>
                </a:lnTo>
                <a:lnTo>
                  <a:pt x="635" y="352"/>
                </a:lnTo>
                <a:lnTo>
                  <a:pt x="659" y="373"/>
                </a:lnTo>
                <a:lnTo>
                  <a:pt x="687" y="376"/>
                </a:lnTo>
                <a:lnTo>
                  <a:pt x="734" y="385"/>
                </a:lnTo>
                <a:lnTo>
                  <a:pt x="768" y="385"/>
                </a:lnTo>
                <a:lnTo>
                  <a:pt x="772" y="369"/>
                </a:lnTo>
                <a:lnTo>
                  <a:pt x="765" y="343"/>
                </a:lnTo>
                <a:lnTo>
                  <a:pt x="770" y="324"/>
                </a:lnTo>
                <a:lnTo>
                  <a:pt x="794" y="317"/>
                </a:lnTo>
                <a:lnTo>
                  <a:pt x="796" y="347"/>
                </a:lnTo>
                <a:lnTo>
                  <a:pt x="796" y="357"/>
                </a:lnTo>
                <a:lnTo>
                  <a:pt x="831" y="373"/>
                </a:lnTo>
                <a:lnTo>
                  <a:pt x="857" y="366"/>
                </a:lnTo>
                <a:lnTo>
                  <a:pt x="888" y="369"/>
                </a:lnTo>
                <a:lnTo>
                  <a:pt x="921" y="369"/>
                </a:lnTo>
                <a:lnTo>
                  <a:pt x="923" y="343"/>
                </a:lnTo>
                <a:lnTo>
                  <a:pt x="907" y="328"/>
                </a:lnTo>
                <a:lnTo>
                  <a:pt x="938" y="324"/>
                </a:lnTo>
                <a:lnTo>
                  <a:pt x="973" y="293"/>
                </a:lnTo>
                <a:lnTo>
                  <a:pt x="1018" y="267"/>
                </a:lnTo>
                <a:lnTo>
                  <a:pt x="1051" y="276"/>
                </a:lnTo>
                <a:lnTo>
                  <a:pt x="1079" y="260"/>
                </a:lnTo>
                <a:lnTo>
                  <a:pt x="1096" y="286"/>
                </a:lnTo>
                <a:lnTo>
                  <a:pt x="1084" y="302"/>
                </a:lnTo>
                <a:lnTo>
                  <a:pt x="1124" y="310"/>
                </a:lnTo>
                <a:lnTo>
                  <a:pt x="1129" y="324"/>
                </a:lnTo>
                <a:lnTo>
                  <a:pt x="1115" y="333"/>
                </a:lnTo>
                <a:lnTo>
                  <a:pt x="1117" y="357"/>
                </a:lnTo>
                <a:lnTo>
                  <a:pt x="1089" y="350"/>
                </a:lnTo>
                <a:lnTo>
                  <a:pt x="1039" y="378"/>
                </a:lnTo>
                <a:lnTo>
                  <a:pt x="1042" y="402"/>
                </a:lnTo>
                <a:lnTo>
                  <a:pt x="1020" y="437"/>
                </a:lnTo>
                <a:lnTo>
                  <a:pt x="1018" y="456"/>
                </a:lnTo>
                <a:lnTo>
                  <a:pt x="1001" y="489"/>
                </a:lnTo>
                <a:lnTo>
                  <a:pt x="971" y="480"/>
                </a:lnTo>
                <a:lnTo>
                  <a:pt x="968" y="522"/>
                </a:lnTo>
                <a:lnTo>
                  <a:pt x="961" y="536"/>
                </a:lnTo>
                <a:lnTo>
                  <a:pt x="964" y="553"/>
                </a:lnTo>
                <a:lnTo>
                  <a:pt x="945" y="562"/>
                </a:lnTo>
                <a:lnTo>
                  <a:pt x="926" y="499"/>
                </a:lnTo>
                <a:lnTo>
                  <a:pt x="914" y="499"/>
                </a:lnTo>
                <a:lnTo>
                  <a:pt x="907" y="525"/>
                </a:lnTo>
                <a:lnTo>
                  <a:pt x="886" y="503"/>
                </a:lnTo>
                <a:lnTo>
                  <a:pt x="897" y="482"/>
                </a:lnTo>
                <a:lnTo>
                  <a:pt x="916" y="480"/>
                </a:lnTo>
                <a:lnTo>
                  <a:pt x="933" y="444"/>
                </a:lnTo>
                <a:lnTo>
                  <a:pt x="912" y="437"/>
                </a:lnTo>
                <a:lnTo>
                  <a:pt x="876" y="437"/>
                </a:lnTo>
                <a:lnTo>
                  <a:pt x="838" y="432"/>
                </a:lnTo>
                <a:lnTo>
                  <a:pt x="836" y="404"/>
                </a:lnTo>
                <a:lnTo>
                  <a:pt x="817" y="402"/>
                </a:lnTo>
                <a:lnTo>
                  <a:pt x="786" y="383"/>
                </a:lnTo>
                <a:lnTo>
                  <a:pt x="772" y="411"/>
                </a:lnTo>
                <a:lnTo>
                  <a:pt x="801" y="432"/>
                </a:lnTo>
                <a:lnTo>
                  <a:pt x="777" y="449"/>
                </a:lnTo>
                <a:lnTo>
                  <a:pt x="768" y="463"/>
                </a:lnTo>
                <a:lnTo>
                  <a:pt x="791" y="475"/>
                </a:lnTo>
                <a:lnTo>
                  <a:pt x="784" y="499"/>
                </a:lnTo>
                <a:lnTo>
                  <a:pt x="798" y="529"/>
                </a:lnTo>
                <a:lnTo>
                  <a:pt x="805" y="562"/>
                </a:lnTo>
                <a:lnTo>
                  <a:pt x="798" y="577"/>
                </a:lnTo>
                <a:lnTo>
                  <a:pt x="772" y="577"/>
                </a:lnTo>
                <a:lnTo>
                  <a:pt x="725" y="586"/>
                </a:lnTo>
                <a:lnTo>
                  <a:pt x="727" y="614"/>
                </a:lnTo>
                <a:lnTo>
                  <a:pt x="706" y="638"/>
                </a:lnTo>
                <a:lnTo>
                  <a:pt x="652" y="666"/>
                </a:lnTo>
                <a:lnTo>
                  <a:pt x="607" y="714"/>
                </a:lnTo>
                <a:lnTo>
                  <a:pt x="579" y="737"/>
                </a:lnTo>
                <a:lnTo>
                  <a:pt x="541" y="763"/>
                </a:lnTo>
                <a:lnTo>
                  <a:pt x="541" y="782"/>
                </a:lnTo>
                <a:lnTo>
                  <a:pt x="522" y="792"/>
                </a:lnTo>
                <a:lnTo>
                  <a:pt x="486" y="806"/>
                </a:lnTo>
                <a:lnTo>
                  <a:pt x="467" y="808"/>
                </a:lnTo>
                <a:lnTo>
                  <a:pt x="456" y="839"/>
                </a:lnTo>
                <a:lnTo>
                  <a:pt x="465" y="889"/>
                </a:lnTo>
                <a:lnTo>
                  <a:pt x="467" y="922"/>
                </a:lnTo>
                <a:lnTo>
                  <a:pt x="451" y="960"/>
                </a:lnTo>
                <a:lnTo>
                  <a:pt x="451" y="1026"/>
                </a:lnTo>
                <a:lnTo>
                  <a:pt x="430" y="1026"/>
                </a:lnTo>
                <a:lnTo>
                  <a:pt x="413" y="1056"/>
                </a:lnTo>
                <a:lnTo>
                  <a:pt x="425" y="1068"/>
                </a:lnTo>
                <a:lnTo>
                  <a:pt x="389" y="1080"/>
                </a:lnTo>
                <a:lnTo>
                  <a:pt x="375" y="1106"/>
                </a:lnTo>
                <a:lnTo>
                  <a:pt x="361" y="1118"/>
                </a:lnTo>
                <a:lnTo>
                  <a:pt x="323" y="1080"/>
                </a:lnTo>
                <a:lnTo>
                  <a:pt x="307" y="1026"/>
                </a:lnTo>
                <a:lnTo>
                  <a:pt x="290" y="988"/>
                </a:lnTo>
                <a:lnTo>
                  <a:pt x="278" y="969"/>
                </a:lnTo>
                <a:lnTo>
                  <a:pt x="257" y="931"/>
                </a:lnTo>
                <a:lnTo>
                  <a:pt x="248" y="884"/>
                </a:lnTo>
                <a:lnTo>
                  <a:pt x="241" y="858"/>
                </a:lnTo>
                <a:lnTo>
                  <a:pt x="205" y="804"/>
                </a:lnTo>
                <a:lnTo>
                  <a:pt x="189" y="728"/>
                </a:lnTo>
                <a:lnTo>
                  <a:pt x="179" y="676"/>
                </a:lnTo>
                <a:lnTo>
                  <a:pt x="179" y="629"/>
                </a:lnTo>
                <a:lnTo>
                  <a:pt x="170" y="591"/>
                </a:lnTo>
                <a:lnTo>
                  <a:pt x="115" y="614"/>
                </a:lnTo>
                <a:lnTo>
                  <a:pt x="87" y="610"/>
                </a:lnTo>
                <a:lnTo>
                  <a:pt x="37" y="562"/>
                </a:lnTo>
                <a:lnTo>
                  <a:pt x="56" y="546"/>
                </a:lnTo>
                <a:lnTo>
                  <a:pt x="45" y="532"/>
                </a:lnTo>
                <a:lnTo>
                  <a:pt x="0" y="496"/>
                </a:lnTo>
                <a:lnTo>
                  <a:pt x="26" y="470"/>
                </a:lnTo>
                <a:lnTo>
                  <a:pt x="108" y="470"/>
                </a:lnTo>
                <a:lnTo>
                  <a:pt x="101" y="435"/>
                </a:lnTo>
                <a:lnTo>
                  <a:pt x="80" y="414"/>
                </a:lnTo>
                <a:lnTo>
                  <a:pt x="75" y="383"/>
                </a:lnTo>
                <a:lnTo>
                  <a:pt x="49" y="364"/>
                </a:lnTo>
                <a:lnTo>
                  <a:pt x="92" y="319"/>
                </a:lnTo>
                <a:lnTo>
                  <a:pt x="139" y="324"/>
                </a:lnTo>
                <a:lnTo>
                  <a:pt x="179" y="279"/>
                </a:lnTo>
                <a:lnTo>
                  <a:pt x="203" y="236"/>
                </a:lnTo>
                <a:lnTo>
                  <a:pt x="241" y="194"/>
                </a:lnTo>
                <a:lnTo>
                  <a:pt x="238" y="163"/>
                </a:lnTo>
                <a:lnTo>
                  <a:pt x="271" y="139"/>
                </a:lnTo>
                <a:lnTo>
                  <a:pt x="241" y="118"/>
                </a:lnTo>
                <a:lnTo>
                  <a:pt x="229" y="90"/>
                </a:lnTo>
                <a:lnTo>
                  <a:pt x="215" y="52"/>
                </a:lnTo>
                <a:lnTo>
                  <a:pt x="234" y="33"/>
                </a:lnTo>
                <a:lnTo>
                  <a:pt x="293" y="42"/>
                </a:lnTo>
                <a:lnTo>
                  <a:pt x="335" y="38"/>
                </a:lnTo>
                <a:lnTo>
                  <a:pt x="373" y="0"/>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58" name="Freeform 523"/>
          <p:cNvSpPr/>
          <p:nvPr/>
        </p:nvSpPr>
        <p:spPr bwMode="auto">
          <a:xfrm>
            <a:off x="3909995" y="3545735"/>
            <a:ext cx="153049" cy="144546"/>
          </a:xfrm>
          <a:custGeom>
            <a:gdLst>
              <a:gd fmla="*/ 255 w 378" name="T0"/>
              <a:gd fmla="*/ 62 h 357" name="T1"/>
              <a:gd fmla="*/ 281 w 378" name="T2"/>
              <a:gd fmla="*/ 76 h 357" name="T3"/>
              <a:gd fmla="*/ 284 w 378" name="T4"/>
              <a:gd fmla="*/ 99 h 357" name="T5"/>
              <a:gd fmla="*/ 265 w 378" name="T6"/>
              <a:gd fmla="*/ 116 h 357" name="T7"/>
              <a:gd fmla="*/ 255 w 378" name="T8"/>
              <a:gd fmla="*/ 149 h 357" name="T9"/>
              <a:gd fmla="*/ 284 w 378" name="T10"/>
              <a:gd fmla="*/ 192 h 357" name="T11"/>
              <a:gd fmla="*/ 331 w 378" name="T12"/>
              <a:gd fmla="*/ 213 h 357" name="T13"/>
              <a:gd fmla="*/ 350 w 378" name="T14"/>
              <a:gd fmla="*/ 246 h 357" name="T15"/>
              <a:gd fmla="*/ 345 w 378" name="T16"/>
              <a:gd fmla="*/ 277 h 357" name="T17"/>
              <a:gd fmla="*/ 357 w 378" name="T18"/>
              <a:gd fmla="*/ 277 h 357" name="T19"/>
              <a:gd fmla="*/ 357 w 378" name="T20"/>
              <a:gd fmla="*/ 300 h 357" name="T21"/>
              <a:gd fmla="*/ 378 w 378" name="T22"/>
              <a:gd fmla="*/ 322 h 357" name="T23"/>
              <a:gd fmla="*/ 355 w 378" name="T24"/>
              <a:gd fmla="*/ 319 h 357" name="T25"/>
              <a:gd fmla="*/ 329 w 378" name="T26"/>
              <a:gd fmla="*/ 317 h 357" name="T27"/>
              <a:gd fmla="*/ 300 w 378" name="T28"/>
              <a:gd fmla="*/ 357 h 357" name="T29"/>
              <a:gd fmla="*/ 229 w 378" name="T30"/>
              <a:gd fmla="*/ 352 h 357" name="T31"/>
              <a:gd fmla="*/ 121 w 378" name="T32"/>
              <a:gd fmla="*/ 270 h 357" name="T33"/>
              <a:gd fmla="*/ 62 w 378" name="T34"/>
              <a:gd fmla="*/ 239 h 357" name="T35"/>
              <a:gd fmla="*/ 17 w 378" name="T36"/>
              <a:gd fmla="*/ 227 h 357" name="T37"/>
              <a:gd fmla="*/ 0 w 378" name="T38"/>
              <a:gd fmla="*/ 175 h 357" name="T39"/>
              <a:gd fmla="*/ 85 w 378" name="T40"/>
              <a:gd fmla="*/ 130 h 357" name="T41"/>
              <a:gd fmla="*/ 99 w 378" name="T42"/>
              <a:gd fmla="*/ 78 h 357" name="T43"/>
              <a:gd fmla="*/ 97 w 378" name="T44"/>
              <a:gd fmla="*/ 45 h 357" name="T45"/>
              <a:gd fmla="*/ 118 w 378" name="T46"/>
              <a:gd fmla="*/ 33 h 357" name="T47"/>
              <a:gd fmla="*/ 137 w 378" name="T48"/>
              <a:gd fmla="*/ 7 h 357" name="T49"/>
              <a:gd fmla="*/ 154 w 378" name="T50"/>
              <a:gd fmla="*/ 0 h 357" name="T51"/>
              <a:gd fmla="*/ 199 w 378" name="T52"/>
              <a:gd fmla="*/ 5 h 357" name="T53"/>
              <a:gd fmla="*/ 213 w 378" name="T54"/>
              <a:gd fmla="*/ 17 h 357" name="T55"/>
              <a:gd fmla="*/ 232 w 378" name="T56"/>
              <a:gd fmla="*/ 10 h 357" name="T57"/>
              <a:gd fmla="*/ 255 w 378" name="T58"/>
              <a:gd fmla="*/ 62 h 357"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57" w="378">
                <a:moveTo>
                  <a:pt x="255" y="62"/>
                </a:moveTo>
                <a:lnTo>
                  <a:pt x="281" y="76"/>
                </a:lnTo>
                <a:lnTo>
                  <a:pt x="284" y="99"/>
                </a:lnTo>
                <a:lnTo>
                  <a:pt x="265" y="116"/>
                </a:lnTo>
                <a:lnTo>
                  <a:pt x="255" y="149"/>
                </a:lnTo>
                <a:lnTo>
                  <a:pt x="284" y="192"/>
                </a:lnTo>
                <a:lnTo>
                  <a:pt x="331" y="213"/>
                </a:lnTo>
                <a:lnTo>
                  <a:pt x="350" y="246"/>
                </a:lnTo>
                <a:lnTo>
                  <a:pt x="345" y="277"/>
                </a:lnTo>
                <a:lnTo>
                  <a:pt x="357" y="277"/>
                </a:lnTo>
                <a:lnTo>
                  <a:pt x="357" y="300"/>
                </a:lnTo>
                <a:lnTo>
                  <a:pt x="378" y="322"/>
                </a:lnTo>
                <a:lnTo>
                  <a:pt x="355" y="319"/>
                </a:lnTo>
                <a:lnTo>
                  <a:pt x="329" y="317"/>
                </a:lnTo>
                <a:lnTo>
                  <a:pt x="300" y="357"/>
                </a:lnTo>
                <a:lnTo>
                  <a:pt x="229" y="352"/>
                </a:lnTo>
                <a:lnTo>
                  <a:pt x="121" y="270"/>
                </a:lnTo>
                <a:lnTo>
                  <a:pt x="62" y="239"/>
                </a:lnTo>
                <a:lnTo>
                  <a:pt x="17" y="227"/>
                </a:lnTo>
                <a:lnTo>
                  <a:pt x="0" y="175"/>
                </a:lnTo>
                <a:lnTo>
                  <a:pt x="85" y="130"/>
                </a:lnTo>
                <a:lnTo>
                  <a:pt x="99" y="78"/>
                </a:lnTo>
                <a:lnTo>
                  <a:pt x="97" y="45"/>
                </a:lnTo>
                <a:lnTo>
                  <a:pt x="118" y="33"/>
                </a:lnTo>
                <a:lnTo>
                  <a:pt x="137" y="7"/>
                </a:lnTo>
                <a:lnTo>
                  <a:pt x="154" y="0"/>
                </a:lnTo>
                <a:lnTo>
                  <a:pt x="199" y="5"/>
                </a:lnTo>
                <a:lnTo>
                  <a:pt x="213" y="17"/>
                </a:lnTo>
                <a:lnTo>
                  <a:pt x="232" y="10"/>
                </a:lnTo>
                <a:lnTo>
                  <a:pt x="255" y="62"/>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59" name="Freeform 524"/>
          <p:cNvSpPr/>
          <p:nvPr/>
        </p:nvSpPr>
        <p:spPr bwMode="auto">
          <a:xfrm>
            <a:off x="3993402" y="3503627"/>
            <a:ext cx="300429" cy="253867"/>
          </a:xfrm>
          <a:custGeom>
            <a:gdLst>
              <a:gd fmla="*/ 413 w 742" name="T0"/>
              <a:gd fmla="*/ 104 h 627" name="T1"/>
              <a:gd fmla="*/ 465 w 742" name="T2"/>
              <a:gd fmla="*/ 78 h 627" name="T3"/>
              <a:gd fmla="*/ 510 w 742" name="T4"/>
              <a:gd fmla="*/ 76 h 627" name="T5"/>
              <a:gd fmla="*/ 583 w 742" name="T6"/>
              <a:gd fmla="*/ 102 h 627" name="T7"/>
              <a:gd fmla="*/ 657 w 742" name="T8"/>
              <a:gd fmla="*/ 144 h 627" name="T9"/>
              <a:gd fmla="*/ 645 w 742" name="T10"/>
              <a:gd fmla="*/ 234 h 627" name="T11"/>
              <a:gd fmla="*/ 652 w 742" name="T12"/>
              <a:gd fmla="*/ 272 h 627" name="T13"/>
              <a:gd fmla="*/ 647 w 742" name="T14"/>
              <a:gd fmla="*/ 331 h 627" name="T15"/>
              <a:gd fmla="*/ 680 w 742" name="T16"/>
              <a:gd fmla="*/ 364 h 627" name="T17"/>
              <a:gd fmla="*/ 647 w 742" name="T18"/>
              <a:gd fmla="*/ 430 h 627" name="T19"/>
              <a:gd fmla="*/ 683 w 742" name="T20"/>
              <a:gd fmla="*/ 478 h 627" name="T21"/>
              <a:gd fmla="*/ 720 w 742" name="T22"/>
              <a:gd fmla="*/ 532 h 627" name="T23"/>
              <a:gd fmla="*/ 742 w 742" name="T24"/>
              <a:gd fmla="*/ 558 h 627" name="T25"/>
              <a:gd fmla="*/ 671 w 742" name="T26"/>
              <a:gd fmla="*/ 627 h 627" name="T27"/>
              <a:gd fmla="*/ 557 w 742" name="T28"/>
              <a:gd fmla="*/ 605 h 627" name="T29"/>
              <a:gd fmla="*/ 496 w 742" name="T30"/>
              <a:gd fmla="*/ 549 h 627" name="T31"/>
              <a:gd fmla="*/ 449 w 742" name="T32"/>
              <a:gd fmla="*/ 549 h 627" name="T33"/>
              <a:gd fmla="*/ 361 w 742" name="T34"/>
              <a:gd fmla="*/ 556 h 627" name="T35"/>
              <a:gd fmla="*/ 286 w 742" name="T36"/>
              <a:gd fmla="*/ 513 h 627" name="T37"/>
              <a:gd fmla="*/ 231 w 742" name="T38"/>
              <a:gd fmla="*/ 416 h 627" name="T39"/>
              <a:gd fmla="*/ 186 w 742" name="T40"/>
              <a:gd fmla="*/ 409 h 627" name="T41"/>
              <a:gd fmla="*/ 151 w 742" name="T42"/>
              <a:gd fmla="*/ 404 h 627" name="T43"/>
              <a:gd fmla="*/ 139 w 742" name="T44"/>
              <a:gd fmla="*/ 381 h 627" name="T45"/>
              <a:gd fmla="*/ 125 w 742" name="T46"/>
              <a:gd fmla="*/ 317 h 627" name="T47"/>
              <a:gd fmla="*/ 49 w 742" name="T48"/>
              <a:gd fmla="*/ 253 h 627" name="T49"/>
              <a:gd fmla="*/ 78 w 742" name="T50"/>
              <a:gd fmla="*/ 203 h 627" name="T51"/>
              <a:gd fmla="*/ 49 w 742" name="T52"/>
              <a:gd fmla="*/ 166 h 627" name="T53"/>
              <a:gd fmla="*/ 4 w 742" name="T54"/>
              <a:gd fmla="*/ 78 h 627" name="T55"/>
              <a:gd fmla="*/ 0 w 742" name="T56"/>
              <a:gd fmla="*/ 12 h 627" name="T57"/>
              <a:gd fmla="*/ 33 w 742" name="T58"/>
              <a:gd fmla="*/ 17 h 627" name="T59"/>
              <a:gd fmla="*/ 78 w 742" name="T60"/>
              <a:gd fmla="*/ 43 h 627" name="T61"/>
              <a:gd fmla="*/ 139 w 742" name="T62"/>
              <a:gd fmla="*/ 10 h 627" name="T63"/>
              <a:gd fmla="*/ 163 w 742" name="T64"/>
              <a:gd fmla="*/ 19 h 627" name="T65"/>
              <a:gd fmla="*/ 175 w 742" name="T66"/>
              <a:gd fmla="*/ 64 h 627" name="T67"/>
              <a:gd fmla="*/ 196 w 742" name="T68"/>
              <a:gd fmla="*/ 95 h 627" name="T69"/>
              <a:gd fmla="*/ 260 w 742" name="T70"/>
              <a:gd fmla="*/ 125 h 627" name="T71"/>
              <a:gd fmla="*/ 375 w 742" name="T72"/>
              <a:gd fmla="*/ 123 h 627"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7" w="742">
                <a:moveTo>
                  <a:pt x="378" y="111"/>
                </a:moveTo>
                <a:lnTo>
                  <a:pt x="413" y="104"/>
                </a:lnTo>
                <a:lnTo>
                  <a:pt x="439" y="78"/>
                </a:lnTo>
                <a:lnTo>
                  <a:pt x="465" y="78"/>
                </a:lnTo>
                <a:lnTo>
                  <a:pt x="484" y="71"/>
                </a:lnTo>
                <a:lnTo>
                  <a:pt x="510" y="76"/>
                </a:lnTo>
                <a:lnTo>
                  <a:pt x="553" y="97"/>
                </a:lnTo>
                <a:lnTo>
                  <a:pt x="583" y="102"/>
                </a:lnTo>
                <a:lnTo>
                  <a:pt x="628" y="142"/>
                </a:lnTo>
                <a:lnTo>
                  <a:pt x="657" y="144"/>
                </a:lnTo>
                <a:lnTo>
                  <a:pt x="661" y="180"/>
                </a:lnTo>
                <a:lnTo>
                  <a:pt x="645" y="234"/>
                </a:lnTo>
                <a:lnTo>
                  <a:pt x="635" y="265"/>
                </a:lnTo>
                <a:lnTo>
                  <a:pt x="652" y="272"/>
                </a:lnTo>
                <a:lnTo>
                  <a:pt x="635" y="296"/>
                </a:lnTo>
                <a:lnTo>
                  <a:pt x="647" y="331"/>
                </a:lnTo>
                <a:lnTo>
                  <a:pt x="649" y="357"/>
                </a:lnTo>
                <a:lnTo>
                  <a:pt x="680" y="364"/>
                </a:lnTo>
                <a:lnTo>
                  <a:pt x="683" y="393"/>
                </a:lnTo>
                <a:lnTo>
                  <a:pt x="647" y="430"/>
                </a:lnTo>
                <a:lnTo>
                  <a:pt x="666" y="452"/>
                </a:lnTo>
                <a:lnTo>
                  <a:pt x="683" y="478"/>
                </a:lnTo>
                <a:lnTo>
                  <a:pt x="718" y="497"/>
                </a:lnTo>
                <a:lnTo>
                  <a:pt x="720" y="532"/>
                </a:lnTo>
                <a:lnTo>
                  <a:pt x="739" y="539"/>
                </a:lnTo>
                <a:lnTo>
                  <a:pt x="742" y="558"/>
                </a:lnTo>
                <a:lnTo>
                  <a:pt x="687" y="579"/>
                </a:lnTo>
                <a:lnTo>
                  <a:pt x="671" y="627"/>
                </a:lnTo>
                <a:lnTo>
                  <a:pt x="600" y="615"/>
                </a:lnTo>
                <a:lnTo>
                  <a:pt x="557" y="605"/>
                </a:lnTo>
                <a:lnTo>
                  <a:pt x="512" y="601"/>
                </a:lnTo>
                <a:lnTo>
                  <a:pt x="496" y="549"/>
                </a:lnTo>
                <a:lnTo>
                  <a:pt x="479" y="541"/>
                </a:lnTo>
                <a:lnTo>
                  <a:pt x="449" y="549"/>
                </a:lnTo>
                <a:lnTo>
                  <a:pt x="408" y="570"/>
                </a:lnTo>
                <a:lnTo>
                  <a:pt x="361" y="556"/>
                </a:lnTo>
                <a:lnTo>
                  <a:pt x="323" y="525"/>
                </a:lnTo>
                <a:lnTo>
                  <a:pt x="286" y="513"/>
                </a:lnTo>
                <a:lnTo>
                  <a:pt x="260" y="473"/>
                </a:lnTo>
                <a:lnTo>
                  <a:pt x="231" y="416"/>
                </a:lnTo>
                <a:lnTo>
                  <a:pt x="210" y="423"/>
                </a:lnTo>
                <a:lnTo>
                  <a:pt x="186" y="409"/>
                </a:lnTo>
                <a:lnTo>
                  <a:pt x="172" y="426"/>
                </a:lnTo>
                <a:lnTo>
                  <a:pt x="151" y="404"/>
                </a:lnTo>
                <a:lnTo>
                  <a:pt x="151" y="381"/>
                </a:lnTo>
                <a:lnTo>
                  <a:pt x="139" y="381"/>
                </a:lnTo>
                <a:lnTo>
                  <a:pt x="144" y="350"/>
                </a:lnTo>
                <a:lnTo>
                  <a:pt x="125" y="317"/>
                </a:lnTo>
                <a:lnTo>
                  <a:pt x="78" y="296"/>
                </a:lnTo>
                <a:lnTo>
                  <a:pt x="49" y="253"/>
                </a:lnTo>
                <a:lnTo>
                  <a:pt x="59" y="220"/>
                </a:lnTo>
                <a:lnTo>
                  <a:pt x="78" y="203"/>
                </a:lnTo>
                <a:lnTo>
                  <a:pt x="75" y="180"/>
                </a:lnTo>
                <a:lnTo>
                  <a:pt x="49" y="166"/>
                </a:lnTo>
                <a:lnTo>
                  <a:pt x="26" y="114"/>
                </a:lnTo>
                <a:lnTo>
                  <a:pt x="4" y="78"/>
                </a:lnTo>
                <a:lnTo>
                  <a:pt x="11" y="64"/>
                </a:lnTo>
                <a:lnTo>
                  <a:pt x="0" y="12"/>
                </a:lnTo>
                <a:lnTo>
                  <a:pt x="26" y="0"/>
                </a:lnTo>
                <a:lnTo>
                  <a:pt x="33" y="17"/>
                </a:lnTo>
                <a:lnTo>
                  <a:pt x="52" y="38"/>
                </a:lnTo>
                <a:lnTo>
                  <a:pt x="78" y="43"/>
                </a:lnTo>
                <a:lnTo>
                  <a:pt x="92" y="43"/>
                </a:lnTo>
                <a:lnTo>
                  <a:pt x="139" y="10"/>
                </a:lnTo>
                <a:lnTo>
                  <a:pt x="153" y="5"/>
                </a:lnTo>
                <a:lnTo>
                  <a:pt x="163" y="19"/>
                </a:lnTo>
                <a:lnTo>
                  <a:pt x="151" y="40"/>
                </a:lnTo>
                <a:lnTo>
                  <a:pt x="175" y="64"/>
                </a:lnTo>
                <a:lnTo>
                  <a:pt x="184" y="62"/>
                </a:lnTo>
                <a:lnTo>
                  <a:pt x="196" y="95"/>
                </a:lnTo>
                <a:lnTo>
                  <a:pt x="234" y="104"/>
                </a:lnTo>
                <a:lnTo>
                  <a:pt x="260" y="125"/>
                </a:lnTo>
                <a:lnTo>
                  <a:pt x="314" y="135"/>
                </a:lnTo>
                <a:lnTo>
                  <a:pt x="375" y="123"/>
                </a:lnTo>
                <a:lnTo>
                  <a:pt x="378" y="111"/>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60" name="Freeform 525"/>
          <p:cNvSpPr/>
          <p:nvPr/>
        </p:nvSpPr>
        <p:spPr bwMode="auto">
          <a:xfrm>
            <a:off x="2922871" y="2926658"/>
            <a:ext cx="167220" cy="76525"/>
          </a:xfrm>
          <a:custGeom>
            <a:gdLst>
              <a:gd fmla="*/ 378 w 413" name="T0"/>
              <a:gd fmla="*/ 5 h 189" name="T1"/>
              <a:gd fmla="*/ 371 w 413" name="T2"/>
              <a:gd fmla="*/ 45 h 189" name="T3"/>
              <a:gd fmla="*/ 413 w 413" name="T4"/>
              <a:gd fmla="*/ 87 h 189" name="T5"/>
              <a:gd fmla="*/ 364 w 413" name="T6"/>
              <a:gd fmla="*/ 137 h 189" name="T7"/>
              <a:gd fmla="*/ 252 w 413" name="T8"/>
              <a:gd fmla="*/ 177 h 189" name="T9"/>
              <a:gd fmla="*/ 217 w 413" name="T10"/>
              <a:gd fmla="*/ 189 h 189" name="T11"/>
              <a:gd fmla="*/ 167 w 413" name="T12"/>
              <a:gd fmla="*/ 180 h 189" name="T13"/>
              <a:gd fmla="*/ 59 w 413" name="T14"/>
              <a:gd fmla="*/ 161 h 189" name="T15"/>
              <a:gd fmla="*/ 97 w 413" name="T16"/>
              <a:gd fmla="*/ 135 h 189" name="T17"/>
              <a:gd fmla="*/ 14 w 413" name="T18"/>
              <a:gd fmla="*/ 104 h 189" name="T19"/>
              <a:gd fmla="*/ 82 w 413" name="T20"/>
              <a:gd fmla="*/ 92 h 189" name="T21"/>
              <a:gd fmla="*/ 80 w 413" name="T22"/>
              <a:gd fmla="*/ 73 h 189" name="T23"/>
              <a:gd fmla="*/ 0 w 413" name="T24"/>
              <a:gd fmla="*/ 57 h 189" name="T25"/>
              <a:gd fmla="*/ 26 w 413" name="T26"/>
              <a:gd fmla="*/ 16 h 189" name="T27"/>
              <a:gd fmla="*/ 85 w 413" name="T28"/>
              <a:gd fmla="*/ 7 h 189" name="T29"/>
              <a:gd fmla="*/ 144 w 413" name="T30"/>
              <a:gd fmla="*/ 50 h 189" name="T31"/>
              <a:gd fmla="*/ 203 w 413" name="T32"/>
              <a:gd fmla="*/ 16 h 189" name="T33"/>
              <a:gd fmla="*/ 252 w 413" name="T34"/>
              <a:gd fmla="*/ 33 h 189" name="T35"/>
              <a:gd fmla="*/ 314 w 413" name="T36"/>
              <a:gd fmla="*/ 0 h 189" name="T37"/>
              <a:gd fmla="*/ 378 w 413" name="T38"/>
              <a:gd fmla="*/ 5 h 18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89" w="412">
                <a:moveTo>
                  <a:pt x="378" y="5"/>
                </a:moveTo>
                <a:lnTo>
                  <a:pt x="371" y="45"/>
                </a:lnTo>
                <a:lnTo>
                  <a:pt x="413" y="87"/>
                </a:lnTo>
                <a:lnTo>
                  <a:pt x="364" y="137"/>
                </a:lnTo>
                <a:lnTo>
                  <a:pt x="252" y="177"/>
                </a:lnTo>
                <a:lnTo>
                  <a:pt x="217" y="189"/>
                </a:lnTo>
                <a:lnTo>
                  <a:pt x="167" y="180"/>
                </a:lnTo>
                <a:lnTo>
                  <a:pt x="59" y="161"/>
                </a:lnTo>
                <a:lnTo>
                  <a:pt x="97" y="135"/>
                </a:lnTo>
                <a:lnTo>
                  <a:pt x="14" y="104"/>
                </a:lnTo>
                <a:lnTo>
                  <a:pt x="82" y="92"/>
                </a:lnTo>
                <a:lnTo>
                  <a:pt x="80" y="73"/>
                </a:lnTo>
                <a:lnTo>
                  <a:pt x="0" y="57"/>
                </a:lnTo>
                <a:lnTo>
                  <a:pt x="26" y="16"/>
                </a:lnTo>
                <a:lnTo>
                  <a:pt x="85" y="7"/>
                </a:lnTo>
                <a:lnTo>
                  <a:pt x="144" y="50"/>
                </a:lnTo>
                <a:lnTo>
                  <a:pt x="203" y="16"/>
                </a:lnTo>
                <a:lnTo>
                  <a:pt x="252" y="33"/>
                </a:lnTo>
                <a:lnTo>
                  <a:pt x="314" y="0"/>
                </a:lnTo>
                <a:lnTo>
                  <a:pt x="378" y="5"/>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61" name="Freeform 526"/>
          <p:cNvSpPr>
            <a:spLocks noEditPoints="1"/>
          </p:cNvSpPr>
          <p:nvPr/>
        </p:nvSpPr>
        <p:spPr bwMode="auto">
          <a:xfrm>
            <a:off x="3408741" y="3363130"/>
            <a:ext cx="183820" cy="195967"/>
          </a:xfrm>
          <a:custGeom>
            <a:gdLst>
              <a:gd fmla="*/ 326 w 454" name="T0"/>
              <a:gd fmla="*/ 449 h 484" name="T1"/>
              <a:gd fmla="*/ 324 w 454" name="T2"/>
              <a:gd fmla="*/ 484 h 484" name="T3"/>
              <a:gd fmla="*/ 274 w 454" name="T4"/>
              <a:gd fmla="*/ 463 h 484" name="T5"/>
              <a:gd fmla="*/ 224 w 454" name="T6"/>
              <a:gd fmla="*/ 418 h 484" name="T7"/>
              <a:gd fmla="*/ 309 w 454" name="T8"/>
              <a:gd fmla="*/ 416 h 484" name="T9"/>
              <a:gd fmla="*/ 94 w 454" name="T10"/>
              <a:gd fmla="*/ 279 h 484" name="T11"/>
              <a:gd fmla="*/ 113 w 454" name="T12"/>
              <a:gd fmla="*/ 371 h 484" name="T13"/>
              <a:gd fmla="*/ 80 w 454" name="T14"/>
              <a:gd fmla="*/ 383 h 484" name="T15"/>
              <a:gd fmla="*/ 64 w 454" name="T16"/>
              <a:gd fmla="*/ 316 h 484" name="T17"/>
              <a:gd fmla="*/ 76 w 454" name="T18"/>
              <a:gd fmla="*/ 293 h 484" name="T19"/>
              <a:gd fmla="*/ 217 w 454" name="T20"/>
              <a:gd fmla="*/ 16 h 484" name="T21"/>
              <a:gd fmla="*/ 269 w 454" name="T22"/>
              <a:gd fmla="*/ 52 h 484" name="T23"/>
              <a:gd fmla="*/ 248 w 454" name="T24"/>
              <a:gd fmla="*/ 66 h 484" name="T25"/>
              <a:gd fmla="*/ 217 w 454" name="T26"/>
              <a:gd fmla="*/ 106 h 484" name="T27"/>
              <a:gd fmla="*/ 227 w 454" name="T28"/>
              <a:gd fmla="*/ 144 h 484" name="T29"/>
              <a:gd fmla="*/ 281 w 454" name="T30"/>
              <a:gd fmla="*/ 205 h 484" name="T31"/>
              <a:gd fmla="*/ 354 w 454" name="T32"/>
              <a:gd fmla="*/ 243 h 484" name="T33"/>
              <a:gd fmla="*/ 354 w 454" name="T34"/>
              <a:gd fmla="*/ 262 h 484" name="T35"/>
              <a:gd fmla="*/ 416 w 454" name="T36"/>
              <a:gd fmla="*/ 293 h 484" name="T37"/>
              <a:gd fmla="*/ 454 w 454" name="T38"/>
              <a:gd fmla="*/ 326 h 484" name="T39"/>
              <a:gd fmla="*/ 425 w 454" name="T40"/>
              <a:gd fmla="*/ 321 h 484" name="T41"/>
              <a:gd fmla="*/ 376 w 454" name="T42"/>
              <a:gd fmla="*/ 342 h 484" name="T43"/>
              <a:gd fmla="*/ 399 w 454" name="T44"/>
              <a:gd fmla="*/ 383 h 484" name="T45"/>
              <a:gd fmla="*/ 361 w 454" name="T46"/>
              <a:gd fmla="*/ 425 h 484" name="T47"/>
              <a:gd fmla="*/ 345 w 454" name="T48"/>
              <a:gd fmla="*/ 413 h 484" name="T49"/>
              <a:gd fmla="*/ 361 w 454" name="T50"/>
              <a:gd fmla="*/ 380 h 484" name="T51"/>
              <a:gd fmla="*/ 335 w 454" name="T52"/>
              <a:gd fmla="*/ 331 h 484" name="T53"/>
              <a:gd fmla="*/ 307 w 454" name="T54"/>
              <a:gd fmla="*/ 307 h 484" name="T55"/>
              <a:gd fmla="*/ 267 w 454" name="T56"/>
              <a:gd fmla="*/ 279 h 484" name="T57"/>
              <a:gd fmla="*/ 208 w 454" name="T58"/>
              <a:gd fmla="*/ 255 h 484" name="T59"/>
              <a:gd fmla="*/ 146 w 454" name="T60"/>
              <a:gd fmla="*/ 198 h 484" name="T61"/>
              <a:gd fmla="*/ 113 w 454" name="T62"/>
              <a:gd fmla="*/ 146 h 484" name="T63"/>
              <a:gd fmla="*/ 66 w 454" name="T64"/>
              <a:gd fmla="*/ 137 h 484" name="T65"/>
              <a:gd fmla="*/ 26 w 454" name="T66"/>
              <a:gd fmla="*/ 163 h 484" name="T67"/>
              <a:gd fmla="*/ 9 w 454" name="T68"/>
              <a:gd fmla="*/ 137 h 484" name="T69"/>
              <a:gd fmla="*/ 14 w 454" name="T70"/>
              <a:gd fmla="*/ 85 h 484" name="T71"/>
              <a:gd fmla="*/ 5 w 454" name="T72"/>
              <a:gd fmla="*/ 54 h 484" name="T73"/>
              <a:gd fmla="*/ 40 w 454" name="T74"/>
              <a:gd fmla="*/ 61 h 484" name="T75"/>
              <a:gd fmla="*/ 68 w 454" name="T76"/>
              <a:gd fmla="*/ 54 h 484" name="T77"/>
              <a:gd fmla="*/ 94 w 454" name="T78"/>
              <a:gd fmla="*/ 33 h 484" name="T79"/>
              <a:gd fmla="*/ 139 w 454" name="T80"/>
              <a:gd fmla="*/ 30 h 484" name="T81"/>
              <a:gd fmla="*/ 165 w 454" name="T82"/>
              <a:gd fmla="*/ 16 h 484" name="T83"/>
              <a:gd fmla="*/ 208 w 454" name="T84"/>
              <a:gd fmla="*/ 0 h 484"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483" w="453">
                <a:moveTo>
                  <a:pt x="338" y="413"/>
                </a:moveTo>
                <a:lnTo>
                  <a:pt x="326" y="449"/>
                </a:lnTo>
                <a:lnTo>
                  <a:pt x="331" y="463"/>
                </a:lnTo>
                <a:lnTo>
                  <a:pt x="324" y="484"/>
                </a:lnTo>
                <a:lnTo>
                  <a:pt x="293" y="468"/>
                </a:lnTo>
                <a:lnTo>
                  <a:pt x="274" y="463"/>
                </a:lnTo>
                <a:lnTo>
                  <a:pt x="220" y="439"/>
                </a:lnTo>
                <a:lnTo>
                  <a:pt x="224" y="418"/>
                </a:lnTo>
                <a:lnTo>
                  <a:pt x="269" y="420"/>
                </a:lnTo>
                <a:lnTo>
                  <a:pt x="309" y="416"/>
                </a:lnTo>
                <a:lnTo>
                  <a:pt x="338" y="413"/>
                </a:lnTo>
                <a:close/>
                <a:moveTo>
                  <a:pt x="94" y="279"/>
                </a:moveTo>
                <a:lnTo>
                  <a:pt x="118" y="309"/>
                </a:lnTo>
                <a:lnTo>
                  <a:pt x="113" y="371"/>
                </a:lnTo>
                <a:lnTo>
                  <a:pt x="94" y="368"/>
                </a:lnTo>
                <a:lnTo>
                  <a:pt x="80" y="383"/>
                </a:lnTo>
                <a:lnTo>
                  <a:pt x="66" y="371"/>
                </a:lnTo>
                <a:lnTo>
                  <a:pt x="64" y="316"/>
                </a:lnTo>
                <a:lnTo>
                  <a:pt x="54" y="290"/>
                </a:lnTo>
                <a:lnTo>
                  <a:pt x="76" y="293"/>
                </a:lnTo>
                <a:lnTo>
                  <a:pt x="94" y="279"/>
                </a:lnTo>
                <a:close/>
                <a:moveTo>
                  <a:pt x="217" y="16"/>
                </a:moveTo>
                <a:lnTo>
                  <a:pt x="272" y="28"/>
                </a:lnTo>
                <a:lnTo>
                  <a:pt x="269" y="52"/>
                </a:lnTo>
                <a:lnTo>
                  <a:pt x="279" y="73"/>
                </a:lnTo>
                <a:lnTo>
                  <a:pt x="248" y="66"/>
                </a:lnTo>
                <a:lnTo>
                  <a:pt x="215" y="82"/>
                </a:lnTo>
                <a:lnTo>
                  <a:pt x="217" y="106"/>
                </a:lnTo>
                <a:lnTo>
                  <a:pt x="213" y="120"/>
                </a:lnTo>
                <a:lnTo>
                  <a:pt x="227" y="144"/>
                </a:lnTo>
                <a:lnTo>
                  <a:pt x="262" y="168"/>
                </a:lnTo>
                <a:lnTo>
                  <a:pt x="281" y="205"/>
                </a:lnTo>
                <a:lnTo>
                  <a:pt x="324" y="243"/>
                </a:lnTo>
                <a:lnTo>
                  <a:pt x="354" y="243"/>
                </a:lnTo>
                <a:lnTo>
                  <a:pt x="364" y="255"/>
                </a:lnTo>
                <a:lnTo>
                  <a:pt x="354" y="262"/>
                </a:lnTo>
                <a:lnTo>
                  <a:pt x="387" y="279"/>
                </a:lnTo>
                <a:lnTo>
                  <a:pt x="416" y="293"/>
                </a:lnTo>
                <a:lnTo>
                  <a:pt x="449" y="316"/>
                </a:lnTo>
                <a:lnTo>
                  <a:pt x="454" y="326"/>
                </a:lnTo>
                <a:lnTo>
                  <a:pt x="447" y="342"/>
                </a:lnTo>
                <a:lnTo>
                  <a:pt x="425" y="321"/>
                </a:lnTo>
                <a:lnTo>
                  <a:pt x="390" y="314"/>
                </a:lnTo>
                <a:lnTo>
                  <a:pt x="376" y="342"/>
                </a:lnTo>
                <a:lnTo>
                  <a:pt x="402" y="359"/>
                </a:lnTo>
                <a:lnTo>
                  <a:pt x="399" y="383"/>
                </a:lnTo>
                <a:lnTo>
                  <a:pt x="383" y="385"/>
                </a:lnTo>
                <a:lnTo>
                  <a:pt x="361" y="425"/>
                </a:lnTo>
                <a:lnTo>
                  <a:pt x="345" y="428"/>
                </a:lnTo>
                <a:lnTo>
                  <a:pt x="345" y="413"/>
                </a:lnTo>
                <a:lnTo>
                  <a:pt x="354" y="390"/>
                </a:lnTo>
                <a:lnTo>
                  <a:pt x="361" y="380"/>
                </a:lnTo>
                <a:lnTo>
                  <a:pt x="347" y="354"/>
                </a:lnTo>
                <a:lnTo>
                  <a:pt x="335" y="331"/>
                </a:lnTo>
                <a:lnTo>
                  <a:pt x="319" y="326"/>
                </a:lnTo>
                <a:lnTo>
                  <a:pt x="307" y="307"/>
                </a:lnTo>
                <a:lnTo>
                  <a:pt x="283" y="298"/>
                </a:lnTo>
                <a:lnTo>
                  <a:pt x="267" y="279"/>
                </a:lnTo>
                <a:lnTo>
                  <a:pt x="236" y="276"/>
                </a:lnTo>
                <a:lnTo>
                  <a:pt x="208" y="255"/>
                </a:lnTo>
                <a:lnTo>
                  <a:pt x="172" y="227"/>
                </a:lnTo>
                <a:lnTo>
                  <a:pt x="146" y="198"/>
                </a:lnTo>
                <a:lnTo>
                  <a:pt x="135" y="153"/>
                </a:lnTo>
                <a:lnTo>
                  <a:pt x="113" y="146"/>
                </a:lnTo>
                <a:lnTo>
                  <a:pt x="83" y="132"/>
                </a:lnTo>
                <a:lnTo>
                  <a:pt x="66" y="137"/>
                </a:lnTo>
                <a:lnTo>
                  <a:pt x="42" y="160"/>
                </a:lnTo>
                <a:lnTo>
                  <a:pt x="26" y="163"/>
                </a:lnTo>
                <a:lnTo>
                  <a:pt x="31" y="142"/>
                </a:lnTo>
                <a:lnTo>
                  <a:pt x="9" y="137"/>
                </a:lnTo>
                <a:lnTo>
                  <a:pt x="0" y="99"/>
                </a:lnTo>
                <a:lnTo>
                  <a:pt x="14" y="85"/>
                </a:lnTo>
                <a:lnTo>
                  <a:pt x="2" y="68"/>
                </a:lnTo>
                <a:lnTo>
                  <a:pt x="5" y="54"/>
                </a:lnTo>
                <a:lnTo>
                  <a:pt x="21" y="64"/>
                </a:lnTo>
                <a:lnTo>
                  <a:pt x="40" y="61"/>
                </a:lnTo>
                <a:lnTo>
                  <a:pt x="61" y="45"/>
                </a:lnTo>
                <a:lnTo>
                  <a:pt x="68" y="54"/>
                </a:lnTo>
                <a:lnTo>
                  <a:pt x="85" y="52"/>
                </a:lnTo>
                <a:lnTo>
                  <a:pt x="94" y="33"/>
                </a:lnTo>
                <a:lnTo>
                  <a:pt x="123" y="38"/>
                </a:lnTo>
                <a:lnTo>
                  <a:pt x="139" y="30"/>
                </a:lnTo>
                <a:lnTo>
                  <a:pt x="144" y="9"/>
                </a:lnTo>
                <a:lnTo>
                  <a:pt x="165" y="16"/>
                </a:lnTo>
                <a:lnTo>
                  <a:pt x="170" y="7"/>
                </a:lnTo>
                <a:lnTo>
                  <a:pt x="208" y="0"/>
                </a:lnTo>
                <a:lnTo>
                  <a:pt x="217" y="16"/>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62" name="Freeform 527"/>
          <p:cNvSpPr/>
          <p:nvPr/>
        </p:nvSpPr>
        <p:spPr bwMode="auto">
          <a:xfrm>
            <a:off x="2077055" y="3864385"/>
            <a:ext cx="33606" cy="13361"/>
          </a:xfrm>
          <a:custGeom>
            <a:gdLst>
              <a:gd fmla="*/ 31 w 83" name="T0"/>
              <a:gd fmla="*/ 3 h 33" name="T1"/>
              <a:gd fmla="*/ 57 w 83" name="T2"/>
              <a:gd fmla="*/ 5 h 33" name="T3"/>
              <a:gd fmla="*/ 78 w 83" name="T4"/>
              <a:gd fmla="*/ 14 h 33" name="T5"/>
              <a:gd fmla="*/ 83 w 83" name="T6"/>
              <a:gd fmla="*/ 26 h 33" name="T7"/>
              <a:gd fmla="*/ 57 w 83" name="T8"/>
              <a:gd fmla="*/ 26 h 33" name="T9"/>
              <a:gd fmla="*/ 45 w 83" name="T10"/>
              <a:gd fmla="*/ 33 h 33" name="T11"/>
              <a:gd fmla="*/ 24 w 83" name="T12"/>
              <a:gd fmla="*/ 26 h 33" name="T13"/>
              <a:gd fmla="*/ 0 w 83" name="T14"/>
              <a:gd fmla="*/ 12 h 33" name="T15"/>
              <a:gd fmla="*/ 5 w 83" name="T16"/>
              <a:gd fmla="*/ 3 h 33" name="T17"/>
              <a:gd fmla="*/ 21 w 83" name="T18"/>
              <a:gd fmla="*/ 0 h 33" name="T19"/>
              <a:gd fmla="*/ 31 w 83" name="T20"/>
              <a:gd fmla="*/ 3 h 3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 w="83">
                <a:moveTo>
                  <a:pt x="31" y="3"/>
                </a:moveTo>
                <a:lnTo>
                  <a:pt x="57" y="5"/>
                </a:lnTo>
                <a:lnTo>
                  <a:pt x="78" y="14"/>
                </a:lnTo>
                <a:lnTo>
                  <a:pt x="83" y="26"/>
                </a:lnTo>
                <a:lnTo>
                  <a:pt x="57" y="26"/>
                </a:lnTo>
                <a:lnTo>
                  <a:pt x="45" y="33"/>
                </a:lnTo>
                <a:lnTo>
                  <a:pt x="24" y="26"/>
                </a:lnTo>
                <a:lnTo>
                  <a:pt x="0" y="12"/>
                </a:lnTo>
                <a:lnTo>
                  <a:pt x="5" y="3"/>
                </a:lnTo>
                <a:lnTo>
                  <a:pt x="21" y="0"/>
                </a:lnTo>
                <a:lnTo>
                  <a:pt x="31" y="3"/>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63" name="Freeform 528"/>
          <p:cNvSpPr/>
          <p:nvPr/>
        </p:nvSpPr>
        <p:spPr bwMode="auto">
          <a:xfrm>
            <a:off x="3849666" y="3616592"/>
            <a:ext cx="67212" cy="71666"/>
          </a:xfrm>
          <a:custGeom>
            <a:gdLst>
              <a:gd fmla="*/ 24 w 166" name="T0"/>
              <a:gd fmla="*/ 43 h 177" name="T1"/>
              <a:gd fmla="*/ 31 w 166" name="T2"/>
              <a:gd fmla="*/ 28 h 177" name="T3"/>
              <a:gd fmla="*/ 73 w 166" name="T4"/>
              <a:gd fmla="*/ 45 h 177" name="T5"/>
              <a:gd fmla="*/ 149 w 166" name="T6"/>
              <a:gd fmla="*/ 0 h 177" name="T7"/>
              <a:gd fmla="*/ 166 w 166" name="T8"/>
              <a:gd fmla="*/ 52 h 177" name="T9"/>
              <a:gd fmla="*/ 159 w 166" name="T10"/>
              <a:gd fmla="*/ 59 h 177" name="T11"/>
              <a:gd fmla="*/ 81 w 166" name="T12"/>
              <a:gd fmla="*/ 80 h 177" name="T13"/>
              <a:gd fmla="*/ 118 w 166" name="T14"/>
              <a:gd fmla="*/ 123 h 177" name="T15"/>
              <a:gd fmla="*/ 107 w 166" name="T16"/>
              <a:gd fmla="*/ 130 h 177" name="T17"/>
              <a:gd fmla="*/ 99 w 166" name="T18"/>
              <a:gd fmla="*/ 144 h 177" name="T19"/>
              <a:gd fmla="*/ 69 w 166" name="T20"/>
              <a:gd fmla="*/ 149 h 177" name="T21"/>
              <a:gd fmla="*/ 62 w 166" name="T22"/>
              <a:gd fmla="*/ 166 h 177" name="T23"/>
              <a:gd fmla="*/ 43 w 166" name="T24"/>
              <a:gd fmla="*/ 177 h 177" name="T25"/>
              <a:gd fmla="*/ 0 w 166" name="T26"/>
              <a:gd fmla="*/ 170 h 177" name="T27"/>
              <a:gd fmla="*/ 0 w 166" name="T28"/>
              <a:gd fmla="*/ 166 h 177" name="T29"/>
              <a:gd fmla="*/ 19 w 166" name="T30"/>
              <a:gd fmla="*/ 97 h 177" name="T31"/>
              <a:gd fmla="*/ 19 w 166" name="T32"/>
              <a:gd fmla="*/ 80 h 177" name="T33"/>
              <a:gd fmla="*/ 24 w 166" name="T34"/>
              <a:gd fmla="*/ 69 h 177" name="T35"/>
              <a:gd fmla="*/ 24 w 166" name="T36"/>
              <a:gd fmla="*/ 43 h 17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77" w="166">
                <a:moveTo>
                  <a:pt x="24" y="43"/>
                </a:moveTo>
                <a:lnTo>
                  <a:pt x="31" y="28"/>
                </a:lnTo>
                <a:lnTo>
                  <a:pt x="73" y="45"/>
                </a:lnTo>
                <a:lnTo>
                  <a:pt x="149" y="0"/>
                </a:lnTo>
                <a:lnTo>
                  <a:pt x="166" y="52"/>
                </a:lnTo>
                <a:lnTo>
                  <a:pt x="159" y="59"/>
                </a:lnTo>
                <a:lnTo>
                  <a:pt x="81" y="80"/>
                </a:lnTo>
                <a:lnTo>
                  <a:pt x="118" y="123"/>
                </a:lnTo>
                <a:lnTo>
                  <a:pt x="107" y="130"/>
                </a:lnTo>
                <a:lnTo>
                  <a:pt x="99" y="144"/>
                </a:lnTo>
                <a:lnTo>
                  <a:pt x="69" y="149"/>
                </a:lnTo>
                <a:lnTo>
                  <a:pt x="62" y="166"/>
                </a:lnTo>
                <a:lnTo>
                  <a:pt x="43" y="177"/>
                </a:lnTo>
                <a:lnTo>
                  <a:pt x="0" y="170"/>
                </a:lnTo>
                <a:lnTo>
                  <a:pt x="0" y="166"/>
                </a:lnTo>
                <a:lnTo>
                  <a:pt x="19" y="97"/>
                </a:lnTo>
                <a:lnTo>
                  <a:pt x="19" y="80"/>
                </a:lnTo>
                <a:lnTo>
                  <a:pt x="24" y="69"/>
                </a:lnTo>
                <a:lnTo>
                  <a:pt x="24" y="43"/>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64" name="Freeform 529"/>
          <p:cNvSpPr>
            <a:spLocks noEditPoints="1"/>
          </p:cNvSpPr>
          <p:nvPr/>
        </p:nvSpPr>
        <p:spPr bwMode="auto">
          <a:xfrm>
            <a:off x="5327922" y="3393497"/>
            <a:ext cx="252651" cy="263179"/>
          </a:xfrm>
          <a:custGeom>
            <a:gdLst>
              <a:gd fmla="*/ 208 w 624" name="T0"/>
              <a:gd fmla="*/ 532 h 650" name="T1"/>
              <a:gd fmla="*/ 170 w 624" name="T2"/>
              <a:gd fmla="*/ 544 h 650" name="T3"/>
              <a:gd fmla="*/ 139 w 624" name="T4"/>
              <a:gd fmla="*/ 579 h 650" name="T5"/>
              <a:gd fmla="*/ 113 w 624" name="T6"/>
              <a:gd fmla="*/ 546 h 650" name="T7"/>
              <a:gd fmla="*/ 158 w 624" name="T8"/>
              <a:gd fmla="*/ 527 h 650" name="T9"/>
              <a:gd fmla="*/ 203 w 624" name="T10"/>
              <a:gd fmla="*/ 518 h 650" name="T11"/>
              <a:gd fmla="*/ 432 w 624" name="T12"/>
              <a:gd fmla="*/ 421 h 650" name="T13"/>
              <a:gd fmla="*/ 418 w 624" name="T14"/>
              <a:gd fmla="*/ 475 h 650" name="T15"/>
              <a:gd fmla="*/ 302 w 624" name="T16"/>
              <a:gd fmla="*/ 499 h 650" name="T17"/>
              <a:gd fmla="*/ 220 w 624" name="T18"/>
              <a:gd fmla="*/ 530 h 650" name="T19"/>
              <a:gd fmla="*/ 151 w 624" name="T20"/>
              <a:gd fmla="*/ 509 h 650" name="T21"/>
              <a:gd fmla="*/ 61 w 624" name="T22"/>
              <a:gd fmla="*/ 530 h 650" name="T23"/>
              <a:gd fmla="*/ 73 w 624" name="T24"/>
              <a:gd fmla="*/ 634 h 650" name="T25"/>
              <a:gd fmla="*/ 31 w 624" name="T26"/>
              <a:gd fmla="*/ 634 h 650" name="T27"/>
              <a:gd fmla="*/ 16 w 624" name="T28"/>
              <a:gd fmla="*/ 584 h 650" name="T29"/>
              <a:gd fmla="*/ 35 w 624" name="T30"/>
              <a:gd fmla="*/ 542 h 650" name="T31"/>
              <a:gd fmla="*/ 97 w 624" name="T32"/>
              <a:gd fmla="*/ 492 h 650" name="T33"/>
              <a:gd fmla="*/ 201 w 624" name="T34"/>
              <a:gd fmla="*/ 449 h 650" name="T35"/>
              <a:gd fmla="*/ 283 w 624" name="T36"/>
              <a:gd fmla="*/ 379 h 650" name="T37"/>
              <a:gd fmla="*/ 366 w 624" name="T38"/>
              <a:gd fmla="*/ 357 h 650" name="T39"/>
              <a:gd fmla="*/ 411 w 624" name="T40"/>
              <a:gd fmla="*/ 284 h 650" name="T41"/>
              <a:gd fmla="*/ 420 w 624" name="T42"/>
              <a:gd fmla="*/ 204 h 650" name="T43"/>
              <a:gd fmla="*/ 482 w 624" name="T44"/>
              <a:gd fmla="*/ 258 h 650" name="T45"/>
              <a:gd fmla="*/ 446 w 624" name="T46"/>
              <a:gd fmla="*/ 341 h 650" name="T47"/>
              <a:gd fmla="*/ 560 w 624" name="T48"/>
              <a:gd fmla="*/ 64 h 650" name="T49"/>
              <a:gd fmla="*/ 614 w 624" name="T50"/>
              <a:gd fmla="*/ 55 h 650" name="T51"/>
              <a:gd fmla="*/ 567 w 624" name="T52"/>
              <a:gd fmla="*/ 121 h 650" name="T53"/>
              <a:gd fmla="*/ 472 w 624" name="T54"/>
              <a:gd fmla="*/ 135 h 650" name="T55"/>
              <a:gd fmla="*/ 406 w 624" name="T56"/>
              <a:gd fmla="*/ 187 h 650" name="T57"/>
              <a:gd fmla="*/ 420 w 624" name="T58"/>
              <a:gd fmla="*/ 104 h 650" name="T59"/>
              <a:gd fmla="*/ 475 w 624" name="T60"/>
              <a:gd fmla="*/ 36 h 650" name="T61"/>
              <a:gd fmla="*/ 531 w 624" name="T62"/>
              <a:gd fmla="*/ 50 h 65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50" w="624">
                <a:moveTo>
                  <a:pt x="203" y="518"/>
                </a:moveTo>
                <a:lnTo>
                  <a:pt x="208" y="532"/>
                </a:lnTo>
                <a:lnTo>
                  <a:pt x="184" y="558"/>
                </a:lnTo>
                <a:lnTo>
                  <a:pt x="170" y="544"/>
                </a:lnTo>
                <a:lnTo>
                  <a:pt x="149" y="556"/>
                </a:lnTo>
                <a:lnTo>
                  <a:pt x="139" y="579"/>
                </a:lnTo>
                <a:lnTo>
                  <a:pt x="113" y="568"/>
                </a:lnTo>
                <a:lnTo>
                  <a:pt x="113" y="546"/>
                </a:lnTo>
                <a:lnTo>
                  <a:pt x="135" y="523"/>
                </a:lnTo>
                <a:lnTo>
                  <a:pt x="158" y="527"/>
                </a:lnTo>
                <a:lnTo>
                  <a:pt x="172" y="509"/>
                </a:lnTo>
                <a:lnTo>
                  <a:pt x="203" y="518"/>
                </a:lnTo>
                <a:close/>
                <a:moveTo>
                  <a:pt x="446" y="386"/>
                </a:moveTo>
                <a:lnTo>
                  <a:pt x="432" y="421"/>
                </a:lnTo>
                <a:lnTo>
                  <a:pt x="439" y="445"/>
                </a:lnTo>
                <a:lnTo>
                  <a:pt x="418" y="475"/>
                </a:lnTo>
                <a:lnTo>
                  <a:pt x="368" y="494"/>
                </a:lnTo>
                <a:lnTo>
                  <a:pt x="302" y="499"/>
                </a:lnTo>
                <a:lnTo>
                  <a:pt x="246" y="546"/>
                </a:lnTo>
                <a:lnTo>
                  <a:pt x="220" y="530"/>
                </a:lnTo>
                <a:lnTo>
                  <a:pt x="220" y="499"/>
                </a:lnTo>
                <a:lnTo>
                  <a:pt x="151" y="509"/>
                </a:lnTo>
                <a:lnTo>
                  <a:pt x="106" y="527"/>
                </a:lnTo>
                <a:lnTo>
                  <a:pt x="61" y="530"/>
                </a:lnTo>
                <a:lnTo>
                  <a:pt x="99" y="561"/>
                </a:lnTo>
                <a:lnTo>
                  <a:pt x="73" y="634"/>
                </a:lnTo>
                <a:lnTo>
                  <a:pt x="49" y="650"/>
                </a:lnTo>
                <a:lnTo>
                  <a:pt x="31" y="634"/>
                </a:lnTo>
                <a:lnTo>
                  <a:pt x="40" y="596"/>
                </a:lnTo>
                <a:lnTo>
                  <a:pt x="16" y="584"/>
                </a:lnTo>
                <a:lnTo>
                  <a:pt x="0" y="553"/>
                </a:lnTo>
                <a:lnTo>
                  <a:pt x="35" y="542"/>
                </a:lnTo>
                <a:lnTo>
                  <a:pt x="57" y="513"/>
                </a:lnTo>
                <a:lnTo>
                  <a:pt x="97" y="492"/>
                </a:lnTo>
                <a:lnTo>
                  <a:pt x="125" y="461"/>
                </a:lnTo>
                <a:lnTo>
                  <a:pt x="201" y="449"/>
                </a:lnTo>
                <a:lnTo>
                  <a:pt x="243" y="457"/>
                </a:lnTo>
                <a:lnTo>
                  <a:pt x="283" y="379"/>
                </a:lnTo>
                <a:lnTo>
                  <a:pt x="309" y="400"/>
                </a:lnTo>
                <a:lnTo>
                  <a:pt x="366" y="357"/>
                </a:lnTo>
                <a:lnTo>
                  <a:pt x="387" y="338"/>
                </a:lnTo>
                <a:lnTo>
                  <a:pt x="411" y="284"/>
                </a:lnTo>
                <a:lnTo>
                  <a:pt x="404" y="232"/>
                </a:lnTo>
                <a:lnTo>
                  <a:pt x="420" y="204"/>
                </a:lnTo>
                <a:lnTo>
                  <a:pt x="463" y="197"/>
                </a:lnTo>
                <a:lnTo>
                  <a:pt x="482" y="258"/>
                </a:lnTo>
                <a:lnTo>
                  <a:pt x="482" y="296"/>
                </a:lnTo>
                <a:lnTo>
                  <a:pt x="446" y="341"/>
                </a:lnTo>
                <a:lnTo>
                  <a:pt x="446" y="386"/>
                </a:lnTo>
                <a:close/>
                <a:moveTo>
                  <a:pt x="560" y="64"/>
                </a:moveTo>
                <a:lnTo>
                  <a:pt x="588" y="76"/>
                </a:lnTo>
                <a:lnTo>
                  <a:pt x="614" y="55"/>
                </a:lnTo>
                <a:lnTo>
                  <a:pt x="624" y="109"/>
                </a:lnTo>
                <a:lnTo>
                  <a:pt x="567" y="121"/>
                </a:lnTo>
                <a:lnTo>
                  <a:pt x="531" y="168"/>
                </a:lnTo>
                <a:lnTo>
                  <a:pt x="472" y="135"/>
                </a:lnTo>
                <a:lnTo>
                  <a:pt x="451" y="187"/>
                </a:lnTo>
                <a:lnTo>
                  <a:pt x="406" y="187"/>
                </a:lnTo>
                <a:lnTo>
                  <a:pt x="402" y="140"/>
                </a:lnTo>
                <a:lnTo>
                  <a:pt x="420" y="104"/>
                </a:lnTo>
                <a:lnTo>
                  <a:pt x="463" y="102"/>
                </a:lnTo>
                <a:lnTo>
                  <a:pt x="475" y="36"/>
                </a:lnTo>
                <a:lnTo>
                  <a:pt x="484" y="0"/>
                </a:lnTo>
                <a:lnTo>
                  <a:pt x="531" y="50"/>
                </a:lnTo>
                <a:lnTo>
                  <a:pt x="560" y="64"/>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65" name="Freeform 530"/>
          <p:cNvSpPr/>
          <p:nvPr/>
        </p:nvSpPr>
        <p:spPr bwMode="auto">
          <a:xfrm>
            <a:off x="3833470" y="4070069"/>
            <a:ext cx="124301" cy="157907"/>
          </a:xfrm>
          <a:custGeom>
            <a:gdLst>
              <a:gd fmla="*/ 274 w 307" name="T0"/>
              <a:gd fmla="*/ 244 h 390" name="T1"/>
              <a:gd fmla="*/ 298 w 307" name="T2"/>
              <a:gd fmla="*/ 277 h 390" name="T3"/>
              <a:gd fmla="*/ 269 w 307" name="T4"/>
              <a:gd fmla="*/ 291 h 390" name="T5"/>
              <a:gd fmla="*/ 260 w 307" name="T6"/>
              <a:gd fmla="*/ 308 h 390" name="T7"/>
              <a:gd fmla="*/ 246 w 307" name="T8"/>
              <a:gd fmla="*/ 310 h 390" name="T9"/>
              <a:gd fmla="*/ 241 w 307" name="T10"/>
              <a:gd fmla="*/ 338 h 390" name="T11"/>
              <a:gd fmla="*/ 229 w 307" name="T12"/>
              <a:gd fmla="*/ 353 h 390" name="T13"/>
              <a:gd fmla="*/ 220 w 307" name="T14"/>
              <a:gd fmla="*/ 379 h 390" name="T15"/>
              <a:gd fmla="*/ 206 w 307" name="T16"/>
              <a:gd fmla="*/ 390 h 390" name="T17"/>
              <a:gd fmla="*/ 149 w 307" name="T18"/>
              <a:gd fmla="*/ 353 h 390" name="T19"/>
              <a:gd fmla="*/ 147 w 307" name="T20"/>
              <a:gd fmla="*/ 331 h 390" name="T21"/>
              <a:gd fmla="*/ 7 w 307" name="T22"/>
              <a:gd fmla="*/ 253 h 390" name="T23"/>
              <a:gd fmla="*/ 0 w 307" name="T24"/>
              <a:gd fmla="*/ 249 h 390" name="T25"/>
              <a:gd fmla="*/ 0 w 307" name="T26"/>
              <a:gd fmla="*/ 208 h 390" name="T27"/>
              <a:gd fmla="*/ 12 w 307" name="T28"/>
              <a:gd fmla="*/ 192 h 390" name="T29"/>
              <a:gd fmla="*/ 31 w 307" name="T30"/>
              <a:gd fmla="*/ 166 h 390" name="T31"/>
              <a:gd fmla="*/ 45 w 307" name="T32"/>
              <a:gd fmla="*/ 137 h 390" name="T33"/>
              <a:gd fmla="*/ 26 w 307" name="T34"/>
              <a:gd fmla="*/ 95 h 390" name="T35"/>
              <a:gd fmla="*/ 24 w 307" name="T36"/>
              <a:gd fmla="*/ 76 h 390" name="T37"/>
              <a:gd fmla="*/ 5 w 307" name="T38"/>
              <a:gd fmla="*/ 48 h 390" name="T39"/>
              <a:gd fmla="*/ 28 w 307" name="T40"/>
              <a:gd fmla="*/ 26 h 390" name="T41"/>
              <a:gd fmla="*/ 54 w 307" name="T42"/>
              <a:gd fmla="*/ 0 h 390" name="T43"/>
              <a:gd fmla="*/ 73 w 307" name="T44"/>
              <a:gd fmla="*/ 7 h 390" name="T45"/>
              <a:gd fmla="*/ 73 w 307" name="T46"/>
              <a:gd fmla="*/ 29 h 390" name="T47"/>
              <a:gd fmla="*/ 87 w 307" name="T48"/>
              <a:gd fmla="*/ 41 h 390" name="T49"/>
              <a:gd fmla="*/ 113 w 307" name="T50"/>
              <a:gd fmla="*/ 41 h 390" name="T51"/>
              <a:gd fmla="*/ 163 w 307" name="T52"/>
              <a:gd fmla="*/ 74 h 390" name="T53"/>
              <a:gd fmla="*/ 175 w 307" name="T54"/>
              <a:gd fmla="*/ 74 h 390" name="T55"/>
              <a:gd fmla="*/ 184 w 307" name="T56"/>
              <a:gd fmla="*/ 74 h 390" name="T57"/>
              <a:gd fmla="*/ 194 w 307" name="T58"/>
              <a:gd fmla="*/ 76 h 390" name="T59"/>
              <a:gd fmla="*/ 220 w 307" name="T60"/>
              <a:gd fmla="*/ 81 h 390" name="T61"/>
              <a:gd fmla="*/ 229 w 307" name="T62"/>
              <a:gd fmla="*/ 64 h 390" name="T63"/>
              <a:gd fmla="*/ 265 w 307" name="T64"/>
              <a:gd fmla="*/ 48 h 390" name="T65"/>
              <a:gd fmla="*/ 281 w 307" name="T66"/>
              <a:gd fmla="*/ 62 h 390" name="T67"/>
              <a:gd fmla="*/ 307 w 307" name="T68"/>
              <a:gd fmla="*/ 62 h 390" name="T69"/>
              <a:gd fmla="*/ 274 w 307" name="T70"/>
              <a:gd fmla="*/ 104 h 390" name="T71"/>
              <a:gd fmla="*/ 274 w 307" name="T72"/>
              <a:gd fmla="*/ 244 h 39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90" w="307">
                <a:moveTo>
                  <a:pt x="274" y="244"/>
                </a:moveTo>
                <a:lnTo>
                  <a:pt x="298" y="277"/>
                </a:lnTo>
                <a:lnTo>
                  <a:pt x="269" y="291"/>
                </a:lnTo>
                <a:lnTo>
                  <a:pt x="260" y="308"/>
                </a:lnTo>
                <a:lnTo>
                  <a:pt x="246" y="310"/>
                </a:lnTo>
                <a:lnTo>
                  <a:pt x="241" y="338"/>
                </a:lnTo>
                <a:lnTo>
                  <a:pt x="229" y="353"/>
                </a:lnTo>
                <a:lnTo>
                  <a:pt x="220" y="379"/>
                </a:lnTo>
                <a:lnTo>
                  <a:pt x="206" y="390"/>
                </a:lnTo>
                <a:lnTo>
                  <a:pt x="149" y="353"/>
                </a:lnTo>
                <a:lnTo>
                  <a:pt x="147" y="331"/>
                </a:lnTo>
                <a:lnTo>
                  <a:pt x="7" y="253"/>
                </a:lnTo>
                <a:lnTo>
                  <a:pt x="0" y="249"/>
                </a:lnTo>
                <a:lnTo>
                  <a:pt x="0" y="208"/>
                </a:lnTo>
                <a:lnTo>
                  <a:pt x="12" y="192"/>
                </a:lnTo>
                <a:lnTo>
                  <a:pt x="31" y="166"/>
                </a:lnTo>
                <a:lnTo>
                  <a:pt x="45" y="137"/>
                </a:lnTo>
                <a:lnTo>
                  <a:pt x="26" y="95"/>
                </a:lnTo>
                <a:lnTo>
                  <a:pt x="24" y="76"/>
                </a:lnTo>
                <a:lnTo>
                  <a:pt x="5" y="48"/>
                </a:lnTo>
                <a:lnTo>
                  <a:pt x="28" y="26"/>
                </a:lnTo>
                <a:lnTo>
                  <a:pt x="54" y="0"/>
                </a:lnTo>
                <a:lnTo>
                  <a:pt x="73" y="7"/>
                </a:lnTo>
                <a:lnTo>
                  <a:pt x="73" y="29"/>
                </a:lnTo>
                <a:lnTo>
                  <a:pt x="87" y="41"/>
                </a:lnTo>
                <a:lnTo>
                  <a:pt x="113" y="41"/>
                </a:lnTo>
                <a:lnTo>
                  <a:pt x="163" y="74"/>
                </a:lnTo>
                <a:lnTo>
                  <a:pt x="175" y="74"/>
                </a:lnTo>
                <a:lnTo>
                  <a:pt x="184" y="74"/>
                </a:lnTo>
                <a:lnTo>
                  <a:pt x="194" y="76"/>
                </a:lnTo>
                <a:lnTo>
                  <a:pt x="220" y="81"/>
                </a:lnTo>
                <a:lnTo>
                  <a:pt x="229" y="64"/>
                </a:lnTo>
                <a:lnTo>
                  <a:pt x="265" y="48"/>
                </a:lnTo>
                <a:lnTo>
                  <a:pt x="281" y="62"/>
                </a:lnTo>
                <a:lnTo>
                  <a:pt x="307" y="62"/>
                </a:lnTo>
                <a:lnTo>
                  <a:pt x="274" y="104"/>
                </a:lnTo>
                <a:lnTo>
                  <a:pt x="274" y="244"/>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66" name="Freeform 531"/>
          <p:cNvSpPr/>
          <p:nvPr/>
        </p:nvSpPr>
        <p:spPr bwMode="auto">
          <a:xfrm>
            <a:off x="4390195" y="3436821"/>
            <a:ext cx="168434" cy="74500"/>
          </a:xfrm>
          <a:custGeom>
            <a:gdLst>
              <a:gd fmla="*/ 57 w 416" name="T0"/>
              <a:gd fmla="*/ 47 h 184" name="T1"/>
              <a:gd fmla="*/ 66 w 416" name="T2"/>
              <a:gd fmla="*/ 28 h 184" name="T3"/>
              <a:gd fmla="*/ 92 w 416" name="T4"/>
              <a:gd fmla="*/ 21 h 184" name="T5"/>
              <a:gd fmla="*/ 156 w 416" name="T6"/>
              <a:gd fmla="*/ 38 h 184" name="T7"/>
              <a:gd fmla="*/ 161 w 416" name="T8"/>
              <a:gd fmla="*/ 9 h 184" name="T9"/>
              <a:gd fmla="*/ 182 w 416" name="T10"/>
              <a:gd fmla="*/ 0 h 184" name="T11"/>
              <a:gd fmla="*/ 239 w 416" name="T12"/>
              <a:gd fmla="*/ 19 h 184" name="T13"/>
              <a:gd fmla="*/ 253 w 416" name="T14"/>
              <a:gd fmla="*/ 14 h 184" name="T15"/>
              <a:gd fmla="*/ 317 w 416" name="T16"/>
              <a:gd fmla="*/ 14 h 184" name="T17"/>
              <a:gd fmla="*/ 374 w 416" name="T18"/>
              <a:gd fmla="*/ 21 h 184" name="T19"/>
              <a:gd fmla="*/ 392 w 416" name="T20"/>
              <a:gd fmla="*/ 38 h 184" name="T21"/>
              <a:gd fmla="*/ 416 w 416" name="T22"/>
              <a:gd fmla="*/ 42 h 184" name="T23"/>
              <a:gd fmla="*/ 411 w 416" name="T24"/>
              <a:gd fmla="*/ 54 h 184" name="T25"/>
              <a:gd fmla="*/ 350 w 416" name="T26"/>
              <a:gd fmla="*/ 80 h 184" name="T27"/>
              <a:gd fmla="*/ 336 w 416" name="T28"/>
              <a:gd fmla="*/ 97 h 184" name="T29"/>
              <a:gd fmla="*/ 286 w 416" name="T30"/>
              <a:gd fmla="*/ 104 h 184" name="T31"/>
              <a:gd fmla="*/ 272 w 416" name="T32"/>
              <a:gd fmla="*/ 132 h 184" name="T33"/>
              <a:gd fmla="*/ 232 w 416" name="T34"/>
              <a:gd fmla="*/ 125 h 184" name="T35"/>
              <a:gd fmla="*/ 206 w 416" name="T36"/>
              <a:gd fmla="*/ 134 h 184" name="T37"/>
              <a:gd fmla="*/ 168 w 416" name="T38"/>
              <a:gd fmla="*/ 156 h 184" name="T39"/>
              <a:gd fmla="*/ 173 w 416" name="T40"/>
              <a:gd fmla="*/ 168 h 184" name="T41"/>
              <a:gd fmla="*/ 163 w 416" name="T42"/>
              <a:gd fmla="*/ 177 h 184" name="T43"/>
              <a:gd fmla="*/ 90 w 416" name="T44"/>
              <a:gd fmla="*/ 184 h 184" name="T45"/>
              <a:gd fmla="*/ 40 w 416" name="T46"/>
              <a:gd fmla="*/ 170 h 184" name="T47"/>
              <a:gd fmla="*/ 0 w 416" name="T48"/>
              <a:gd fmla="*/ 172 h 184" name="T49"/>
              <a:gd fmla="*/ 3 w 416" name="T50"/>
              <a:gd fmla="*/ 146 h 184" name="T51"/>
              <a:gd fmla="*/ 45 w 416" name="T52"/>
              <a:gd fmla="*/ 153 h 184" name="T53"/>
              <a:gd fmla="*/ 59 w 416" name="T54"/>
              <a:gd fmla="*/ 139 h 184" name="T55"/>
              <a:gd fmla="*/ 88 w 416" name="T56"/>
              <a:gd fmla="*/ 144 h 184" name="T57"/>
              <a:gd fmla="*/ 137 w 416" name="T58"/>
              <a:gd fmla="*/ 111 h 184" name="T59"/>
              <a:gd fmla="*/ 92 w 416" name="T60"/>
              <a:gd fmla="*/ 87 h 184" name="T61"/>
              <a:gd fmla="*/ 64 w 416" name="T62"/>
              <a:gd fmla="*/ 99 h 184" name="T63"/>
              <a:gd fmla="*/ 36 w 416" name="T64"/>
              <a:gd fmla="*/ 82 h 184" name="T65"/>
              <a:gd fmla="*/ 69 w 416" name="T66"/>
              <a:gd fmla="*/ 52 h 184" name="T67"/>
              <a:gd fmla="*/ 57 w 416" name="T68"/>
              <a:gd fmla="*/ 47 h 18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84" w="416">
                <a:moveTo>
                  <a:pt x="57" y="47"/>
                </a:moveTo>
                <a:lnTo>
                  <a:pt x="66" y="28"/>
                </a:lnTo>
                <a:lnTo>
                  <a:pt x="92" y="21"/>
                </a:lnTo>
                <a:lnTo>
                  <a:pt x="156" y="38"/>
                </a:lnTo>
                <a:lnTo>
                  <a:pt x="161" y="9"/>
                </a:lnTo>
                <a:lnTo>
                  <a:pt x="182" y="0"/>
                </a:lnTo>
                <a:lnTo>
                  <a:pt x="239" y="19"/>
                </a:lnTo>
                <a:lnTo>
                  <a:pt x="253" y="14"/>
                </a:lnTo>
                <a:lnTo>
                  <a:pt x="317" y="14"/>
                </a:lnTo>
                <a:lnTo>
                  <a:pt x="374" y="21"/>
                </a:lnTo>
                <a:lnTo>
                  <a:pt x="392" y="38"/>
                </a:lnTo>
                <a:lnTo>
                  <a:pt x="416" y="42"/>
                </a:lnTo>
                <a:lnTo>
                  <a:pt x="411" y="54"/>
                </a:lnTo>
                <a:lnTo>
                  <a:pt x="350" y="80"/>
                </a:lnTo>
                <a:lnTo>
                  <a:pt x="336" y="97"/>
                </a:lnTo>
                <a:lnTo>
                  <a:pt x="286" y="104"/>
                </a:lnTo>
                <a:lnTo>
                  <a:pt x="272" y="132"/>
                </a:lnTo>
                <a:lnTo>
                  <a:pt x="232" y="125"/>
                </a:lnTo>
                <a:lnTo>
                  <a:pt x="206" y="134"/>
                </a:lnTo>
                <a:lnTo>
                  <a:pt x="168" y="156"/>
                </a:lnTo>
                <a:lnTo>
                  <a:pt x="173" y="168"/>
                </a:lnTo>
                <a:lnTo>
                  <a:pt x="163" y="177"/>
                </a:lnTo>
                <a:lnTo>
                  <a:pt x="90" y="184"/>
                </a:lnTo>
                <a:lnTo>
                  <a:pt x="40" y="170"/>
                </a:lnTo>
                <a:lnTo>
                  <a:pt x="0" y="172"/>
                </a:lnTo>
                <a:lnTo>
                  <a:pt x="3" y="146"/>
                </a:lnTo>
                <a:lnTo>
                  <a:pt x="45" y="153"/>
                </a:lnTo>
                <a:lnTo>
                  <a:pt x="59" y="139"/>
                </a:lnTo>
                <a:lnTo>
                  <a:pt x="88" y="144"/>
                </a:lnTo>
                <a:lnTo>
                  <a:pt x="137" y="111"/>
                </a:lnTo>
                <a:lnTo>
                  <a:pt x="92" y="87"/>
                </a:lnTo>
                <a:lnTo>
                  <a:pt x="64" y="99"/>
                </a:lnTo>
                <a:lnTo>
                  <a:pt x="36" y="82"/>
                </a:lnTo>
                <a:lnTo>
                  <a:pt x="69" y="52"/>
                </a:lnTo>
                <a:lnTo>
                  <a:pt x="57" y="47"/>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67" name="Freeform 532"/>
          <p:cNvSpPr/>
          <p:nvPr/>
        </p:nvSpPr>
        <p:spPr bwMode="auto">
          <a:xfrm>
            <a:off x="4904001" y="3927548"/>
            <a:ext cx="83407" cy="64378"/>
          </a:xfrm>
          <a:custGeom>
            <a:gdLst>
              <a:gd fmla="*/ 45 w 206" name="T0"/>
              <a:gd fmla="*/ 154 h 159" name="T1"/>
              <a:gd fmla="*/ 31 w 206" name="T2"/>
              <a:gd fmla="*/ 133 h 159" name="T3"/>
              <a:gd fmla="*/ 10 w 206" name="T4"/>
              <a:gd fmla="*/ 92 h 159" name="T5"/>
              <a:gd fmla="*/ 0 w 206" name="T6"/>
              <a:gd fmla="*/ 45 h 159" name="T7"/>
              <a:gd fmla="*/ 26 w 206" name="T8"/>
              <a:gd fmla="*/ 14 h 159" name="T9"/>
              <a:gd fmla="*/ 76 w 206" name="T10"/>
              <a:gd fmla="*/ 7 h 159" name="T11"/>
              <a:gd fmla="*/ 111 w 206" name="T12"/>
              <a:gd fmla="*/ 12 h 159" name="T13"/>
              <a:gd fmla="*/ 144 w 206" name="T14"/>
              <a:gd fmla="*/ 26 h 159" name="T15"/>
              <a:gd fmla="*/ 161 w 206" name="T16"/>
              <a:gd fmla="*/ 0 h 159" name="T17"/>
              <a:gd fmla="*/ 196 w 206" name="T18"/>
              <a:gd fmla="*/ 14 h 159" name="T19"/>
              <a:gd fmla="*/ 206 w 206" name="T20"/>
              <a:gd fmla="*/ 40 h 159" name="T21"/>
              <a:gd fmla="*/ 201 w 206" name="T22"/>
              <a:gd fmla="*/ 88 h 159" name="T23"/>
              <a:gd fmla="*/ 135 w 206" name="T24"/>
              <a:gd fmla="*/ 118 h 159" name="T25"/>
              <a:gd fmla="*/ 151 w 206" name="T26"/>
              <a:gd fmla="*/ 142 h 159" name="T27"/>
              <a:gd fmla="*/ 111 w 206" name="T28"/>
              <a:gd fmla="*/ 144 h 159" name="T29"/>
              <a:gd fmla="*/ 78 w 206" name="T30"/>
              <a:gd fmla="*/ 159 h 159" name="T31"/>
              <a:gd fmla="*/ 45 w 206" name="T32"/>
              <a:gd fmla="*/ 154 h 15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59" w="206">
                <a:moveTo>
                  <a:pt x="45" y="154"/>
                </a:moveTo>
                <a:lnTo>
                  <a:pt x="31" y="133"/>
                </a:lnTo>
                <a:lnTo>
                  <a:pt x="10" y="92"/>
                </a:lnTo>
                <a:lnTo>
                  <a:pt x="0" y="45"/>
                </a:lnTo>
                <a:lnTo>
                  <a:pt x="26" y="14"/>
                </a:lnTo>
                <a:lnTo>
                  <a:pt x="76" y="7"/>
                </a:lnTo>
                <a:lnTo>
                  <a:pt x="111" y="12"/>
                </a:lnTo>
                <a:lnTo>
                  <a:pt x="144" y="26"/>
                </a:lnTo>
                <a:lnTo>
                  <a:pt x="161" y="0"/>
                </a:lnTo>
                <a:lnTo>
                  <a:pt x="196" y="14"/>
                </a:lnTo>
                <a:lnTo>
                  <a:pt x="206" y="40"/>
                </a:lnTo>
                <a:lnTo>
                  <a:pt x="201" y="88"/>
                </a:lnTo>
                <a:lnTo>
                  <a:pt x="135" y="118"/>
                </a:lnTo>
                <a:lnTo>
                  <a:pt x="151" y="142"/>
                </a:lnTo>
                <a:lnTo>
                  <a:pt x="111" y="144"/>
                </a:lnTo>
                <a:lnTo>
                  <a:pt x="78" y="159"/>
                </a:lnTo>
                <a:lnTo>
                  <a:pt x="45" y="154"/>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68" name="Freeform 533"/>
          <p:cNvSpPr/>
          <p:nvPr/>
        </p:nvSpPr>
        <p:spPr bwMode="auto">
          <a:xfrm>
            <a:off x="5247349" y="3442489"/>
            <a:ext cx="101628" cy="97579"/>
          </a:xfrm>
          <a:custGeom>
            <a:gdLst>
              <a:gd fmla="*/ 246 w 251" name="T0"/>
              <a:gd fmla="*/ 28 h 241" name="T1"/>
              <a:gd fmla="*/ 251 w 251" name="T2"/>
              <a:gd fmla="*/ 35 h 241" name="T3"/>
              <a:gd fmla="*/ 237 w 251" name="T4"/>
              <a:gd fmla="*/ 33 h 241" name="T5"/>
              <a:gd fmla="*/ 220 w 251" name="T6"/>
              <a:gd fmla="*/ 50 h 241" name="T7"/>
              <a:gd fmla="*/ 208 w 251" name="T8"/>
              <a:gd fmla="*/ 64 h 241" name="T9"/>
              <a:gd fmla="*/ 211 w 251" name="T10"/>
              <a:gd fmla="*/ 97 h 241" name="T11"/>
              <a:gd fmla="*/ 189 w 251" name="T12"/>
              <a:gd fmla="*/ 106 h 241" name="T13"/>
              <a:gd fmla="*/ 182 w 251" name="T14"/>
              <a:gd fmla="*/ 116 h 241" name="T15"/>
              <a:gd fmla="*/ 168 w 251" name="T16"/>
              <a:gd fmla="*/ 128 h 241" name="T17"/>
              <a:gd fmla="*/ 142 w 251" name="T18"/>
              <a:gd fmla="*/ 137 h 241" name="T19"/>
              <a:gd fmla="*/ 126 w 251" name="T20"/>
              <a:gd fmla="*/ 149 h 241" name="T21"/>
              <a:gd fmla="*/ 126 w 251" name="T22"/>
              <a:gd fmla="*/ 168 h 241" name="T23"/>
              <a:gd fmla="*/ 121 w 251" name="T24"/>
              <a:gd fmla="*/ 172 h 241" name="T25"/>
              <a:gd fmla="*/ 135 w 251" name="T26"/>
              <a:gd fmla="*/ 180 h 241" name="T27"/>
              <a:gd fmla="*/ 159 w 251" name="T28"/>
              <a:gd fmla="*/ 201 h 241" name="T29"/>
              <a:gd fmla="*/ 152 w 251" name="T30"/>
              <a:gd fmla="*/ 210 h 241" name="T31"/>
              <a:gd fmla="*/ 135 w 251" name="T32"/>
              <a:gd fmla="*/ 213 h 241" name="T33"/>
              <a:gd fmla="*/ 109 w 251" name="T34"/>
              <a:gd fmla="*/ 215 h 241" name="T35"/>
              <a:gd fmla="*/ 93 w 251" name="T36"/>
              <a:gd fmla="*/ 236 h 241" name="T37"/>
              <a:gd fmla="*/ 76 w 251" name="T38"/>
              <a:gd fmla="*/ 234 h 241" name="T39"/>
              <a:gd fmla="*/ 74 w 251" name="T40"/>
              <a:gd fmla="*/ 239 h 241" name="T41"/>
              <a:gd fmla="*/ 55 w 251" name="T42"/>
              <a:gd fmla="*/ 229 h 241" name="T43"/>
              <a:gd fmla="*/ 50 w 251" name="T44"/>
              <a:gd fmla="*/ 239 h 241" name="T45"/>
              <a:gd fmla="*/ 38 w 251" name="T46"/>
              <a:gd fmla="*/ 241 h 241" name="T47"/>
              <a:gd fmla="*/ 38 w 251" name="T48"/>
              <a:gd fmla="*/ 234 h 241" name="T49"/>
              <a:gd fmla="*/ 29 w 251" name="T50"/>
              <a:gd fmla="*/ 229 h 241" name="T51"/>
              <a:gd fmla="*/ 17 w 251" name="T52"/>
              <a:gd fmla="*/ 222 h 241" name="T53"/>
              <a:gd fmla="*/ 29 w 251" name="T54"/>
              <a:gd fmla="*/ 203 h 241" name="T55"/>
              <a:gd fmla="*/ 38 w 251" name="T56"/>
              <a:gd fmla="*/ 198 h 241" name="T57"/>
              <a:gd fmla="*/ 33 w 251" name="T58"/>
              <a:gd fmla="*/ 189 h 241" name="T59"/>
              <a:gd fmla="*/ 43 w 251" name="T60"/>
              <a:gd fmla="*/ 165 h 241" name="T61"/>
              <a:gd fmla="*/ 41 w 251" name="T62"/>
              <a:gd fmla="*/ 158 h 241" name="T63"/>
              <a:gd fmla="*/ 19 w 251" name="T64"/>
              <a:gd fmla="*/ 154 h 241" name="T65"/>
              <a:gd fmla="*/ 0 w 251" name="T66"/>
              <a:gd fmla="*/ 142 h 241" name="T67"/>
              <a:gd fmla="*/ 31 w 251" name="T68"/>
              <a:gd fmla="*/ 111 h 241" name="T69"/>
              <a:gd fmla="*/ 74 w 251" name="T70"/>
              <a:gd fmla="*/ 87 h 241" name="T71"/>
              <a:gd fmla="*/ 102 w 251" name="T72"/>
              <a:gd fmla="*/ 54 h 241" name="T73"/>
              <a:gd fmla="*/ 118 w 251" name="T74"/>
              <a:gd fmla="*/ 68 h 241" name="T75"/>
              <a:gd fmla="*/ 152 w 251" name="T76"/>
              <a:gd fmla="*/ 71 h 241" name="T77"/>
              <a:gd fmla="*/ 147 w 251" name="T78"/>
              <a:gd fmla="*/ 47 h 241" name="T79"/>
              <a:gd fmla="*/ 206 w 251" name="T80"/>
              <a:gd fmla="*/ 26 h 241" name="T81"/>
              <a:gd fmla="*/ 222 w 251" name="T82"/>
              <a:gd fmla="*/ 0 h 241" name="T83"/>
              <a:gd fmla="*/ 246 w 251" name="T84"/>
              <a:gd fmla="*/ 28 h 241"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41" w="251">
                <a:moveTo>
                  <a:pt x="246" y="28"/>
                </a:moveTo>
                <a:lnTo>
                  <a:pt x="251" y="35"/>
                </a:lnTo>
                <a:lnTo>
                  <a:pt x="237" y="33"/>
                </a:lnTo>
                <a:lnTo>
                  <a:pt x="220" y="50"/>
                </a:lnTo>
                <a:lnTo>
                  <a:pt x="208" y="64"/>
                </a:lnTo>
                <a:lnTo>
                  <a:pt x="211" y="97"/>
                </a:lnTo>
                <a:lnTo>
                  <a:pt x="189" y="106"/>
                </a:lnTo>
                <a:lnTo>
                  <a:pt x="182" y="116"/>
                </a:lnTo>
                <a:lnTo>
                  <a:pt x="168" y="128"/>
                </a:lnTo>
                <a:lnTo>
                  <a:pt x="142" y="137"/>
                </a:lnTo>
                <a:lnTo>
                  <a:pt x="126" y="149"/>
                </a:lnTo>
                <a:lnTo>
                  <a:pt x="126" y="168"/>
                </a:lnTo>
                <a:lnTo>
                  <a:pt x="121" y="172"/>
                </a:lnTo>
                <a:lnTo>
                  <a:pt x="135" y="180"/>
                </a:lnTo>
                <a:lnTo>
                  <a:pt x="159" y="201"/>
                </a:lnTo>
                <a:lnTo>
                  <a:pt x="152" y="210"/>
                </a:lnTo>
                <a:lnTo>
                  <a:pt x="135" y="213"/>
                </a:lnTo>
                <a:lnTo>
                  <a:pt x="109" y="215"/>
                </a:lnTo>
                <a:lnTo>
                  <a:pt x="93" y="236"/>
                </a:lnTo>
                <a:lnTo>
                  <a:pt x="76" y="234"/>
                </a:lnTo>
                <a:lnTo>
                  <a:pt x="74" y="239"/>
                </a:lnTo>
                <a:lnTo>
                  <a:pt x="55" y="229"/>
                </a:lnTo>
                <a:lnTo>
                  <a:pt x="50" y="239"/>
                </a:lnTo>
                <a:lnTo>
                  <a:pt x="38" y="241"/>
                </a:lnTo>
                <a:lnTo>
                  <a:pt x="38" y="234"/>
                </a:lnTo>
                <a:lnTo>
                  <a:pt x="29" y="229"/>
                </a:lnTo>
                <a:lnTo>
                  <a:pt x="17" y="222"/>
                </a:lnTo>
                <a:lnTo>
                  <a:pt x="29" y="203"/>
                </a:lnTo>
                <a:lnTo>
                  <a:pt x="38" y="198"/>
                </a:lnTo>
                <a:lnTo>
                  <a:pt x="33" y="189"/>
                </a:lnTo>
                <a:lnTo>
                  <a:pt x="43" y="165"/>
                </a:lnTo>
                <a:lnTo>
                  <a:pt x="41" y="158"/>
                </a:lnTo>
                <a:lnTo>
                  <a:pt x="19" y="154"/>
                </a:lnTo>
                <a:lnTo>
                  <a:pt x="0" y="142"/>
                </a:lnTo>
                <a:lnTo>
                  <a:pt x="31" y="111"/>
                </a:lnTo>
                <a:lnTo>
                  <a:pt x="74" y="87"/>
                </a:lnTo>
                <a:lnTo>
                  <a:pt x="102" y="54"/>
                </a:lnTo>
                <a:lnTo>
                  <a:pt x="118" y="68"/>
                </a:lnTo>
                <a:lnTo>
                  <a:pt x="152" y="71"/>
                </a:lnTo>
                <a:lnTo>
                  <a:pt x="147" y="47"/>
                </a:lnTo>
                <a:lnTo>
                  <a:pt x="206" y="26"/>
                </a:lnTo>
                <a:lnTo>
                  <a:pt x="222" y="0"/>
                </a:lnTo>
                <a:lnTo>
                  <a:pt x="246" y="28"/>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69" name="Freeform 534"/>
          <p:cNvSpPr/>
          <p:nvPr/>
        </p:nvSpPr>
        <p:spPr bwMode="auto">
          <a:xfrm>
            <a:off x="5276096" y="3523872"/>
            <a:ext cx="52636" cy="74500"/>
          </a:xfrm>
          <a:custGeom>
            <a:gdLst>
              <a:gd fmla="*/ 88 w 130" name="T0"/>
              <a:gd fmla="*/ 0 h 184" name="T1"/>
              <a:gd fmla="*/ 121 w 130" name="T2"/>
              <a:gd fmla="*/ 52 h 184" name="T3"/>
              <a:gd fmla="*/ 130 w 130" name="T4"/>
              <a:gd fmla="*/ 80 h 184" name="T5"/>
              <a:gd fmla="*/ 130 w 130" name="T6"/>
              <a:gd fmla="*/ 132 h 184" name="T7"/>
              <a:gd fmla="*/ 116 w 130" name="T8"/>
              <a:gd fmla="*/ 156 h 184" name="T9"/>
              <a:gd fmla="*/ 81 w 130" name="T10"/>
              <a:gd fmla="*/ 163 h 184" name="T11"/>
              <a:gd fmla="*/ 50 w 130" name="T12"/>
              <a:gd fmla="*/ 182 h 184" name="T13"/>
              <a:gd fmla="*/ 14 w 130" name="T14"/>
              <a:gd fmla="*/ 184 h 184" name="T15"/>
              <a:gd fmla="*/ 10 w 130" name="T16"/>
              <a:gd fmla="*/ 161 h 184" name="T17"/>
              <a:gd fmla="*/ 17 w 130" name="T18"/>
              <a:gd fmla="*/ 130 h 184" name="T19"/>
              <a:gd fmla="*/ 0 w 130" name="T20"/>
              <a:gd fmla="*/ 83 h 184" name="T21"/>
              <a:gd fmla="*/ 29 w 130" name="T22"/>
              <a:gd fmla="*/ 75 h 184" name="T23"/>
              <a:gd fmla="*/ 3 w 130" name="T24"/>
              <a:gd fmla="*/ 38 h 184" name="T25"/>
              <a:gd fmla="*/ 5 w 130" name="T26"/>
              <a:gd fmla="*/ 33 h 184" name="T27"/>
              <a:gd fmla="*/ 22 w 130" name="T28"/>
              <a:gd fmla="*/ 35 h 184" name="T29"/>
              <a:gd fmla="*/ 38 w 130" name="T30"/>
              <a:gd fmla="*/ 14 h 184" name="T31"/>
              <a:gd fmla="*/ 64 w 130" name="T32"/>
              <a:gd fmla="*/ 12 h 184" name="T33"/>
              <a:gd fmla="*/ 81 w 130" name="T34"/>
              <a:gd fmla="*/ 9 h 184" name="T35"/>
              <a:gd fmla="*/ 88 w 130" name="T36"/>
              <a:gd fmla="*/ 0 h 18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84" w="130">
                <a:moveTo>
                  <a:pt x="88" y="0"/>
                </a:moveTo>
                <a:lnTo>
                  <a:pt x="121" y="52"/>
                </a:lnTo>
                <a:lnTo>
                  <a:pt x="130" y="80"/>
                </a:lnTo>
                <a:lnTo>
                  <a:pt x="130" y="132"/>
                </a:lnTo>
                <a:lnTo>
                  <a:pt x="116" y="156"/>
                </a:lnTo>
                <a:lnTo>
                  <a:pt x="81" y="163"/>
                </a:lnTo>
                <a:lnTo>
                  <a:pt x="50" y="182"/>
                </a:lnTo>
                <a:lnTo>
                  <a:pt x="14" y="184"/>
                </a:lnTo>
                <a:lnTo>
                  <a:pt x="10" y="161"/>
                </a:lnTo>
                <a:lnTo>
                  <a:pt x="17" y="130"/>
                </a:lnTo>
                <a:lnTo>
                  <a:pt x="0" y="83"/>
                </a:lnTo>
                <a:lnTo>
                  <a:pt x="29" y="75"/>
                </a:lnTo>
                <a:lnTo>
                  <a:pt x="3" y="38"/>
                </a:lnTo>
                <a:lnTo>
                  <a:pt x="5" y="33"/>
                </a:lnTo>
                <a:lnTo>
                  <a:pt x="22" y="35"/>
                </a:lnTo>
                <a:lnTo>
                  <a:pt x="38" y="14"/>
                </a:lnTo>
                <a:lnTo>
                  <a:pt x="64" y="12"/>
                </a:lnTo>
                <a:lnTo>
                  <a:pt x="81" y="9"/>
                </a:lnTo>
                <a:lnTo>
                  <a:pt x="88" y="0"/>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70" name="Freeform 535"/>
          <p:cNvSpPr/>
          <p:nvPr/>
        </p:nvSpPr>
        <p:spPr bwMode="auto">
          <a:xfrm>
            <a:off x="3617259" y="3436821"/>
            <a:ext cx="26723" cy="26723"/>
          </a:xfrm>
          <a:custGeom>
            <a:gdLst>
              <a:gd fmla="*/ 26 w 66" name="T0"/>
              <a:gd fmla="*/ 56 h 66" name="T1"/>
              <a:gd fmla="*/ 24 w 66" name="T2"/>
              <a:gd fmla="*/ 66 h 66" name="T3"/>
              <a:gd fmla="*/ 19 w 66" name="T4"/>
              <a:gd fmla="*/ 66 h 66" name="T5"/>
              <a:gd fmla="*/ 17 w 66" name="T6"/>
              <a:gd fmla="*/ 49 h 66" name="T7"/>
              <a:gd fmla="*/ 7 w 66" name="T8"/>
              <a:gd fmla="*/ 45 h 66" name="T9"/>
              <a:gd fmla="*/ 0 w 66" name="T10"/>
              <a:gd fmla="*/ 33 h 66" name="T11"/>
              <a:gd fmla="*/ 7 w 66" name="T12"/>
              <a:gd fmla="*/ 21 h 66" name="T13"/>
              <a:gd fmla="*/ 17 w 66" name="T14"/>
              <a:gd fmla="*/ 19 h 66" name="T15"/>
              <a:gd fmla="*/ 21 w 66" name="T16"/>
              <a:gd fmla="*/ 2 h 66" name="T17"/>
              <a:gd fmla="*/ 28 w 66" name="T18"/>
              <a:gd fmla="*/ 0 h 66" name="T19"/>
              <a:gd fmla="*/ 33 w 66" name="T20"/>
              <a:gd fmla="*/ 7 h 66" name="T21"/>
              <a:gd fmla="*/ 40 w 66" name="T22"/>
              <a:gd fmla="*/ 9 h 66" name="T23"/>
              <a:gd fmla="*/ 47 w 66" name="T24"/>
              <a:gd fmla="*/ 19 h 66" name="T25"/>
              <a:gd fmla="*/ 52 w 66" name="T26"/>
              <a:gd fmla="*/ 19 h 66" name="T27"/>
              <a:gd fmla="*/ 59 w 66" name="T28"/>
              <a:gd fmla="*/ 28 h 66" name="T29"/>
              <a:gd fmla="*/ 66 w 66" name="T30"/>
              <a:gd fmla="*/ 28 h 66" name="T31"/>
              <a:gd fmla="*/ 61 w 66" name="T32"/>
              <a:gd fmla="*/ 40 h 66" name="T33"/>
              <a:gd fmla="*/ 57 w 66" name="T34"/>
              <a:gd fmla="*/ 45 h 66" name="T35"/>
              <a:gd fmla="*/ 57 w 66" name="T36"/>
              <a:gd fmla="*/ 49 h 66" name="T37"/>
              <a:gd fmla="*/ 50 w 66" name="T38"/>
              <a:gd fmla="*/ 49 h 66" name="T39"/>
              <a:gd fmla="*/ 26 w 66" name="T40"/>
              <a:gd fmla="*/ 56 h 66"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6" w="66">
                <a:moveTo>
                  <a:pt x="26" y="56"/>
                </a:moveTo>
                <a:lnTo>
                  <a:pt x="24" y="66"/>
                </a:lnTo>
                <a:lnTo>
                  <a:pt x="19" y="66"/>
                </a:lnTo>
                <a:lnTo>
                  <a:pt x="17" y="49"/>
                </a:lnTo>
                <a:lnTo>
                  <a:pt x="7" y="45"/>
                </a:lnTo>
                <a:lnTo>
                  <a:pt x="0" y="33"/>
                </a:lnTo>
                <a:lnTo>
                  <a:pt x="7" y="21"/>
                </a:lnTo>
                <a:lnTo>
                  <a:pt x="17" y="19"/>
                </a:lnTo>
                <a:lnTo>
                  <a:pt x="21" y="2"/>
                </a:lnTo>
                <a:lnTo>
                  <a:pt x="28" y="0"/>
                </a:lnTo>
                <a:lnTo>
                  <a:pt x="33" y="7"/>
                </a:lnTo>
                <a:lnTo>
                  <a:pt x="40" y="9"/>
                </a:lnTo>
                <a:lnTo>
                  <a:pt x="47" y="19"/>
                </a:lnTo>
                <a:lnTo>
                  <a:pt x="52" y="19"/>
                </a:lnTo>
                <a:lnTo>
                  <a:pt x="59" y="28"/>
                </a:lnTo>
                <a:lnTo>
                  <a:pt x="66" y="28"/>
                </a:lnTo>
                <a:lnTo>
                  <a:pt x="61" y="40"/>
                </a:lnTo>
                <a:lnTo>
                  <a:pt x="57" y="45"/>
                </a:lnTo>
                <a:lnTo>
                  <a:pt x="57" y="49"/>
                </a:lnTo>
                <a:lnTo>
                  <a:pt x="50" y="49"/>
                </a:lnTo>
                <a:lnTo>
                  <a:pt x="26" y="56"/>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71" name="Freeform 536"/>
          <p:cNvSpPr/>
          <p:nvPr/>
        </p:nvSpPr>
        <p:spPr bwMode="auto">
          <a:xfrm>
            <a:off x="4031462" y="3674086"/>
            <a:ext cx="28747" cy="25913"/>
          </a:xfrm>
          <a:custGeom>
            <a:gdLst>
              <a:gd fmla="*/ 55 w 71" name="T0"/>
              <a:gd fmla="*/ 2 h 64" name="T1"/>
              <a:gd fmla="*/ 64 w 71" name="T2"/>
              <a:gd fmla="*/ 21 h 64" name="T3"/>
              <a:gd fmla="*/ 59 w 71" name="T4"/>
              <a:gd fmla="*/ 31 h 64" name="T5"/>
              <a:gd fmla="*/ 71 w 71" name="T6"/>
              <a:gd fmla="*/ 61 h 64" name="T7"/>
              <a:gd fmla="*/ 45 w 71" name="T8"/>
              <a:gd fmla="*/ 64 h 64" name="T9"/>
              <a:gd fmla="*/ 36 w 71" name="T10"/>
              <a:gd fmla="*/ 45 h 64" name="T11"/>
              <a:gd fmla="*/ 0 w 71" name="T12"/>
              <a:gd fmla="*/ 40 h 64" name="T13"/>
              <a:gd fmla="*/ 29 w 71" name="T14"/>
              <a:gd fmla="*/ 0 h 64" name="T15"/>
              <a:gd fmla="*/ 55 w 71" name="T16"/>
              <a:gd fmla="*/ 2 h 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4" w="71">
                <a:moveTo>
                  <a:pt x="55" y="2"/>
                </a:moveTo>
                <a:lnTo>
                  <a:pt x="64" y="21"/>
                </a:lnTo>
                <a:lnTo>
                  <a:pt x="59" y="31"/>
                </a:lnTo>
                <a:lnTo>
                  <a:pt x="71" y="61"/>
                </a:lnTo>
                <a:lnTo>
                  <a:pt x="45" y="64"/>
                </a:lnTo>
                <a:lnTo>
                  <a:pt x="36" y="45"/>
                </a:lnTo>
                <a:lnTo>
                  <a:pt x="0" y="40"/>
                </a:lnTo>
                <a:lnTo>
                  <a:pt x="29" y="0"/>
                </a:lnTo>
                <a:lnTo>
                  <a:pt x="55" y="2"/>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72" name="Freeform 537"/>
          <p:cNvSpPr/>
          <p:nvPr/>
        </p:nvSpPr>
        <p:spPr bwMode="auto">
          <a:xfrm>
            <a:off x="4030652" y="3191862"/>
            <a:ext cx="638917" cy="293546"/>
          </a:xfrm>
          <a:custGeom>
            <a:gdLst>
              <a:gd fmla="*/ 924 w 1578" name="T0"/>
              <a:gd fmla="*/ 661 h 725" name="T1"/>
              <a:gd fmla="*/ 855 w 1578" name="T2"/>
              <a:gd fmla="*/ 725 h 725" name="T3"/>
              <a:gd fmla="*/ 832 w 1578" name="T4"/>
              <a:gd fmla="*/ 704 h 725" name="T5"/>
              <a:gd fmla="*/ 772 w 1578" name="T6"/>
              <a:gd fmla="*/ 666 h 725" name="T7"/>
              <a:gd fmla="*/ 758 w 1578" name="T8"/>
              <a:gd fmla="*/ 619 h 725" name="T9"/>
              <a:gd fmla="*/ 645 w 1578" name="T10"/>
              <a:gd fmla="*/ 588 h 725" name="T11"/>
              <a:gd fmla="*/ 562 w 1578" name="T12"/>
              <a:gd fmla="*/ 553 h 725" name="T13"/>
              <a:gd fmla="*/ 470 w 1578" name="T14"/>
              <a:gd fmla="*/ 501 h 725" name="T15"/>
              <a:gd fmla="*/ 364 w 1578" name="T16"/>
              <a:gd fmla="*/ 524 h 725" name="T17"/>
              <a:gd fmla="*/ 347 w 1578" name="T18"/>
              <a:gd fmla="*/ 699 h 725" name="T19"/>
              <a:gd fmla="*/ 293 w 1578" name="T20"/>
              <a:gd fmla="*/ 650 h 725" name="T21"/>
              <a:gd fmla="*/ 231 w 1578" name="T22"/>
              <a:gd fmla="*/ 676 h 725" name="T23"/>
              <a:gd fmla="*/ 238 w 1578" name="T24"/>
              <a:gd fmla="*/ 645 h 725" name="T25"/>
              <a:gd fmla="*/ 186 w 1578" name="T26"/>
              <a:gd fmla="*/ 612 h 725" name="T27"/>
              <a:gd fmla="*/ 149 w 1578" name="T28"/>
              <a:gd fmla="*/ 557 h 725" name="T29"/>
              <a:gd fmla="*/ 184 w 1578" name="T30"/>
              <a:gd fmla="*/ 548 h 725" name="T31"/>
              <a:gd fmla="*/ 220 w 1578" name="T32"/>
              <a:gd fmla="*/ 505 h 725" name="T33"/>
              <a:gd fmla="*/ 260 w 1578" name="T34"/>
              <a:gd fmla="*/ 465 h 725" name="T35"/>
              <a:gd fmla="*/ 215 w 1578" name="T36"/>
              <a:gd fmla="*/ 437 h 725" name="T37"/>
              <a:gd fmla="*/ 137 w 1578" name="T38"/>
              <a:gd fmla="*/ 446 h 725" name="T39"/>
              <a:gd fmla="*/ 80 w 1578" name="T40"/>
              <a:gd fmla="*/ 449 h 725" name="T41"/>
              <a:gd fmla="*/ 61 w 1578" name="T42"/>
              <a:gd fmla="*/ 392 h 725" name="T43"/>
              <a:gd fmla="*/ 0 w 1578" name="T44"/>
              <a:gd fmla="*/ 359 h 725" name="T45"/>
              <a:gd fmla="*/ 9 w 1578" name="T46"/>
              <a:gd fmla="*/ 312 h 725" name="T47"/>
              <a:gd fmla="*/ 80 w 1578" name="T48"/>
              <a:gd fmla="*/ 286 h 725" name="T49"/>
              <a:gd fmla="*/ 165 w 1578" name="T50"/>
              <a:gd fmla="*/ 193 h 725" name="T51"/>
              <a:gd fmla="*/ 309 w 1578" name="T52"/>
              <a:gd fmla="*/ 227 h 725" name="T53"/>
              <a:gd fmla="*/ 397 w 1578" name="T54"/>
              <a:gd fmla="*/ 227 h 725" name="T55"/>
              <a:gd fmla="*/ 508 w 1578" name="T56"/>
              <a:gd fmla="*/ 253 h 725" name="T57"/>
              <a:gd fmla="*/ 574 w 1578" name="T58"/>
              <a:gd fmla="*/ 238 h 725" name="T59"/>
              <a:gd fmla="*/ 520 w 1578" name="T60"/>
              <a:gd fmla="*/ 179 h 725" name="T61"/>
              <a:gd fmla="*/ 550 w 1578" name="T62"/>
              <a:gd fmla="*/ 139 h 725" name="T63"/>
              <a:gd fmla="*/ 560 w 1578" name="T64"/>
              <a:gd fmla="*/ 92 h 725" name="T65"/>
              <a:gd fmla="*/ 723 w 1578" name="T66"/>
              <a:gd fmla="*/ 54 h 725" name="T67"/>
              <a:gd fmla="*/ 836 w 1578" name="T68"/>
              <a:gd fmla="*/ 21 h 725" name="T69"/>
              <a:gd fmla="*/ 943 w 1578" name="T70"/>
              <a:gd fmla="*/ 11 h 725" name="T71"/>
              <a:gd fmla="*/ 995 w 1578" name="T72"/>
              <a:gd fmla="*/ 54 h 725" name="T73"/>
              <a:gd fmla="*/ 1039 w 1578" name="T74"/>
              <a:gd fmla="*/ 99 h 725" name="T75"/>
              <a:gd fmla="*/ 1174 w 1578" name="T76"/>
              <a:gd fmla="*/ 47 h 725" name="T77"/>
              <a:gd fmla="*/ 1210 w 1578" name="T78"/>
              <a:gd fmla="*/ 104 h 725" name="T79"/>
              <a:gd fmla="*/ 1316 w 1578" name="T80"/>
              <a:gd fmla="*/ 210 h 725" name="T81"/>
              <a:gd fmla="*/ 1425 w 1578" name="T82"/>
              <a:gd fmla="*/ 224 h 725" name="T83"/>
              <a:gd fmla="*/ 1465 w 1578" name="T84"/>
              <a:gd fmla="*/ 264 h 725" name="T85"/>
              <a:gd fmla="*/ 1510 w 1578" name="T86"/>
              <a:gd fmla="*/ 295 h 725" name="T87"/>
              <a:gd fmla="*/ 1578 w 1578" name="T88"/>
              <a:gd fmla="*/ 319 h 725" name="T89"/>
              <a:gd fmla="*/ 1517 w 1578" name="T90"/>
              <a:gd fmla="*/ 357 h 725" name="T91"/>
              <a:gd fmla="*/ 1493 w 1578" name="T92"/>
              <a:gd fmla="*/ 427 h 725" name="T93"/>
              <a:gd fmla="*/ 1389 w 1578" name="T94"/>
              <a:gd fmla="*/ 498 h 725" name="T95"/>
              <a:gd fmla="*/ 1292 w 1578" name="T96"/>
              <a:gd fmla="*/ 527 h 725" name="T97"/>
              <a:gd fmla="*/ 1302 w 1578" name="T98"/>
              <a:gd fmla="*/ 621 h 725" name="T99"/>
              <a:gd fmla="*/ 1280 w 1578" name="T100"/>
              <a:gd fmla="*/ 643 h 725" name="T101"/>
              <a:gd fmla="*/ 1205 w 1578" name="T102"/>
              <a:gd fmla="*/ 619 h 725" name="T103"/>
              <a:gd fmla="*/ 1127 w 1578" name="T104"/>
              <a:gd fmla="*/ 624 h 725" name="T105"/>
              <a:gd fmla="*/ 1049 w 1578" name="T106"/>
              <a:gd fmla="*/ 614 h 725" name="T107"/>
              <a:gd fmla="*/ 980 w 1578" name="T108"/>
              <a:gd fmla="*/ 626 h 725" name="T109"/>
              <a:gd fmla="*/ 945 w 1578" name="T110"/>
              <a:gd fmla="*/ 652 h 72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725" w="1578">
                <a:moveTo>
                  <a:pt x="945" y="652"/>
                </a:moveTo>
                <a:lnTo>
                  <a:pt x="924" y="661"/>
                </a:lnTo>
                <a:lnTo>
                  <a:pt x="872" y="692"/>
                </a:lnTo>
                <a:lnTo>
                  <a:pt x="855" y="725"/>
                </a:lnTo>
                <a:lnTo>
                  <a:pt x="841" y="725"/>
                </a:lnTo>
                <a:lnTo>
                  <a:pt x="832" y="704"/>
                </a:lnTo>
                <a:lnTo>
                  <a:pt x="782" y="704"/>
                </a:lnTo>
                <a:lnTo>
                  <a:pt x="772" y="666"/>
                </a:lnTo>
                <a:lnTo>
                  <a:pt x="754" y="664"/>
                </a:lnTo>
                <a:lnTo>
                  <a:pt x="758" y="619"/>
                </a:lnTo>
                <a:lnTo>
                  <a:pt x="711" y="583"/>
                </a:lnTo>
                <a:lnTo>
                  <a:pt x="645" y="588"/>
                </a:lnTo>
                <a:lnTo>
                  <a:pt x="600" y="595"/>
                </a:lnTo>
                <a:lnTo>
                  <a:pt x="562" y="553"/>
                </a:lnTo>
                <a:lnTo>
                  <a:pt x="531" y="534"/>
                </a:lnTo>
                <a:lnTo>
                  <a:pt x="470" y="501"/>
                </a:lnTo>
                <a:lnTo>
                  <a:pt x="463" y="496"/>
                </a:lnTo>
                <a:lnTo>
                  <a:pt x="364" y="524"/>
                </a:lnTo>
                <a:lnTo>
                  <a:pt x="366" y="697"/>
                </a:lnTo>
                <a:lnTo>
                  <a:pt x="347" y="699"/>
                </a:lnTo>
                <a:lnTo>
                  <a:pt x="319" y="664"/>
                </a:lnTo>
                <a:lnTo>
                  <a:pt x="293" y="650"/>
                </a:lnTo>
                <a:lnTo>
                  <a:pt x="248" y="659"/>
                </a:lnTo>
                <a:lnTo>
                  <a:pt x="231" y="676"/>
                </a:lnTo>
                <a:lnTo>
                  <a:pt x="229" y="664"/>
                </a:lnTo>
                <a:lnTo>
                  <a:pt x="238" y="645"/>
                </a:lnTo>
                <a:lnTo>
                  <a:pt x="231" y="628"/>
                </a:lnTo>
                <a:lnTo>
                  <a:pt x="186" y="612"/>
                </a:lnTo>
                <a:lnTo>
                  <a:pt x="170" y="569"/>
                </a:lnTo>
                <a:lnTo>
                  <a:pt x="149" y="557"/>
                </a:lnTo>
                <a:lnTo>
                  <a:pt x="146" y="543"/>
                </a:lnTo>
                <a:lnTo>
                  <a:pt x="184" y="548"/>
                </a:lnTo>
                <a:lnTo>
                  <a:pt x="186" y="513"/>
                </a:lnTo>
                <a:lnTo>
                  <a:pt x="220" y="505"/>
                </a:lnTo>
                <a:lnTo>
                  <a:pt x="253" y="513"/>
                </a:lnTo>
                <a:lnTo>
                  <a:pt x="260" y="465"/>
                </a:lnTo>
                <a:lnTo>
                  <a:pt x="253" y="435"/>
                </a:lnTo>
                <a:lnTo>
                  <a:pt x="215" y="437"/>
                </a:lnTo>
                <a:lnTo>
                  <a:pt x="182" y="425"/>
                </a:lnTo>
                <a:lnTo>
                  <a:pt x="137" y="446"/>
                </a:lnTo>
                <a:lnTo>
                  <a:pt x="101" y="456"/>
                </a:lnTo>
                <a:lnTo>
                  <a:pt x="80" y="449"/>
                </a:lnTo>
                <a:lnTo>
                  <a:pt x="85" y="425"/>
                </a:lnTo>
                <a:lnTo>
                  <a:pt x="61" y="392"/>
                </a:lnTo>
                <a:lnTo>
                  <a:pt x="31" y="392"/>
                </a:lnTo>
                <a:lnTo>
                  <a:pt x="0" y="359"/>
                </a:lnTo>
                <a:lnTo>
                  <a:pt x="21" y="321"/>
                </a:lnTo>
                <a:lnTo>
                  <a:pt x="9" y="312"/>
                </a:lnTo>
                <a:lnTo>
                  <a:pt x="40" y="257"/>
                </a:lnTo>
                <a:lnTo>
                  <a:pt x="80" y="286"/>
                </a:lnTo>
                <a:lnTo>
                  <a:pt x="85" y="248"/>
                </a:lnTo>
                <a:lnTo>
                  <a:pt x="165" y="193"/>
                </a:lnTo>
                <a:lnTo>
                  <a:pt x="224" y="191"/>
                </a:lnTo>
                <a:lnTo>
                  <a:pt x="309" y="227"/>
                </a:lnTo>
                <a:lnTo>
                  <a:pt x="357" y="248"/>
                </a:lnTo>
                <a:lnTo>
                  <a:pt x="397" y="227"/>
                </a:lnTo>
                <a:lnTo>
                  <a:pt x="458" y="227"/>
                </a:lnTo>
                <a:lnTo>
                  <a:pt x="508" y="253"/>
                </a:lnTo>
                <a:lnTo>
                  <a:pt x="520" y="236"/>
                </a:lnTo>
                <a:lnTo>
                  <a:pt x="574" y="238"/>
                </a:lnTo>
                <a:lnTo>
                  <a:pt x="583" y="215"/>
                </a:lnTo>
                <a:lnTo>
                  <a:pt x="520" y="179"/>
                </a:lnTo>
                <a:lnTo>
                  <a:pt x="557" y="153"/>
                </a:lnTo>
                <a:lnTo>
                  <a:pt x="550" y="139"/>
                </a:lnTo>
                <a:lnTo>
                  <a:pt x="588" y="127"/>
                </a:lnTo>
                <a:lnTo>
                  <a:pt x="560" y="92"/>
                </a:lnTo>
                <a:lnTo>
                  <a:pt x="576" y="73"/>
                </a:lnTo>
                <a:lnTo>
                  <a:pt x="723" y="54"/>
                </a:lnTo>
                <a:lnTo>
                  <a:pt x="742" y="42"/>
                </a:lnTo>
                <a:lnTo>
                  <a:pt x="836" y="21"/>
                </a:lnTo>
                <a:lnTo>
                  <a:pt x="872" y="0"/>
                </a:lnTo>
                <a:lnTo>
                  <a:pt x="943" y="11"/>
                </a:lnTo>
                <a:lnTo>
                  <a:pt x="954" y="66"/>
                </a:lnTo>
                <a:lnTo>
                  <a:pt x="995" y="54"/>
                </a:lnTo>
                <a:lnTo>
                  <a:pt x="1044" y="71"/>
                </a:lnTo>
                <a:lnTo>
                  <a:pt x="1039" y="99"/>
                </a:lnTo>
                <a:lnTo>
                  <a:pt x="1077" y="97"/>
                </a:lnTo>
                <a:lnTo>
                  <a:pt x="1174" y="47"/>
                </a:lnTo>
                <a:lnTo>
                  <a:pt x="1160" y="63"/>
                </a:lnTo>
                <a:lnTo>
                  <a:pt x="1210" y="104"/>
                </a:lnTo>
                <a:lnTo>
                  <a:pt x="1297" y="236"/>
                </a:lnTo>
                <a:lnTo>
                  <a:pt x="1316" y="210"/>
                </a:lnTo>
                <a:lnTo>
                  <a:pt x="1370" y="238"/>
                </a:lnTo>
                <a:lnTo>
                  <a:pt x="1425" y="224"/>
                </a:lnTo>
                <a:lnTo>
                  <a:pt x="1446" y="234"/>
                </a:lnTo>
                <a:lnTo>
                  <a:pt x="1465" y="264"/>
                </a:lnTo>
                <a:lnTo>
                  <a:pt x="1493" y="274"/>
                </a:lnTo>
                <a:lnTo>
                  <a:pt x="1510" y="295"/>
                </a:lnTo>
                <a:lnTo>
                  <a:pt x="1559" y="288"/>
                </a:lnTo>
                <a:lnTo>
                  <a:pt x="1578" y="319"/>
                </a:lnTo>
                <a:lnTo>
                  <a:pt x="1550" y="352"/>
                </a:lnTo>
                <a:lnTo>
                  <a:pt x="1517" y="357"/>
                </a:lnTo>
                <a:lnTo>
                  <a:pt x="1517" y="406"/>
                </a:lnTo>
                <a:lnTo>
                  <a:pt x="1493" y="427"/>
                </a:lnTo>
                <a:lnTo>
                  <a:pt x="1418" y="411"/>
                </a:lnTo>
                <a:lnTo>
                  <a:pt x="1389" y="498"/>
                </a:lnTo>
                <a:lnTo>
                  <a:pt x="1370" y="508"/>
                </a:lnTo>
                <a:lnTo>
                  <a:pt x="1292" y="527"/>
                </a:lnTo>
                <a:lnTo>
                  <a:pt x="1328" y="609"/>
                </a:lnTo>
                <a:lnTo>
                  <a:pt x="1302" y="621"/>
                </a:lnTo>
                <a:lnTo>
                  <a:pt x="1304" y="647"/>
                </a:lnTo>
                <a:lnTo>
                  <a:pt x="1280" y="643"/>
                </a:lnTo>
                <a:lnTo>
                  <a:pt x="1262" y="626"/>
                </a:lnTo>
                <a:lnTo>
                  <a:pt x="1205" y="619"/>
                </a:lnTo>
                <a:lnTo>
                  <a:pt x="1141" y="619"/>
                </a:lnTo>
                <a:lnTo>
                  <a:pt x="1127" y="624"/>
                </a:lnTo>
                <a:lnTo>
                  <a:pt x="1070" y="605"/>
                </a:lnTo>
                <a:lnTo>
                  <a:pt x="1049" y="614"/>
                </a:lnTo>
                <a:lnTo>
                  <a:pt x="1044" y="643"/>
                </a:lnTo>
                <a:lnTo>
                  <a:pt x="980" y="626"/>
                </a:lnTo>
                <a:lnTo>
                  <a:pt x="954" y="633"/>
                </a:lnTo>
                <a:lnTo>
                  <a:pt x="945" y="652"/>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73" name="Freeform 538"/>
          <p:cNvSpPr/>
          <p:nvPr/>
        </p:nvSpPr>
        <p:spPr bwMode="auto">
          <a:xfrm>
            <a:off x="4869585" y="3800412"/>
            <a:ext cx="116608" cy="137663"/>
          </a:xfrm>
          <a:custGeom>
            <a:gdLst>
              <a:gd fmla="*/ 196 w 288" name="T0"/>
              <a:gd fmla="*/ 326 h 340" name="T1"/>
              <a:gd fmla="*/ 210 w 288" name="T2"/>
              <a:gd fmla="*/ 307 h 340" name="T3"/>
              <a:gd fmla="*/ 210 w 288" name="T4"/>
              <a:gd fmla="*/ 274 h 340" name="T5"/>
              <a:gd fmla="*/ 180 w 288" name="T6"/>
              <a:gd fmla="*/ 241 h 340" name="T7"/>
              <a:gd fmla="*/ 177 w 288" name="T8"/>
              <a:gd fmla="*/ 201 h 340" name="T9"/>
              <a:gd fmla="*/ 149 w 288" name="T10"/>
              <a:gd fmla="*/ 170 h 340" name="T11"/>
              <a:gd fmla="*/ 118 w 288" name="T12"/>
              <a:gd fmla="*/ 168 h 340" name="T13"/>
              <a:gd fmla="*/ 111 w 288" name="T14"/>
              <a:gd fmla="*/ 180 h 340" name="T15"/>
              <a:gd fmla="*/ 87 w 288" name="T16"/>
              <a:gd fmla="*/ 182 h 340" name="T17"/>
              <a:gd fmla="*/ 78 w 288" name="T18"/>
              <a:gd fmla="*/ 175 h 340" name="T19"/>
              <a:gd fmla="*/ 35 w 288" name="T20"/>
              <a:gd fmla="*/ 198 h 340" name="T21"/>
              <a:gd fmla="*/ 35 w 288" name="T22"/>
              <a:gd fmla="*/ 163 h 340" name="T23"/>
              <a:gd fmla="*/ 45 w 288" name="T24"/>
              <a:gd fmla="*/ 120 h 340" name="T25"/>
              <a:gd fmla="*/ 19 w 288" name="T26"/>
              <a:gd fmla="*/ 118 h 340" name="T27"/>
              <a:gd fmla="*/ 17 w 288" name="T28"/>
              <a:gd fmla="*/ 94 h 340" name="T29"/>
              <a:gd fmla="*/ 0 w 288" name="T30"/>
              <a:gd fmla="*/ 83 h 340" name="T31"/>
              <a:gd fmla="*/ 7 w 288" name="T32"/>
              <a:gd fmla="*/ 68 h 340" name="T33"/>
              <a:gd fmla="*/ 40 w 288" name="T34"/>
              <a:gd fmla="*/ 42 h 340" name="T35"/>
              <a:gd fmla="*/ 45 w 288" name="T36"/>
              <a:gd fmla="*/ 52 h 340" name="T37"/>
              <a:gd fmla="*/ 66 w 288" name="T38"/>
              <a:gd fmla="*/ 52 h 340" name="T39"/>
              <a:gd fmla="*/ 59 w 288" name="T40"/>
              <a:gd fmla="*/ 7 h 340" name="T41"/>
              <a:gd fmla="*/ 80 w 288" name="T42"/>
              <a:gd fmla="*/ 0 h 340" name="T43"/>
              <a:gd fmla="*/ 102 w 288" name="T44"/>
              <a:gd fmla="*/ 33 h 340" name="T45"/>
              <a:gd fmla="*/ 118 w 288" name="T46"/>
              <a:gd fmla="*/ 68 h 340" name="T47"/>
              <a:gd fmla="*/ 168 w 288" name="T48"/>
              <a:gd fmla="*/ 68 h 340" name="T49"/>
              <a:gd fmla="*/ 182 w 288" name="T50"/>
              <a:gd fmla="*/ 104 h 340" name="T51"/>
              <a:gd fmla="*/ 156 w 288" name="T52"/>
              <a:gd fmla="*/ 113 h 340" name="T53"/>
              <a:gd fmla="*/ 147 w 288" name="T54"/>
              <a:gd fmla="*/ 128 h 340" name="T55"/>
              <a:gd fmla="*/ 191 w 288" name="T56"/>
              <a:gd fmla="*/ 154 h 340" name="T57"/>
              <a:gd fmla="*/ 224 w 288" name="T58"/>
              <a:gd fmla="*/ 198 h 340" name="T59"/>
              <a:gd fmla="*/ 248 w 288" name="T60"/>
              <a:gd fmla="*/ 234 h 340" name="T61"/>
              <a:gd fmla="*/ 279 w 288" name="T62"/>
              <a:gd fmla="*/ 262 h 340" name="T63"/>
              <a:gd fmla="*/ 288 w 288" name="T64"/>
              <a:gd fmla="*/ 288 h 340" name="T65"/>
              <a:gd fmla="*/ 281 w 288" name="T66"/>
              <a:gd fmla="*/ 328 h 340" name="T67"/>
              <a:gd fmla="*/ 246 w 288" name="T68"/>
              <a:gd fmla="*/ 314 h 340" name="T69"/>
              <a:gd fmla="*/ 229 w 288" name="T70"/>
              <a:gd fmla="*/ 340 h 340" name="T71"/>
              <a:gd fmla="*/ 196 w 288" name="T72"/>
              <a:gd fmla="*/ 326 h 34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40" w="288">
                <a:moveTo>
                  <a:pt x="196" y="326"/>
                </a:moveTo>
                <a:lnTo>
                  <a:pt x="210" y="307"/>
                </a:lnTo>
                <a:lnTo>
                  <a:pt x="210" y="274"/>
                </a:lnTo>
                <a:lnTo>
                  <a:pt x="180" y="241"/>
                </a:lnTo>
                <a:lnTo>
                  <a:pt x="177" y="201"/>
                </a:lnTo>
                <a:lnTo>
                  <a:pt x="149" y="170"/>
                </a:lnTo>
                <a:lnTo>
                  <a:pt x="118" y="168"/>
                </a:lnTo>
                <a:lnTo>
                  <a:pt x="111" y="180"/>
                </a:lnTo>
                <a:lnTo>
                  <a:pt x="87" y="182"/>
                </a:lnTo>
                <a:lnTo>
                  <a:pt x="78" y="175"/>
                </a:lnTo>
                <a:lnTo>
                  <a:pt x="35" y="198"/>
                </a:lnTo>
                <a:lnTo>
                  <a:pt x="35" y="163"/>
                </a:lnTo>
                <a:lnTo>
                  <a:pt x="45" y="120"/>
                </a:lnTo>
                <a:lnTo>
                  <a:pt x="19" y="118"/>
                </a:lnTo>
                <a:lnTo>
                  <a:pt x="17" y="94"/>
                </a:lnTo>
                <a:lnTo>
                  <a:pt x="0" y="83"/>
                </a:lnTo>
                <a:lnTo>
                  <a:pt x="7" y="68"/>
                </a:lnTo>
                <a:lnTo>
                  <a:pt x="40" y="42"/>
                </a:lnTo>
                <a:lnTo>
                  <a:pt x="45" y="52"/>
                </a:lnTo>
                <a:lnTo>
                  <a:pt x="66" y="52"/>
                </a:lnTo>
                <a:lnTo>
                  <a:pt x="59" y="7"/>
                </a:lnTo>
                <a:lnTo>
                  <a:pt x="80" y="0"/>
                </a:lnTo>
                <a:lnTo>
                  <a:pt x="102" y="33"/>
                </a:lnTo>
                <a:lnTo>
                  <a:pt x="118" y="68"/>
                </a:lnTo>
                <a:lnTo>
                  <a:pt x="168" y="68"/>
                </a:lnTo>
                <a:lnTo>
                  <a:pt x="182" y="104"/>
                </a:lnTo>
                <a:lnTo>
                  <a:pt x="156" y="113"/>
                </a:lnTo>
                <a:lnTo>
                  <a:pt x="147" y="128"/>
                </a:lnTo>
                <a:lnTo>
                  <a:pt x="191" y="154"/>
                </a:lnTo>
                <a:lnTo>
                  <a:pt x="224" y="198"/>
                </a:lnTo>
                <a:lnTo>
                  <a:pt x="248" y="234"/>
                </a:lnTo>
                <a:lnTo>
                  <a:pt x="279" y="262"/>
                </a:lnTo>
                <a:lnTo>
                  <a:pt x="288" y="288"/>
                </a:lnTo>
                <a:lnTo>
                  <a:pt x="281" y="328"/>
                </a:lnTo>
                <a:lnTo>
                  <a:pt x="246" y="314"/>
                </a:lnTo>
                <a:lnTo>
                  <a:pt x="229" y="340"/>
                </a:lnTo>
                <a:lnTo>
                  <a:pt x="196" y="326"/>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74" name="Freeform 539"/>
          <p:cNvSpPr/>
          <p:nvPr/>
        </p:nvSpPr>
        <p:spPr bwMode="auto">
          <a:xfrm>
            <a:off x="3852500" y="3594727"/>
            <a:ext cx="23079" cy="26723"/>
          </a:xfrm>
          <a:custGeom>
            <a:gdLst>
              <a:gd fmla="*/ 26 w 57" name="T0"/>
              <a:gd fmla="*/ 59 h 66" name="T1"/>
              <a:gd fmla="*/ 17 w 57" name="T2"/>
              <a:gd fmla="*/ 59 h 66" name="T3"/>
              <a:gd fmla="*/ 14 w 57" name="T4"/>
              <a:gd fmla="*/ 66 h 66" name="T5"/>
              <a:gd fmla="*/ 0 w 57" name="T6"/>
              <a:gd fmla="*/ 66 h 66" name="T7"/>
              <a:gd fmla="*/ 14 w 57" name="T8"/>
              <a:gd fmla="*/ 30 h 66" name="T9"/>
              <a:gd fmla="*/ 33 w 57" name="T10"/>
              <a:gd fmla="*/ 0 h 66" name="T11"/>
              <a:gd fmla="*/ 33 w 57" name="T12"/>
              <a:gd fmla="*/ 0 h 66" name="T13"/>
              <a:gd fmla="*/ 52 w 57" name="T14"/>
              <a:gd fmla="*/ 2 h 66" name="T15"/>
              <a:gd fmla="*/ 57 w 57" name="T16"/>
              <a:gd fmla="*/ 19 h 66" name="T17"/>
              <a:gd fmla="*/ 36 w 57" name="T18"/>
              <a:gd fmla="*/ 35 h 66" name="T19"/>
              <a:gd fmla="*/ 26 w 57" name="T20"/>
              <a:gd fmla="*/ 59 h 6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6" w="57">
                <a:moveTo>
                  <a:pt x="26" y="59"/>
                </a:moveTo>
                <a:lnTo>
                  <a:pt x="17" y="59"/>
                </a:lnTo>
                <a:lnTo>
                  <a:pt x="14" y="66"/>
                </a:lnTo>
                <a:lnTo>
                  <a:pt x="0" y="66"/>
                </a:lnTo>
                <a:lnTo>
                  <a:pt x="14" y="30"/>
                </a:lnTo>
                <a:lnTo>
                  <a:pt x="33" y="0"/>
                </a:lnTo>
                <a:lnTo>
                  <a:pt x="33" y="0"/>
                </a:lnTo>
                <a:lnTo>
                  <a:pt x="52" y="2"/>
                </a:lnTo>
                <a:lnTo>
                  <a:pt x="57" y="19"/>
                </a:lnTo>
                <a:lnTo>
                  <a:pt x="36" y="35"/>
                </a:lnTo>
                <a:lnTo>
                  <a:pt x="26" y="59"/>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75" name="Freeform 540"/>
          <p:cNvSpPr/>
          <p:nvPr/>
        </p:nvSpPr>
        <p:spPr bwMode="auto">
          <a:xfrm>
            <a:off x="4550127" y="4002452"/>
            <a:ext cx="32391" cy="59924"/>
          </a:xfrm>
          <a:custGeom>
            <a:gdLst>
              <a:gd fmla="*/ 80 w 80" name="T0"/>
              <a:gd fmla="*/ 89 h 148" name="T1"/>
              <a:gd fmla="*/ 75 w 80" name="T2"/>
              <a:gd fmla="*/ 130 h 148" name="T3"/>
              <a:gd fmla="*/ 59 w 80" name="T4"/>
              <a:gd fmla="*/ 141 h 148" name="T5"/>
              <a:gd fmla="*/ 26 w 80" name="T6"/>
              <a:gd fmla="*/ 148 h 148" name="T7"/>
              <a:gd fmla="*/ 7 w 80" name="T8"/>
              <a:gd fmla="*/ 118 h 148" name="T9"/>
              <a:gd fmla="*/ 0 w 80" name="T10"/>
              <a:gd fmla="*/ 63 h 148" name="T11"/>
              <a:gd fmla="*/ 16 w 80" name="T12"/>
              <a:gd fmla="*/ 0 h 148" name="T13"/>
              <a:gd fmla="*/ 45 w 80" name="T14"/>
              <a:gd fmla="*/ 21 h 148" name="T15"/>
              <a:gd fmla="*/ 61 w 80" name="T16"/>
              <a:gd fmla="*/ 49 h 148" name="T17"/>
              <a:gd fmla="*/ 80 w 80" name="T18"/>
              <a:gd fmla="*/ 89 h 14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8" w="80">
                <a:moveTo>
                  <a:pt x="80" y="89"/>
                </a:moveTo>
                <a:lnTo>
                  <a:pt x="75" y="130"/>
                </a:lnTo>
                <a:lnTo>
                  <a:pt x="59" y="141"/>
                </a:lnTo>
                <a:lnTo>
                  <a:pt x="26" y="148"/>
                </a:lnTo>
                <a:lnTo>
                  <a:pt x="7" y="118"/>
                </a:lnTo>
                <a:lnTo>
                  <a:pt x="0" y="63"/>
                </a:lnTo>
                <a:lnTo>
                  <a:pt x="16" y="0"/>
                </a:lnTo>
                <a:lnTo>
                  <a:pt x="45" y="21"/>
                </a:lnTo>
                <a:lnTo>
                  <a:pt x="61" y="49"/>
                </a:lnTo>
                <a:lnTo>
                  <a:pt x="80" y="89"/>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76" name="Freeform 541"/>
          <p:cNvSpPr/>
          <p:nvPr/>
        </p:nvSpPr>
        <p:spPr bwMode="auto">
          <a:xfrm>
            <a:off x="3124507" y="4022292"/>
            <a:ext cx="60329" cy="65187"/>
          </a:xfrm>
          <a:custGeom>
            <a:gdLst>
              <a:gd fmla="*/ 142 w 149" name="T0"/>
              <a:gd fmla="*/ 161 h 161" name="T1"/>
              <a:gd fmla="*/ 133 w 149" name="T2"/>
              <a:gd fmla="*/ 161 h 161" name="T3"/>
              <a:gd fmla="*/ 92 w 149" name="T4"/>
              <a:gd fmla="*/ 144 h 161" name="T5"/>
              <a:gd fmla="*/ 59 w 149" name="T6"/>
              <a:gd fmla="*/ 114 h 161" name="T7"/>
              <a:gd fmla="*/ 26 w 149" name="T8"/>
              <a:gd fmla="*/ 92 h 161" name="T9"/>
              <a:gd fmla="*/ 0 w 149" name="T10"/>
              <a:gd fmla="*/ 69 h 161" name="T11"/>
              <a:gd fmla="*/ 7 w 149" name="T12"/>
              <a:gd fmla="*/ 57 h 161" name="T13"/>
              <a:gd fmla="*/ 10 w 149" name="T14"/>
              <a:gd fmla="*/ 45 h 161" name="T15"/>
              <a:gd fmla="*/ 29 w 149" name="T16"/>
              <a:gd fmla="*/ 24 h 161" name="T17"/>
              <a:gd fmla="*/ 45 w 149" name="T18"/>
              <a:gd fmla="*/ 5 h 161" name="T19"/>
              <a:gd fmla="*/ 55 w 149" name="T20"/>
              <a:gd fmla="*/ 5 h 161" name="T21"/>
              <a:gd fmla="*/ 64 w 149" name="T22"/>
              <a:gd fmla="*/ 0 h 161" name="T23"/>
              <a:gd fmla="*/ 81 w 149" name="T24"/>
              <a:gd fmla="*/ 24 h 161" name="T25"/>
              <a:gd fmla="*/ 78 w 149" name="T26"/>
              <a:gd fmla="*/ 40 h 161" name="T27"/>
              <a:gd fmla="*/ 85 w 149" name="T28"/>
              <a:gd fmla="*/ 47 h 161" name="T29"/>
              <a:gd fmla="*/ 97 w 149" name="T30"/>
              <a:gd fmla="*/ 47 h 161" name="T31"/>
              <a:gd fmla="*/ 104 w 149" name="T32"/>
              <a:gd fmla="*/ 33 h 161" name="T33"/>
              <a:gd fmla="*/ 116 w 149" name="T34"/>
              <a:gd fmla="*/ 33 h 161" name="T35"/>
              <a:gd fmla="*/ 114 w 149" name="T36"/>
              <a:gd fmla="*/ 45 h 161" name="T37"/>
              <a:gd fmla="*/ 116 w 149" name="T38"/>
              <a:gd fmla="*/ 64 h 161" name="T39"/>
              <a:gd fmla="*/ 109 w 149" name="T40"/>
              <a:gd fmla="*/ 81 h 161" name="T41"/>
              <a:gd fmla="*/ 121 w 149" name="T42"/>
              <a:gd fmla="*/ 92 h 161" name="T43"/>
              <a:gd fmla="*/ 133 w 149" name="T44"/>
              <a:gd fmla="*/ 95 h 161" name="T45"/>
              <a:gd fmla="*/ 149 w 149" name="T46"/>
              <a:gd fmla="*/ 111 h 161" name="T47"/>
              <a:gd fmla="*/ 149 w 149" name="T48"/>
              <a:gd fmla="*/ 125 h 161" name="T49"/>
              <a:gd fmla="*/ 147 w 149" name="T50"/>
              <a:gd fmla="*/ 130 h 161" name="T51"/>
              <a:gd fmla="*/ 142 w 149" name="T52"/>
              <a:gd fmla="*/ 161 h 16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61" w="149">
                <a:moveTo>
                  <a:pt x="142" y="161"/>
                </a:moveTo>
                <a:lnTo>
                  <a:pt x="133" y="161"/>
                </a:lnTo>
                <a:lnTo>
                  <a:pt x="92" y="144"/>
                </a:lnTo>
                <a:lnTo>
                  <a:pt x="59" y="114"/>
                </a:lnTo>
                <a:lnTo>
                  <a:pt x="26" y="92"/>
                </a:lnTo>
                <a:lnTo>
                  <a:pt x="0" y="69"/>
                </a:lnTo>
                <a:lnTo>
                  <a:pt x="7" y="57"/>
                </a:lnTo>
                <a:lnTo>
                  <a:pt x="10" y="45"/>
                </a:lnTo>
                <a:lnTo>
                  <a:pt x="29" y="24"/>
                </a:lnTo>
                <a:lnTo>
                  <a:pt x="45" y="5"/>
                </a:lnTo>
                <a:lnTo>
                  <a:pt x="55" y="5"/>
                </a:lnTo>
                <a:lnTo>
                  <a:pt x="64" y="0"/>
                </a:lnTo>
                <a:lnTo>
                  <a:pt x="81" y="24"/>
                </a:lnTo>
                <a:lnTo>
                  <a:pt x="78" y="40"/>
                </a:lnTo>
                <a:lnTo>
                  <a:pt x="85" y="47"/>
                </a:lnTo>
                <a:lnTo>
                  <a:pt x="97" y="47"/>
                </a:lnTo>
                <a:lnTo>
                  <a:pt x="104" y="33"/>
                </a:lnTo>
                <a:lnTo>
                  <a:pt x="116" y="33"/>
                </a:lnTo>
                <a:lnTo>
                  <a:pt x="114" y="45"/>
                </a:lnTo>
                <a:lnTo>
                  <a:pt x="116" y="64"/>
                </a:lnTo>
                <a:lnTo>
                  <a:pt x="109" y="81"/>
                </a:lnTo>
                <a:lnTo>
                  <a:pt x="121" y="92"/>
                </a:lnTo>
                <a:lnTo>
                  <a:pt x="133" y="95"/>
                </a:lnTo>
                <a:lnTo>
                  <a:pt x="149" y="111"/>
                </a:lnTo>
                <a:lnTo>
                  <a:pt x="149" y="125"/>
                </a:lnTo>
                <a:lnTo>
                  <a:pt x="147" y="130"/>
                </a:lnTo>
                <a:lnTo>
                  <a:pt x="142" y="161"/>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77" name="Freeform 542"/>
          <p:cNvSpPr/>
          <p:nvPr/>
        </p:nvSpPr>
        <p:spPr bwMode="auto">
          <a:xfrm>
            <a:off x="3725364" y="4613838"/>
            <a:ext cx="36440" cy="34416"/>
          </a:xfrm>
          <a:custGeom>
            <a:gdLst>
              <a:gd fmla="*/ 78 w 90" name="T0"/>
              <a:gd fmla="*/ 12 h 85" name="T1"/>
              <a:gd fmla="*/ 90 w 90" name="T2"/>
              <a:gd fmla="*/ 26 h 85" name="T3"/>
              <a:gd fmla="*/ 78 w 90" name="T4"/>
              <a:gd fmla="*/ 45 h 85" name="T5"/>
              <a:gd fmla="*/ 71 w 90" name="T6"/>
              <a:gd fmla="*/ 59 h 85" name="T7"/>
              <a:gd fmla="*/ 50 w 90" name="T8"/>
              <a:gd fmla="*/ 66 h 85" name="T9"/>
              <a:gd fmla="*/ 43 w 90" name="T10"/>
              <a:gd fmla="*/ 80 h 85" name="T11"/>
              <a:gd fmla="*/ 28 w 90" name="T12"/>
              <a:gd fmla="*/ 85 h 85" name="T13"/>
              <a:gd fmla="*/ 0 w 90" name="T14"/>
              <a:gd fmla="*/ 52 h 85" name="T15"/>
              <a:gd fmla="*/ 21 w 90" name="T16"/>
              <a:gd fmla="*/ 26 h 85" name="T17"/>
              <a:gd fmla="*/ 43 w 90" name="T18"/>
              <a:gd fmla="*/ 9 h 85" name="T19"/>
              <a:gd fmla="*/ 59 w 90" name="T20"/>
              <a:gd fmla="*/ 0 h 85" name="T21"/>
              <a:gd fmla="*/ 78 w 90" name="T22"/>
              <a:gd fmla="*/ 12 h 8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5" w="90">
                <a:moveTo>
                  <a:pt x="78" y="12"/>
                </a:moveTo>
                <a:lnTo>
                  <a:pt x="90" y="26"/>
                </a:lnTo>
                <a:lnTo>
                  <a:pt x="78" y="45"/>
                </a:lnTo>
                <a:lnTo>
                  <a:pt x="71" y="59"/>
                </a:lnTo>
                <a:lnTo>
                  <a:pt x="50" y="66"/>
                </a:lnTo>
                <a:lnTo>
                  <a:pt x="43" y="80"/>
                </a:lnTo>
                <a:lnTo>
                  <a:pt x="28" y="85"/>
                </a:lnTo>
                <a:lnTo>
                  <a:pt x="0" y="52"/>
                </a:lnTo>
                <a:lnTo>
                  <a:pt x="21" y="26"/>
                </a:lnTo>
                <a:lnTo>
                  <a:pt x="43" y="9"/>
                </a:lnTo>
                <a:lnTo>
                  <a:pt x="59" y="0"/>
                </a:lnTo>
                <a:lnTo>
                  <a:pt x="78" y="12"/>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78" name="Freeform 543"/>
          <p:cNvSpPr/>
          <p:nvPr/>
        </p:nvSpPr>
        <p:spPr bwMode="auto">
          <a:xfrm>
            <a:off x="3632645" y="3169593"/>
            <a:ext cx="86242" cy="53850"/>
          </a:xfrm>
          <a:custGeom>
            <a:gdLst>
              <a:gd fmla="*/ 64 w 213" name="T0"/>
              <a:gd fmla="*/ 111 h 133" name="T1"/>
              <a:gd fmla="*/ 61 w 213" name="T2"/>
              <a:gd fmla="*/ 97 h 133" name="T3"/>
              <a:gd fmla="*/ 66 w 213" name="T4"/>
              <a:gd fmla="*/ 83 h 133" name="T5"/>
              <a:gd fmla="*/ 49 w 213" name="T6"/>
              <a:gd fmla="*/ 74 h 133" name="T7"/>
              <a:gd fmla="*/ 7 w 213" name="T8"/>
              <a:gd fmla="*/ 64 h 133" name="T9"/>
              <a:gd fmla="*/ 0 w 213" name="T10"/>
              <a:gd fmla="*/ 19 h 133" name="T11"/>
              <a:gd fmla="*/ 45 w 213" name="T12"/>
              <a:gd fmla="*/ 3 h 133" name="T13"/>
              <a:gd fmla="*/ 109 w 213" name="T14"/>
              <a:gd fmla="*/ 5 h 133" name="T15"/>
              <a:gd fmla="*/ 146 w 213" name="T16"/>
              <a:gd fmla="*/ 0 h 133" name="T17"/>
              <a:gd fmla="*/ 151 w 213" name="T18"/>
              <a:gd fmla="*/ 12 h 133" name="T19"/>
              <a:gd fmla="*/ 172 w 213" name="T20"/>
              <a:gd fmla="*/ 14 h 133" name="T21"/>
              <a:gd fmla="*/ 210 w 213" name="T22"/>
              <a:gd fmla="*/ 43 h 133" name="T23"/>
              <a:gd fmla="*/ 213 w 213" name="T24"/>
              <a:gd fmla="*/ 66 h 133" name="T25"/>
              <a:gd fmla="*/ 182 w 213" name="T26"/>
              <a:gd fmla="*/ 83 h 133" name="T27"/>
              <a:gd fmla="*/ 172 w 213" name="T28"/>
              <a:gd fmla="*/ 114 h 133" name="T29"/>
              <a:gd fmla="*/ 130 w 213" name="T30"/>
              <a:gd fmla="*/ 133 h 133" name="T31"/>
              <a:gd fmla="*/ 94 w 213" name="T32"/>
              <a:gd fmla="*/ 133 h 133" name="T33"/>
              <a:gd fmla="*/ 85 w 213" name="T34"/>
              <a:gd fmla="*/ 116 h 133" name="T35"/>
              <a:gd fmla="*/ 64 w 213" name="T36"/>
              <a:gd fmla="*/ 111 h 13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33" w="213">
                <a:moveTo>
                  <a:pt x="64" y="111"/>
                </a:moveTo>
                <a:lnTo>
                  <a:pt x="61" y="97"/>
                </a:lnTo>
                <a:lnTo>
                  <a:pt x="66" y="83"/>
                </a:lnTo>
                <a:lnTo>
                  <a:pt x="49" y="74"/>
                </a:lnTo>
                <a:lnTo>
                  <a:pt x="7" y="64"/>
                </a:lnTo>
                <a:lnTo>
                  <a:pt x="0" y="19"/>
                </a:lnTo>
                <a:lnTo>
                  <a:pt x="45" y="3"/>
                </a:lnTo>
                <a:lnTo>
                  <a:pt x="109" y="5"/>
                </a:lnTo>
                <a:lnTo>
                  <a:pt x="146" y="0"/>
                </a:lnTo>
                <a:lnTo>
                  <a:pt x="151" y="12"/>
                </a:lnTo>
                <a:lnTo>
                  <a:pt x="172" y="14"/>
                </a:lnTo>
                <a:lnTo>
                  <a:pt x="210" y="43"/>
                </a:lnTo>
                <a:lnTo>
                  <a:pt x="213" y="66"/>
                </a:lnTo>
                <a:lnTo>
                  <a:pt x="182" y="83"/>
                </a:lnTo>
                <a:lnTo>
                  <a:pt x="172" y="114"/>
                </a:lnTo>
                <a:lnTo>
                  <a:pt x="130" y="133"/>
                </a:lnTo>
                <a:lnTo>
                  <a:pt x="94" y="133"/>
                </a:lnTo>
                <a:lnTo>
                  <a:pt x="85" y="116"/>
                </a:lnTo>
                <a:lnTo>
                  <a:pt x="64" y="111"/>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79" name="Freeform 544"/>
          <p:cNvSpPr/>
          <p:nvPr/>
        </p:nvSpPr>
        <p:spPr bwMode="auto">
          <a:xfrm>
            <a:off x="3391330" y="3302802"/>
            <a:ext cx="9717" cy="13361"/>
          </a:xfrm>
          <a:custGeom>
            <a:gdLst>
              <a:gd fmla="*/ 15 w 24" name="T0"/>
              <a:gd fmla="*/ 0 h 33" name="T1"/>
              <a:gd fmla="*/ 24 w 24" name="T2"/>
              <a:gd fmla="*/ 9 h 33" name="T3"/>
              <a:gd fmla="*/ 22 w 24" name="T4"/>
              <a:gd fmla="*/ 33 h 33" name="T5"/>
              <a:gd fmla="*/ 10 w 24" name="T6"/>
              <a:gd fmla="*/ 33 h 33" name="T7"/>
              <a:gd fmla="*/ 0 w 24" name="T8"/>
              <a:gd fmla="*/ 28 h 33" name="T9"/>
              <a:gd fmla="*/ 5 w 24" name="T10"/>
              <a:gd fmla="*/ 0 h 33" name="T11"/>
              <a:gd fmla="*/ 15 w 24" name="T12"/>
              <a:gd fmla="*/ 0 h 33" name="T13"/>
            </a:gdLst>
            <a:cxnLst>
              <a:cxn ang="0">
                <a:pos x="T0" y="T1"/>
              </a:cxn>
              <a:cxn ang="0">
                <a:pos x="T2" y="T3"/>
              </a:cxn>
              <a:cxn ang="0">
                <a:pos x="T4" y="T5"/>
              </a:cxn>
              <a:cxn ang="0">
                <a:pos x="T6" y="T7"/>
              </a:cxn>
              <a:cxn ang="0">
                <a:pos x="T8" y="T9"/>
              </a:cxn>
              <a:cxn ang="0">
                <a:pos x="T10" y="T11"/>
              </a:cxn>
              <a:cxn ang="0">
                <a:pos x="T12" y="T13"/>
              </a:cxn>
            </a:cxnLst>
            <a:rect b="b" l="0" r="r" t="0"/>
            <a:pathLst>
              <a:path h="33" w="24">
                <a:moveTo>
                  <a:pt x="15" y="0"/>
                </a:moveTo>
                <a:lnTo>
                  <a:pt x="24" y="9"/>
                </a:lnTo>
                <a:lnTo>
                  <a:pt x="22" y="33"/>
                </a:lnTo>
                <a:lnTo>
                  <a:pt x="10" y="33"/>
                </a:lnTo>
                <a:lnTo>
                  <a:pt x="0" y="28"/>
                </a:lnTo>
                <a:lnTo>
                  <a:pt x="5" y="0"/>
                </a:lnTo>
                <a:lnTo>
                  <a:pt x="15" y="0"/>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80" name="Freeform 545"/>
          <p:cNvSpPr/>
          <p:nvPr/>
        </p:nvSpPr>
        <p:spPr bwMode="auto">
          <a:xfrm>
            <a:off x="3632645" y="3134367"/>
            <a:ext cx="110940" cy="52636"/>
          </a:xfrm>
          <a:custGeom>
            <a:gdLst>
              <a:gd fmla="*/ 0 w 274" name="T0"/>
              <a:gd fmla="*/ 106 h 130" name="T1"/>
              <a:gd fmla="*/ 2 w 274" name="T2"/>
              <a:gd fmla="*/ 64 h 130" name="T3"/>
              <a:gd fmla="*/ 21 w 274" name="T4"/>
              <a:gd fmla="*/ 31 h 130" name="T5"/>
              <a:gd fmla="*/ 57 w 274" name="T6"/>
              <a:gd fmla="*/ 12 h 130" name="T7"/>
              <a:gd fmla="*/ 87 w 274" name="T8"/>
              <a:gd fmla="*/ 52 h 130" name="T9"/>
              <a:gd fmla="*/ 118 w 274" name="T10"/>
              <a:gd fmla="*/ 52 h 130" name="T11"/>
              <a:gd fmla="*/ 125 w 274" name="T12"/>
              <a:gd fmla="*/ 9 h 130" name="T13"/>
              <a:gd fmla="*/ 158 w 274" name="T14"/>
              <a:gd fmla="*/ 0 h 130" name="T15"/>
              <a:gd fmla="*/ 175 w 274" name="T16"/>
              <a:gd fmla="*/ 7 h 130" name="T17"/>
              <a:gd fmla="*/ 208 w 274" name="T18"/>
              <a:gd fmla="*/ 26 h 130" name="T19"/>
              <a:gd fmla="*/ 241 w 274" name="T20"/>
              <a:gd fmla="*/ 26 h 130" name="T21"/>
              <a:gd fmla="*/ 260 w 274" name="T22"/>
              <a:gd fmla="*/ 40 h 130" name="T23"/>
              <a:gd fmla="*/ 262 w 274" name="T24"/>
              <a:gd fmla="*/ 66 h 130" name="T25"/>
              <a:gd fmla="*/ 274 w 274" name="T26"/>
              <a:gd fmla="*/ 99 h 130" name="T27"/>
              <a:gd fmla="*/ 234 w 274" name="T28"/>
              <a:gd fmla="*/ 120 h 130" name="T29"/>
              <a:gd fmla="*/ 210 w 274" name="T30"/>
              <a:gd fmla="*/ 130 h 130" name="T31"/>
              <a:gd fmla="*/ 172 w 274" name="T32"/>
              <a:gd fmla="*/ 101 h 130" name="T33"/>
              <a:gd fmla="*/ 151 w 274" name="T34"/>
              <a:gd fmla="*/ 99 h 130" name="T35"/>
              <a:gd fmla="*/ 146 w 274" name="T36"/>
              <a:gd fmla="*/ 87 h 130" name="T37"/>
              <a:gd fmla="*/ 109 w 274" name="T38"/>
              <a:gd fmla="*/ 92 h 130" name="T39"/>
              <a:gd fmla="*/ 45 w 274" name="T40"/>
              <a:gd fmla="*/ 90 h 130" name="T41"/>
              <a:gd fmla="*/ 0 w 274" name="T42"/>
              <a:gd fmla="*/ 106 h 13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30" w="274">
                <a:moveTo>
                  <a:pt x="0" y="106"/>
                </a:moveTo>
                <a:lnTo>
                  <a:pt x="2" y="64"/>
                </a:lnTo>
                <a:lnTo>
                  <a:pt x="21" y="31"/>
                </a:lnTo>
                <a:lnTo>
                  <a:pt x="57" y="12"/>
                </a:lnTo>
                <a:lnTo>
                  <a:pt x="87" y="52"/>
                </a:lnTo>
                <a:lnTo>
                  <a:pt x="118" y="52"/>
                </a:lnTo>
                <a:lnTo>
                  <a:pt x="125" y="9"/>
                </a:lnTo>
                <a:lnTo>
                  <a:pt x="158" y="0"/>
                </a:lnTo>
                <a:lnTo>
                  <a:pt x="175" y="7"/>
                </a:lnTo>
                <a:lnTo>
                  <a:pt x="208" y="26"/>
                </a:lnTo>
                <a:lnTo>
                  <a:pt x="241" y="26"/>
                </a:lnTo>
                <a:lnTo>
                  <a:pt x="260" y="40"/>
                </a:lnTo>
                <a:lnTo>
                  <a:pt x="262" y="66"/>
                </a:lnTo>
                <a:lnTo>
                  <a:pt x="274" y="99"/>
                </a:lnTo>
                <a:lnTo>
                  <a:pt x="234" y="120"/>
                </a:lnTo>
                <a:lnTo>
                  <a:pt x="210" y="130"/>
                </a:lnTo>
                <a:lnTo>
                  <a:pt x="172" y="101"/>
                </a:lnTo>
                <a:lnTo>
                  <a:pt x="151" y="99"/>
                </a:lnTo>
                <a:lnTo>
                  <a:pt x="146" y="87"/>
                </a:lnTo>
                <a:lnTo>
                  <a:pt x="109" y="92"/>
                </a:lnTo>
                <a:lnTo>
                  <a:pt x="45" y="90"/>
                </a:lnTo>
                <a:lnTo>
                  <a:pt x="0" y="106"/>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81" name="Freeform 546"/>
          <p:cNvSpPr/>
          <p:nvPr/>
        </p:nvSpPr>
        <p:spPr bwMode="auto">
          <a:xfrm>
            <a:off x="3448824" y="3620640"/>
            <a:ext cx="247793" cy="226739"/>
          </a:xfrm>
          <a:custGeom>
            <a:gdLst>
              <a:gd fmla="*/ 213 w 612" name="T0"/>
              <a:gd fmla="*/ 427 h 560" name="T1"/>
              <a:gd fmla="*/ 187 w 612" name="T2"/>
              <a:gd fmla="*/ 444 h 560" name="T3"/>
              <a:gd fmla="*/ 166 w 612" name="T4"/>
              <a:gd fmla="*/ 420 h 560" name="T5"/>
              <a:gd fmla="*/ 104 w 612" name="T6"/>
              <a:gd fmla="*/ 404 h 560" name="T7"/>
              <a:gd fmla="*/ 88 w 612" name="T8"/>
              <a:gd fmla="*/ 378 h 560" name="T9"/>
              <a:gd fmla="*/ 57 w 612" name="T10"/>
              <a:gd fmla="*/ 359 h 560" name="T11"/>
              <a:gd fmla="*/ 38 w 612" name="T12"/>
              <a:gd fmla="*/ 366 h 560" name="T13"/>
              <a:gd fmla="*/ 24 w 612" name="T14"/>
              <a:gd fmla="*/ 345 h 560" name="T15"/>
              <a:gd fmla="*/ 24 w 612" name="T16"/>
              <a:gd fmla="*/ 326 h 560" name="T17"/>
              <a:gd fmla="*/ 0 w 612" name="T18"/>
              <a:gd fmla="*/ 297 h 560" name="T19"/>
              <a:gd fmla="*/ 17 w 612" name="T20"/>
              <a:gd fmla="*/ 278 h 560" name="T21"/>
              <a:gd fmla="*/ 12 w 612" name="T22"/>
              <a:gd fmla="*/ 252 h 560" name="T23"/>
              <a:gd fmla="*/ 17 w 612" name="T24"/>
              <a:gd fmla="*/ 231 h 560" name="T25"/>
              <a:gd fmla="*/ 14 w 612" name="T26"/>
              <a:gd fmla="*/ 212 h 560" name="T27"/>
              <a:gd fmla="*/ 21 w 612" name="T28"/>
              <a:gd fmla="*/ 177 h 560" name="T29"/>
              <a:gd fmla="*/ 19 w 612" name="T30"/>
              <a:gd fmla="*/ 158 h 560" name="T31"/>
              <a:gd fmla="*/ 7 w 612" name="T32"/>
              <a:gd fmla="*/ 120 h 560" name="T33"/>
              <a:gd fmla="*/ 26 w 612" name="T34"/>
              <a:gd fmla="*/ 111 h 560" name="T35"/>
              <a:gd fmla="*/ 29 w 612" name="T36"/>
              <a:gd fmla="*/ 94 h 560" name="T37"/>
              <a:gd fmla="*/ 24 w 612" name="T38"/>
              <a:gd fmla="*/ 75 h 560" name="T39"/>
              <a:gd fmla="*/ 52 w 612" name="T40"/>
              <a:gd fmla="*/ 59 h 560" name="T41"/>
              <a:gd fmla="*/ 64 w 612" name="T42"/>
              <a:gd fmla="*/ 44 h 560" name="T43"/>
              <a:gd fmla="*/ 83 w 612" name="T44"/>
              <a:gd fmla="*/ 33 h 560" name="T45"/>
              <a:gd fmla="*/ 85 w 612" name="T46"/>
              <a:gd fmla="*/ 0 h 560" name="T47"/>
              <a:gd fmla="*/ 130 w 612" name="T48"/>
              <a:gd fmla="*/ 16 h 560" name="T49"/>
              <a:gd fmla="*/ 147 w 612" name="T50"/>
              <a:gd fmla="*/ 11 h 560" name="T51"/>
              <a:gd fmla="*/ 177 w 612" name="T52"/>
              <a:gd fmla="*/ 18 h 560" name="T53"/>
              <a:gd fmla="*/ 229 w 612" name="T54"/>
              <a:gd fmla="*/ 37 h 560" name="T55"/>
              <a:gd fmla="*/ 248 w 612" name="T56"/>
              <a:gd fmla="*/ 75 h 560" name="T57"/>
              <a:gd fmla="*/ 281 w 612" name="T58"/>
              <a:gd fmla="*/ 85 h 560" name="T59"/>
              <a:gd fmla="*/ 336 w 612" name="T60"/>
              <a:gd fmla="*/ 101 h 560" name="T61"/>
              <a:gd fmla="*/ 378 w 612" name="T62"/>
              <a:gd fmla="*/ 122 h 560" name="T63"/>
              <a:gd fmla="*/ 397 w 612" name="T64"/>
              <a:gd fmla="*/ 111 h 560" name="T65"/>
              <a:gd fmla="*/ 416 w 612" name="T66"/>
              <a:gd fmla="*/ 92 h 560" name="T67"/>
              <a:gd fmla="*/ 407 w 612" name="T68"/>
              <a:gd fmla="*/ 59 h 560" name="T69"/>
              <a:gd fmla="*/ 418 w 612" name="T70"/>
              <a:gd fmla="*/ 40 h 560" name="T71"/>
              <a:gd fmla="*/ 447 w 612" name="T72"/>
              <a:gd fmla="*/ 18 h 560" name="T73"/>
              <a:gd fmla="*/ 473 w 612" name="T74"/>
              <a:gd fmla="*/ 14 h 560" name="T75"/>
              <a:gd fmla="*/ 525 w 612" name="T76"/>
              <a:gd fmla="*/ 21 h 560" name="T77"/>
              <a:gd fmla="*/ 539 w 612" name="T78"/>
              <a:gd fmla="*/ 40 h 560" name="T79"/>
              <a:gd fmla="*/ 553 w 612" name="T80"/>
              <a:gd fmla="*/ 42 h 560" name="T81"/>
              <a:gd fmla="*/ 565 w 612" name="T82"/>
              <a:gd fmla="*/ 49 h 560" name="T83"/>
              <a:gd fmla="*/ 603 w 612" name="T84"/>
              <a:gd fmla="*/ 54 h 560" name="T85"/>
              <a:gd fmla="*/ 612 w 612" name="T86"/>
              <a:gd fmla="*/ 68 h 560" name="T87"/>
              <a:gd fmla="*/ 598 w 612" name="T88"/>
              <a:gd fmla="*/ 87 h 560" name="T89"/>
              <a:gd fmla="*/ 605 w 612" name="T90"/>
              <a:gd fmla="*/ 106 h 560" name="T91"/>
              <a:gd fmla="*/ 596 w 612" name="T92"/>
              <a:gd fmla="*/ 132 h 560" name="T93"/>
              <a:gd fmla="*/ 605 w 612" name="T94"/>
              <a:gd fmla="*/ 165 h 560" name="T95"/>
              <a:gd fmla="*/ 605 w 612" name="T96"/>
              <a:gd fmla="*/ 314 h 560" name="T97"/>
              <a:gd fmla="*/ 605 w 612" name="T98"/>
              <a:gd fmla="*/ 463 h 560" name="T99"/>
              <a:gd fmla="*/ 605 w 612" name="T100"/>
              <a:gd fmla="*/ 543 h 560" name="T101"/>
              <a:gd fmla="*/ 563 w 612" name="T102"/>
              <a:gd fmla="*/ 543 h 560" name="T103"/>
              <a:gd fmla="*/ 560 w 612" name="T104"/>
              <a:gd fmla="*/ 560 h 560" name="T105"/>
              <a:gd fmla="*/ 407 w 612" name="T106"/>
              <a:gd fmla="*/ 484 h 560" name="T107"/>
              <a:gd fmla="*/ 253 w 612" name="T108"/>
              <a:gd fmla="*/ 406 h 560" name="T109"/>
              <a:gd fmla="*/ 213 w 612" name="T110"/>
              <a:gd fmla="*/ 427 h 560"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560" w="612">
                <a:moveTo>
                  <a:pt x="213" y="427"/>
                </a:moveTo>
                <a:lnTo>
                  <a:pt x="187" y="444"/>
                </a:lnTo>
                <a:lnTo>
                  <a:pt x="166" y="420"/>
                </a:lnTo>
                <a:lnTo>
                  <a:pt x="104" y="404"/>
                </a:lnTo>
                <a:lnTo>
                  <a:pt x="88" y="378"/>
                </a:lnTo>
                <a:lnTo>
                  <a:pt x="57" y="359"/>
                </a:lnTo>
                <a:lnTo>
                  <a:pt x="38" y="366"/>
                </a:lnTo>
                <a:lnTo>
                  <a:pt x="24" y="345"/>
                </a:lnTo>
                <a:lnTo>
                  <a:pt x="24" y="326"/>
                </a:lnTo>
                <a:lnTo>
                  <a:pt x="0" y="297"/>
                </a:lnTo>
                <a:lnTo>
                  <a:pt x="17" y="278"/>
                </a:lnTo>
                <a:lnTo>
                  <a:pt x="12" y="252"/>
                </a:lnTo>
                <a:lnTo>
                  <a:pt x="17" y="231"/>
                </a:lnTo>
                <a:lnTo>
                  <a:pt x="14" y="212"/>
                </a:lnTo>
                <a:lnTo>
                  <a:pt x="21" y="177"/>
                </a:lnTo>
                <a:lnTo>
                  <a:pt x="19" y="158"/>
                </a:lnTo>
                <a:lnTo>
                  <a:pt x="7" y="120"/>
                </a:lnTo>
                <a:lnTo>
                  <a:pt x="26" y="111"/>
                </a:lnTo>
                <a:lnTo>
                  <a:pt x="29" y="94"/>
                </a:lnTo>
                <a:lnTo>
                  <a:pt x="24" y="75"/>
                </a:lnTo>
                <a:lnTo>
                  <a:pt x="52" y="59"/>
                </a:lnTo>
                <a:lnTo>
                  <a:pt x="64" y="44"/>
                </a:lnTo>
                <a:lnTo>
                  <a:pt x="83" y="33"/>
                </a:lnTo>
                <a:lnTo>
                  <a:pt x="85" y="0"/>
                </a:lnTo>
                <a:lnTo>
                  <a:pt x="130" y="16"/>
                </a:lnTo>
                <a:lnTo>
                  <a:pt x="147" y="11"/>
                </a:lnTo>
                <a:lnTo>
                  <a:pt x="177" y="18"/>
                </a:lnTo>
                <a:lnTo>
                  <a:pt x="229" y="37"/>
                </a:lnTo>
                <a:lnTo>
                  <a:pt x="248" y="75"/>
                </a:lnTo>
                <a:lnTo>
                  <a:pt x="281" y="85"/>
                </a:lnTo>
                <a:lnTo>
                  <a:pt x="336" y="101"/>
                </a:lnTo>
                <a:lnTo>
                  <a:pt x="378" y="122"/>
                </a:lnTo>
                <a:lnTo>
                  <a:pt x="397" y="111"/>
                </a:lnTo>
                <a:lnTo>
                  <a:pt x="416" y="92"/>
                </a:lnTo>
                <a:lnTo>
                  <a:pt x="407" y="59"/>
                </a:lnTo>
                <a:lnTo>
                  <a:pt x="418" y="40"/>
                </a:lnTo>
                <a:lnTo>
                  <a:pt x="447" y="18"/>
                </a:lnTo>
                <a:lnTo>
                  <a:pt x="473" y="14"/>
                </a:lnTo>
                <a:lnTo>
                  <a:pt x="525" y="21"/>
                </a:lnTo>
                <a:lnTo>
                  <a:pt x="539" y="40"/>
                </a:lnTo>
                <a:lnTo>
                  <a:pt x="553" y="42"/>
                </a:lnTo>
                <a:lnTo>
                  <a:pt x="565" y="49"/>
                </a:lnTo>
                <a:lnTo>
                  <a:pt x="603" y="54"/>
                </a:lnTo>
                <a:lnTo>
                  <a:pt x="612" y="68"/>
                </a:lnTo>
                <a:lnTo>
                  <a:pt x="598" y="87"/>
                </a:lnTo>
                <a:lnTo>
                  <a:pt x="605" y="106"/>
                </a:lnTo>
                <a:lnTo>
                  <a:pt x="596" y="132"/>
                </a:lnTo>
                <a:lnTo>
                  <a:pt x="605" y="165"/>
                </a:lnTo>
                <a:lnTo>
                  <a:pt x="605" y="314"/>
                </a:lnTo>
                <a:lnTo>
                  <a:pt x="605" y="463"/>
                </a:lnTo>
                <a:lnTo>
                  <a:pt x="605" y="543"/>
                </a:lnTo>
                <a:lnTo>
                  <a:pt x="563" y="543"/>
                </a:lnTo>
                <a:lnTo>
                  <a:pt x="560" y="560"/>
                </a:lnTo>
                <a:lnTo>
                  <a:pt x="407" y="484"/>
                </a:lnTo>
                <a:lnTo>
                  <a:pt x="253" y="406"/>
                </a:lnTo>
                <a:lnTo>
                  <a:pt x="213" y="427"/>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82" name="Freeform 547"/>
          <p:cNvSpPr/>
          <p:nvPr/>
        </p:nvSpPr>
        <p:spPr bwMode="auto">
          <a:xfrm>
            <a:off x="3098594" y="3574483"/>
            <a:ext cx="186655" cy="139687"/>
          </a:xfrm>
          <a:custGeom>
            <a:gdLst>
              <a:gd fmla="*/ 171 w 461" name="T0"/>
              <a:gd fmla="*/ 345 h 345" name="T1"/>
              <a:gd fmla="*/ 171 w 461" name="T2"/>
              <a:gd fmla="*/ 296 h 345" name="T3"/>
              <a:gd fmla="*/ 232 w 461" name="T4"/>
              <a:gd fmla="*/ 265 h 345" name="T5"/>
              <a:gd fmla="*/ 272 w 461" name="T6"/>
              <a:gd fmla="*/ 260 h 345" name="T7"/>
              <a:gd fmla="*/ 303 w 461" name="T8"/>
              <a:gd fmla="*/ 248 h 345" name="T9"/>
              <a:gd fmla="*/ 317 w 461" name="T10"/>
              <a:gd fmla="*/ 227 h 345" name="T11"/>
              <a:gd fmla="*/ 362 w 461" name="T12"/>
              <a:gd fmla="*/ 210 h 345" name="T13"/>
              <a:gd fmla="*/ 364 w 461" name="T14"/>
              <a:gd fmla="*/ 177 h 345" name="T15"/>
              <a:gd fmla="*/ 386 w 461" name="T16"/>
              <a:gd fmla="*/ 175 h 345" name="T17"/>
              <a:gd fmla="*/ 404 w 461" name="T18"/>
              <a:gd fmla="*/ 158 h 345" name="T19"/>
              <a:gd fmla="*/ 454 w 461" name="T20"/>
              <a:gd fmla="*/ 151 h 345" name="T21"/>
              <a:gd fmla="*/ 461 w 461" name="T22"/>
              <a:gd fmla="*/ 135 h 345" name="T23"/>
              <a:gd fmla="*/ 452 w 461" name="T24"/>
              <a:gd fmla="*/ 125 h 345" name="T25"/>
              <a:gd fmla="*/ 438 w 461" name="T26"/>
              <a:gd fmla="*/ 80 h 345" name="T27"/>
              <a:gd fmla="*/ 435 w 461" name="T28"/>
              <a:gd fmla="*/ 54 h 345" name="T29"/>
              <a:gd fmla="*/ 421 w 461" name="T30"/>
              <a:gd fmla="*/ 26 h 345" name="T31"/>
              <a:gd fmla="*/ 404 w 461" name="T32"/>
              <a:gd fmla="*/ 26 h 345" name="T33"/>
              <a:gd fmla="*/ 364 w 461" name="T34"/>
              <a:gd fmla="*/ 17 h 345" name="T35"/>
              <a:gd fmla="*/ 329 w 461" name="T36"/>
              <a:gd fmla="*/ 19 h 345" name="T37"/>
              <a:gd fmla="*/ 305 w 461" name="T38"/>
              <a:gd fmla="*/ 0 h 345" name="T39"/>
              <a:gd fmla="*/ 277 w 461" name="T40"/>
              <a:gd fmla="*/ 0 h 345" name="T41"/>
              <a:gd fmla="*/ 263 w 461" name="T42"/>
              <a:gd fmla="*/ 28 h 345" name="T43"/>
              <a:gd fmla="*/ 239 w 461" name="T44"/>
              <a:gd fmla="*/ 73 h 345" name="T45"/>
              <a:gd fmla="*/ 208 w 461" name="T46"/>
              <a:gd fmla="*/ 90 h 345" name="T47"/>
              <a:gd fmla="*/ 171 w 461" name="T48"/>
              <a:gd fmla="*/ 109 h 345" name="T49"/>
              <a:gd fmla="*/ 147 w 461" name="T50"/>
              <a:gd fmla="*/ 140 h 345" name="T51"/>
              <a:gd fmla="*/ 140 w 461" name="T52"/>
              <a:gd fmla="*/ 161 h 345" name="T53"/>
              <a:gd fmla="*/ 126 w 461" name="T54"/>
              <a:gd fmla="*/ 199 h 345" name="T55"/>
              <a:gd fmla="*/ 135 w 461" name="T56"/>
              <a:gd fmla="*/ 251 h 345" name="T57"/>
              <a:gd fmla="*/ 104 w 461" name="T58"/>
              <a:gd fmla="*/ 286 h 345" name="T59"/>
              <a:gd fmla="*/ 83 w 461" name="T60"/>
              <a:gd fmla="*/ 298 h 345" name="T61"/>
              <a:gd fmla="*/ 52 w 461" name="T62"/>
              <a:gd fmla="*/ 326 h 345" name="T63"/>
              <a:gd fmla="*/ 17 w 461" name="T64"/>
              <a:gd fmla="*/ 331 h 345" name="T65"/>
              <a:gd fmla="*/ 0 w 461" name="T66"/>
              <a:gd fmla="*/ 345 h 345" name="T67"/>
              <a:gd fmla="*/ 50 w 461" name="T68"/>
              <a:gd fmla="*/ 345 h 345" name="T69"/>
              <a:gd fmla="*/ 171 w 461" name="T70"/>
              <a:gd fmla="*/ 345 h 345" name="T71"/>
              <a:gd fmla="*/ 171 w 461" name="T72"/>
              <a:gd fmla="*/ 345 h 345" name="T73"/>
              <a:gd fmla="*/ 171 w 461" name="T74"/>
              <a:gd fmla="*/ 345 h 345" name="T75"/>
              <a:gd fmla="*/ 50 w 461" name="T76"/>
              <a:gd fmla="*/ 345 h 345" name="T77"/>
              <a:gd fmla="*/ 0 w 461" name="T78"/>
              <a:gd fmla="*/ 345 h 345" name="T79"/>
              <a:gd fmla="*/ 171 w 461" name="T80"/>
              <a:gd fmla="*/ 345 h 34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345" w="461">
                <a:moveTo>
                  <a:pt x="171" y="345"/>
                </a:moveTo>
                <a:lnTo>
                  <a:pt x="171" y="296"/>
                </a:lnTo>
                <a:lnTo>
                  <a:pt x="232" y="265"/>
                </a:lnTo>
                <a:lnTo>
                  <a:pt x="272" y="260"/>
                </a:lnTo>
                <a:lnTo>
                  <a:pt x="303" y="248"/>
                </a:lnTo>
                <a:lnTo>
                  <a:pt x="317" y="227"/>
                </a:lnTo>
                <a:lnTo>
                  <a:pt x="362" y="210"/>
                </a:lnTo>
                <a:lnTo>
                  <a:pt x="364" y="177"/>
                </a:lnTo>
                <a:lnTo>
                  <a:pt x="386" y="175"/>
                </a:lnTo>
                <a:lnTo>
                  <a:pt x="404" y="158"/>
                </a:lnTo>
                <a:lnTo>
                  <a:pt x="454" y="151"/>
                </a:lnTo>
                <a:lnTo>
                  <a:pt x="461" y="135"/>
                </a:lnTo>
                <a:lnTo>
                  <a:pt x="452" y="125"/>
                </a:lnTo>
                <a:lnTo>
                  <a:pt x="438" y="80"/>
                </a:lnTo>
                <a:lnTo>
                  <a:pt x="435" y="54"/>
                </a:lnTo>
                <a:lnTo>
                  <a:pt x="421" y="26"/>
                </a:lnTo>
                <a:lnTo>
                  <a:pt x="404" y="26"/>
                </a:lnTo>
                <a:lnTo>
                  <a:pt x="364" y="17"/>
                </a:lnTo>
                <a:lnTo>
                  <a:pt x="329" y="19"/>
                </a:lnTo>
                <a:lnTo>
                  <a:pt x="305" y="0"/>
                </a:lnTo>
                <a:lnTo>
                  <a:pt x="277" y="0"/>
                </a:lnTo>
                <a:lnTo>
                  <a:pt x="263" y="28"/>
                </a:lnTo>
                <a:lnTo>
                  <a:pt x="239" y="73"/>
                </a:lnTo>
                <a:lnTo>
                  <a:pt x="208" y="90"/>
                </a:lnTo>
                <a:lnTo>
                  <a:pt x="171" y="109"/>
                </a:lnTo>
                <a:lnTo>
                  <a:pt x="147" y="140"/>
                </a:lnTo>
                <a:lnTo>
                  <a:pt x="140" y="161"/>
                </a:lnTo>
                <a:lnTo>
                  <a:pt x="126" y="199"/>
                </a:lnTo>
                <a:lnTo>
                  <a:pt x="135" y="251"/>
                </a:lnTo>
                <a:lnTo>
                  <a:pt x="104" y="286"/>
                </a:lnTo>
                <a:lnTo>
                  <a:pt x="83" y="298"/>
                </a:lnTo>
                <a:lnTo>
                  <a:pt x="52" y="326"/>
                </a:lnTo>
                <a:lnTo>
                  <a:pt x="17" y="331"/>
                </a:lnTo>
                <a:lnTo>
                  <a:pt x="0" y="345"/>
                </a:lnTo>
                <a:lnTo>
                  <a:pt x="50" y="345"/>
                </a:lnTo>
                <a:lnTo>
                  <a:pt x="171" y="345"/>
                </a:lnTo>
                <a:lnTo>
                  <a:pt x="171" y="345"/>
                </a:lnTo>
                <a:lnTo>
                  <a:pt x="171" y="345"/>
                </a:lnTo>
                <a:lnTo>
                  <a:pt x="50" y="345"/>
                </a:lnTo>
                <a:lnTo>
                  <a:pt x="0" y="345"/>
                </a:lnTo>
                <a:lnTo>
                  <a:pt x="171" y="345"/>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83" name="Freeform 548"/>
          <p:cNvSpPr/>
          <p:nvPr/>
        </p:nvSpPr>
        <p:spPr bwMode="auto">
          <a:xfrm>
            <a:off x="3719696" y="3336407"/>
            <a:ext cx="53446" cy="58304"/>
          </a:xfrm>
          <a:custGeom>
            <a:gdLst>
              <a:gd fmla="*/ 0 w 132" name="T0"/>
              <a:gd fmla="*/ 11 h 144" name="T1"/>
              <a:gd fmla="*/ 9 w 132" name="T2"/>
              <a:gd fmla="*/ 4 h 144" name="T3"/>
              <a:gd fmla="*/ 35 w 132" name="T4"/>
              <a:gd fmla="*/ 0 h 144" name="T5"/>
              <a:gd fmla="*/ 64 w 132" name="T6"/>
              <a:gd fmla="*/ 14 h 144" name="T7"/>
              <a:gd fmla="*/ 78 w 132" name="T8"/>
              <a:gd fmla="*/ 16 h 144" name="T9"/>
              <a:gd fmla="*/ 97 w 132" name="T10"/>
              <a:gd fmla="*/ 30 h 144" name="T11"/>
              <a:gd fmla="*/ 94 w 132" name="T12"/>
              <a:gd fmla="*/ 47 h 144" name="T13"/>
              <a:gd fmla="*/ 109 w 132" name="T14"/>
              <a:gd fmla="*/ 54 h 144" name="T15"/>
              <a:gd fmla="*/ 113 w 132" name="T16"/>
              <a:gd fmla="*/ 75 h 144" name="T17"/>
              <a:gd fmla="*/ 127 w 132" name="T18"/>
              <a:gd fmla="*/ 87 h 144" name="T19"/>
              <a:gd fmla="*/ 125 w 132" name="T20"/>
              <a:gd fmla="*/ 94 h 144" name="T21"/>
              <a:gd fmla="*/ 132 w 132" name="T22"/>
              <a:gd fmla="*/ 99 h 144" name="T23"/>
              <a:gd fmla="*/ 120 w 132" name="T24"/>
              <a:gd fmla="*/ 101 h 144" name="T25"/>
              <a:gd fmla="*/ 99 w 132" name="T26"/>
              <a:gd fmla="*/ 101 h 144" name="T27"/>
              <a:gd fmla="*/ 94 w 132" name="T28"/>
              <a:gd fmla="*/ 94 h 144" name="T29"/>
              <a:gd fmla="*/ 87 w 132" name="T30"/>
              <a:gd fmla="*/ 99 h 144" name="T31"/>
              <a:gd fmla="*/ 90 w 132" name="T32"/>
              <a:gd fmla="*/ 106 h 144" name="T33"/>
              <a:gd fmla="*/ 78 w 132" name="T34"/>
              <a:gd fmla="*/ 122 h 144" name="T35"/>
              <a:gd fmla="*/ 71 w 132" name="T36"/>
              <a:gd fmla="*/ 139 h 144" name="T37"/>
              <a:gd fmla="*/ 61 w 132" name="T38"/>
              <a:gd fmla="*/ 144 h 144" name="T39"/>
              <a:gd fmla="*/ 54 w 132" name="T40"/>
              <a:gd fmla="*/ 122 h 144" name="T41"/>
              <a:gd fmla="*/ 59 w 132" name="T42"/>
              <a:gd fmla="*/ 101 h 144" name="T43"/>
              <a:gd fmla="*/ 59 w 132" name="T44"/>
              <a:gd fmla="*/ 80 h 144" name="T45"/>
              <a:gd fmla="*/ 35 w 132" name="T46"/>
              <a:gd fmla="*/ 52 h 144" name="T47"/>
              <a:gd fmla="*/ 24 w 132" name="T48"/>
              <a:gd fmla="*/ 30 h 144" name="T49"/>
              <a:gd fmla="*/ 12 w 132" name="T50"/>
              <a:gd fmla="*/ 16 h 144" name="T51"/>
              <a:gd fmla="*/ 0 w 132" name="T52"/>
              <a:gd fmla="*/ 11 h 144"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44" w="132">
                <a:moveTo>
                  <a:pt x="0" y="11"/>
                </a:moveTo>
                <a:lnTo>
                  <a:pt x="9" y="4"/>
                </a:lnTo>
                <a:lnTo>
                  <a:pt x="35" y="0"/>
                </a:lnTo>
                <a:lnTo>
                  <a:pt x="64" y="14"/>
                </a:lnTo>
                <a:lnTo>
                  <a:pt x="78" y="16"/>
                </a:lnTo>
                <a:lnTo>
                  <a:pt x="97" y="30"/>
                </a:lnTo>
                <a:lnTo>
                  <a:pt x="94" y="47"/>
                </a:lnTo>
                <a:lnTo>
                  <a:pt x="109" y="54"/>
                </a:lnTo>
                <a:lnTo>
                  <a:pt x="113" y="75"/>
                </a:lnTo>
                <a:lnTo>
                  <a:pt x="127" y="87"/>
                </a:lnTo>
                <a:lnTo>
                  <a:pt x="125" y="94"/>
                </a:lnTo>
                <a:lnTo>
                  <a:pt x="132" y="99"/>
                </a:lnTo>
                <a:lnTo>
                  <a:pt x="120" y="101"/>
                </a:lnTo>
                <a:lnTo>
                  <a:pt x="99" y="101"/>
                </a:lnTo>
                <a:lnTo>
                  <a:pt x="94" y="94"/>
                </a:lnTo>
                <a:lnTo>
                  <a:pt x="87" y="99"/>
                </a:lnTo>
                <a:lnTo>
                  <a:pt x="90" y="106"/>
                </a:lnTo>
                <a:lnTo>
                  <a:pt x="78" y="122"/>
                </a:lnTo>
                <a:lnTo>
                  <a:pt x="71" y="139"/>
                </a:lnTo>
                <a:lnTo>
                  <a:pt x="61" y="144"/>
                </a:lnTo>
                <a:lnTo>
                  <a:pt x="54" y="122"/>
                </a:lnTo>
                <a:lnTo>
                  <a:pt x="59" y="101"/>
                </a:lnTo>
                <a:lnTo>
                  <a:pt x="59" y="80"/>
                </a:lnTo>
                <a:lnTo>
                  <a:pt x="35" y="52"/>
                </a:lnTo>
                <a:lnTo>
                  <a:pt x="24" y="30"/>
                </a:lnTo>
                <a:lnTo>
                  <a:pt x="12" y="16"/>
                </a:lnTo>
                <a:lnTo>
                  <a:pt x="0" y="11"/>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84" name="Freeform 549"/>
          <p:cNvSpPr/>
          <p:nvPr/>
        </p:nvSpPr>
        <p:spPr bwMode="auto">
          <a:xfrm>
            <a:off x="3591346" y="3431961"/>
            <a:ext cx="29961" cy="31581"/>
          </a:xfrm>
          <a:custGeom>
            <a:gdLst>
              <a:gd fmla="*/ 52 w 74" name="T0"/>
              <a:gd fmla="*/ 50 h 78" name="T1"/>
              <a:gd fmla="*/ 50 w 74" name="T2"/>
              <a:gd fmla="*/ 40 h 78" name="T3"/>
              <a:gd fmla="*/ 33 w 74" name="T4"/>
              <a:gd fmla="*/ 64 h 78" name="T5"/>
              <a:gd fmla="*/ 36 w 74" name="T6"/>
              <a:gd fmla="*/ 78 h 78" name="T7"/>
              <a:gd fmla="*/ 29 w 74" name="T8"/>
              <a:gd fmla="*/ 73 h 78" name="T9"/>
              <a:gd fmla="*/ 17 w 74" name="T10"/>
              <a:gd fmla="*/ 59 h 78" name="T11"/>
              <a:gd fmla="*/ 0 w 74" name="T12"/>
              <a:gd fmla="*/ 50 h 78" name="T13"/>
              <a:gd fmla="*/ 5 w 74" name="T14"/>
              <a:gd fmla="*/ 42 h 78" name="T15"/>
              <a:gd fmla="*/ 12 w 74" name="T16"/>
              <a:gd fmla="*/ 16 h 78" name="T17"/>
              <a:gd fmla="*/ 24 w 74" name="T18"/>
              <a:gd fmla="*/ 5 h 78" name="T19"/>
              <a:gd fmla="*/ 31 w 74" name="T20"/>
              <a:gd fmla="*/ 0 h 78" name="T21"/>
              <a:gd fmla="*/ 40 w 74" name="T22"/>
              <a:gd fmla="*/ 9 h 78" name="T23"/>
              <a:gd fmla="*/ 48 w 74" name="T24"/>
              <a:gd fmla="*/ 16 h 78" name="T25"/>
              <a:gd fmla="*/ 59 w 74" name="T26"/>
              <a:gd fmla="*/ 21 h 78" name="T27"/>
              <a:gd fmla="*/ 74 w 74" name="T28"/>
              <a:gd fmla="*/ 31 h 78" name="T29"/>
              <a:gd fmla="*/ 71 w 74" name="T30"/>
              <a:gd fmla="*/ 33 h 78" name="T31"/>
              <a:gd fmla="*/ 64 w 74" name="T32"/>
              <a:gd fmla="*/ 45 h 78" name="T33"/>
              <a:gd fmla="*/ 52 w 74" name="T34"/>
              <a:gd fmla="*/ 50 h 7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8" w="74">
                <a:moveTo>
                  <a:pt x="52" y="50"/>
                </a:moveTo>
                <a:lnTo>
                  <a:pt x="50" y="40"/>
                </a:lnTo>
                <a:lnTo>
                  <a:pt x="33" y="64"/>
                </a:lnTo>
                <a:lnTo>
                  <a:pt x="36" y="78"/>
                </a:lnTo>
                <a:lnTo>
                  <a:pt x="29" y="73"/>
                </a:lnTo>
                <a:lnTo>
                  <a:pt x="17" y="59"/>
                </a:lnTo>
                <a:lnTo>
                  <a:pt x="0" y="50"/>
                </a:lnTo>
                <a:lnTo>
                  <a:pt x="5" y="42"/>
                </a:lnTo>
                <a:lnTo>
                  <a:pt x="12" y="16"/>
                </a:lnTo>
                <a:lnTo>
                  <a:pt x="24" y="5"/>
                </a:lnTo>
                <a:lnTo>
                  <a:pt x="31" y="0"/>
                </a:lnTo>
                <a:lnTo>
                  <a:pt x="40" y="9"/>
                </a:lnTo>
                <a:lnTo>
                  <a:pt x="48" y="16"/>
                </a:lnTo>
                <a:lnTo>
                  <a:pt x="59" y="21"/>
                </a:lnTo>
                <a:lnTo>
                  <a:pt x="74" y="31"/>
                </a:lnTo>
                <a:lnTo>
                  <a:pt x="71" y="33"/>
                </a:lnTo>
                <a:lnTo>
                  <a:pt x="64" y="45"/>
                </a:lnTo>
                <a:lnTo>
                  <a:pt x="52" y="50"/>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85" name="Freeform 550"/>
          <p:cNvSpPr/>
          <p:nvPr/>
        </p:nvSpPr>
        <p:spPr bwMode="auto">
          <a:xfrm>
            <a:off x="3980040" y="4343775"/>
            <a:ext cx="112560" cy="219451"/>
          </a:xfrm>
          <a:custGeom>
            <a:gdLst>
              <a:gd fmla="*/ 243 w 278" name="T0"/>
              <a:gd fmla="*/ 17 h 542" name="T1"/>
              <a:gd fmla="*/ 252 w 278" name="T2"/>
              <a:gd fmla="*/ 33 h 542" name="T3"/>
              <a:gd fmla="*/ 262 w 278" name="T4"/>
              <a:gd fmla="*/ 59 h 542" name="T5"/>
              <a:gd fmla="*/ 269 w 278" name="T6"/>
              <a:gd fmla="*/ 107 h 542" name="T7"/>
              <a:gd fmla="*/ 278 w 278" name="T8"/>
              <a:gd fmla="*/ 126 h 542" name="T9"/>
              <a:gd fmla="*/ 274 w 278" name="T10"/>
              <a:gd fmla="*/ 145 h 542" name="T11"/>
              <a:gd fmla="*/ 269 w 278" name="T12"/>
              <a:gd fmla="*/ 156 h 542" name="T13"/>
              <a:gd fmla="*/ 255 w 278" name="T14"/>
              <a:gd fmla="*/ 133 h 542" name="T15"/>
              <a:gd fmla="*/ 248 w 278" name="T16"/>
              <a:gd fmla="*/ 145 h 542" name="T17"/>
              <a:gd fmla="*/ 255 w 278" name="T18"/>
              <a:gd fmla="*/ 173 h 542" name="T19"/>
              <a:gd fmla="*/ 252 w 278" name="T20"/>
              <a:gd fmla="*/ 189 h 542" name="T21"/>
              <a:gd fmla="*/ 241 w 278" name="T22"/>
              <a:gd fmla="*/ 199 h 542" name="T23"/>
              <a:gd fmla="*/ 238 w 278" name="T24"/>
              <a:gd fmla="*/ 232 h 542" name="T25"/>
              <a:gd fmla="*/ 224 w 278" name="T26"/>
              <a:gd fmla="*/ 279 h 542" name="T27"/>
              <a:gd fmla="*/ 205 w 278" name="T28"/>
              <a:gd fmla="*/ 334 h 542" name="T29"/>
              <a:gd fmla="*/ 179 w 278" name="T30"/>
              <a:gd fmla="*/ 409 h 542" name="T31"/>
              <a:gd fmla="*/ 165 w 278" name="T32"/>
              <a:gd fmla="*/ 466 h 542" name="T33"/>
              <a:gd fmla="*/ 148 w 278" name="T34"/>
              <a:gd fmla="*/ 513 h 542" name="T35"/>
              <a:gd fmla="*/ 118 w 278" name="T36"/>
              <a:gd fmla="*/ 523 h 542" name="T37"/>
              <a:gd fmla="*/ 82 w 278" name="T38"/>
              <a:gd fmla="*/ 542 h 542" name="T39"/>
              <a:gd fmla="*/ 61 w 278" name="T40"/>
              <a:gd fmla="*/ 530 h 542" name="T41"/>
              <a:gd fmla="*/ 30 w 278" name="T42"/>
              <a:gd fmla="*/ 516 h 542" name="T43"/>
              <a:gd fmla="*/ 18 w 278" name="T44"/>
              <a:gd fmla="*/ 494 h 542" name="T45"/>
              <a:gd fmla="*/ 16 w 278" name="T46"/>
              <a:gd fmla="*/ 459 h 542" name="T47"/>
              <a:gd fmla="*/ 4 w 278" name="T48"/>
              <a:gd fmla="*/ 426 h 542" name="T49"/>
              <a:gd fmla="*/ 0 w 278" name="T50"/>
              <a:gd fmla="*/ 397 h 542" name="T51"/>
              <a:gd fmla="*/ 7 w 278" name="T52"/>
              <a:gd fmla="*/ 367 h 542" name="T53"/>
              <a:gd fmla="*/ 23 w 278" name="T54"/>
              <a:gd fmla="*/ 360 h 542" name="T55"/>
              <a:gd fmla="*/ 26 w 278" name="T56"/>
              <a:gd fmla="*/ 348 h 542" name="T57"/>
              <a:gd fmla="*/ 42 w 278" name="T58"/>
              <a:gd fmla="*/ 317 h 542" name="T59"/>
              <a:gd fmla="*/ 47 w 278" name="T60"/>
              <a:gd fmla="*/ 291 h 542" name="T61"/>
              <a:gd fmla="*/ 37 w 278" name="T62"/>
              <a:gd fmla="*/ 272 h 542" name="T63"/>
              <a:gd fmla="*/ 30 w 278" name="T64"/>
              <a:gd fmla="*/ 249 h 542" name="T65"/>
              <a:gd fmla="*/ 28 w 278" name="T66"/>
              <a:gd fmla="*/ 211 h 542" name="T67"/>
              <a:gd fmla="*/ 40 w 278" name="T68"/>
              <a:gd fmla="*/ 189 h 542" name="T69"/>
              <a:gd fmla="*/ 44 w 278" name="T70"/>
              <a:gd fmla="*/ 163 h 542" name="T71"/>
              <a:gd fmla="*/ 66 w 278" name="T72"/>
              <a:gd fmla="*/ 163 h 542" name="T73"/>
              <a:gd fmla="*/ 87 w 278" name="T74"/>
              <a:gd fmla="*/ 154 h 542" name="T75"/>
              <a:gd fmla="*/ 101 w 278" name="T76"/>
              <a:gd fmla="*/ 147 h 542" name="T77"/>
              <a:gd fmla="*/ 118 w 278" name="T78"/>
              <a:gd fmla="*/ 147 h 542" name="T79"/>
              <a:gd fmla="*/ 139 w 278" name="T80"/>
              <a:gd fmla="*/ 123 h 542" name="T81"/>
              <a:gd fmla="*/ 172 w 278" name="T82"/>
              <a:gd fmla="*/ 100 h 542" name="T83"/>
              <a:gd fmla="*/ 184 w 278" name="T84"/>
              <a:gd fmla="*/ 81 h 542" name="T85"/>
              <a:gd fmla="*/ 177 w 278" name="T86"/>
              <a:gd fmla="*/ 64 h 542" name="T87"/>
              <a:gd fmla="*/ 193 w 278" name="T88"/>
              <a:gd fmla="*/ 69 h 542" name="T89"/>
              <a:gd fmla="*/ 215 w 278" name="T90"/>
              <a:gd fmla="*/ 41 h 542" name="T91"/>
              <a:gd fmla="*/ 217 w 278" name="T92"/>
              <a:gd fmla="*/ 17 h 542" name="T93"/>
              <a:gd fmla="*/ 229 w 278" name="T94"/>
              <a:gd fmla="*/ 0 h 542" name="T95"/>
              <a:gd fmla="*/ 243 w 278" name="T96"/>
              <a:gd fmla="*/ 17 h 542"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542" w="278">
                <a:moveTo>
                  <a:pt x="243" y="17"/>
                </a:moveTo>
                <a:lnTo>
                  <a:pt x="252" y="33"/>
                </a:lnTo>
                <a:lnTo>
                  <a:pt x="262" y="59"/>
                </a:lnTo>
                <a:lnTo>
                  <a:pt x="269" y="107"/>
                </a:lnTo>
                <a:lnTo>
                  <a:pt x="278" y="126"/>
                </a:lnTo>
                <a:lnTo>
                  <a:pt x="274" y="145"/>
                </a:lnTo>
                <a:lnTo>
                  <a:pt x="269" y="156"/>
                </a:lnTo>
                <a:lnTo>
                  <a:pt x="255" y="133"/>
                </a:lnTo>
                <a:lnTo>
                  <a:pt x="248" y="145"/>
                </a:lnTo>
                <a:lnTo>
                  <a:pt x="255" y="173"/>
                </a:lnTo>
                <a:lnTo>
                  <a:pt x="252" y="189"/>
                </a:lnTo>
                <a:lnTo>
                  <a:pt x="241" y="199"/>
                </a:lnTo>
                <a:lnTo>
                  <a:pt x="238" y="232"/>
                </a:lnTo>
                <a:lnTo>
                  <a:pt x="224" y="279"/>
                </a:lnTo>
                <a:lnTo>
                  <a:pt x="205" y="334"/>
                </a:lnTo>
                <a:lnTo>
                  <a:pt x="179" y="409"/>
                </a:lnTo>
                <a:lnTo>
                  <a:pt x="165" y="466"/>
                </a:lnTo>
                <a:lnTo>
                  <a:pt x="148" y="513"/>
                </a:lnTo>
                <a:lnTo>
                  <a:pt x="118" y="523"/>
                </a:lnTo>
                <a:lnTo>
                  <a:pt x="82" y="542"/>
                </a:lnTo>
                <a:lnTo>
                  <a:pt x="61" y="530"/>
                </a:lnTo>
                <a:lnTo>
                  <a:pt x="30" y="516"/>
                </a:lnTo>
                <a:lnTo>
                  <a:pt x="18" y="494"/>
                </a:lnTo>
                <a:lnTo>
                  <a:pt x="16" y="459"/>
                </a:lnTo>
                <a:lnTo>
                  <a:pt x="4" y="426"/>
                </a:lnTo>
                <a:lnTo>
                  <a:pt x="0" y="397"/>
                </a:lnTo>
                <a:lnTo>
                  <a:pt x="7" y="367"/>
                </a:lnTo>
                <a:lnTo>
                  <a:pt x="23" y="360"/>
                </a:lnTo>
                <a:lnTo>
                  <a:pt x="26" y="348"/>
                </a:lnTo>
                <a:lnTo>
                  <a:pt x="42" y="317"/>
                </a:lnTo>
                <a:lnTo>
                  <a:pt x="47" y="291"/>
                </a:lnTo>
                <a:lnTo>
                  <a:pt x="37" y="272"/>
                </a:lnTo>
                <a:lnTo>
                  <a:pt x="30" y="249"/>
                </a:lnTo>
                <a:lnTo>
                  <a:pt x="28" y="211"/>
                </a:lnTo>
                <a:lnTo>
                  <a:pt x="40" y="189"/>
                </a:lnTo>
                <a:lnTo>
                  <a:pt x="44" y="163"/>
                </a:lnTo>
                <a:lnTo>
                  <a:pt x="66" y="163"/>
                </a:lnTo>
                <a:lnTo>
                  <a:pt x="87" y="154"/>
                </a:lnTo>
                <a:lnTo>
                  <a:pt x="101" y="147"/>
                </a:lnTo>
                <a:lnTo>
                  <a:pt x="118" y="147"/>
                </a:lnTo>
                <a:lnTo>
                  <a:pt x="139" y="123"/>
                </a:lnTo>
                <a:lnTo>
                  <a:pt x="172" y="100"/>
                </a:lnTo>
                <a:lnTo>
                  <a:pt x="184" y="81"/>
                </a:lnTo>
                <a:lnTo>
                  <a:pt x="177" y="64"/>
                </a:lnTo>
                <a:lnTo>
                  <a:pt x="193" y="69"/>
                </a:lnTo>
                <a:lnTo>
                  <a:pt x="215" y="41"/>
                </a:lnTo>
                <a:lnTo>
                  <a:pt x="217" y="17"/>
                </a:lnTo>
                <a:lnTo>
                  <a:pt x="229" y="0"/>
                </a:lnTo>
                <a:lnTo>
                  <a:pt x="243" y="17"/>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86" name="Freeform 551"/>
          <p:cNvSpPr/>
          <p:nvPr/>
        </p:nvSpPr>
        <p:spPr bwMode="auto">
          <a:xfrm>
            <a:off x="3622927" y="3455040"/>
            <a:ext cx="39274" cy="27533"/>
          </a:xfrm>
          <a:custGeom>
            <a:gdLst>
              <a:gd fmla="*/ 5 w 97" name="T0"/>
              <a:gd fmla="*/ 21 h 68" name="T1"/>
              <a:gd fmla="*/ 10 w 97" name="T2"/>
              <a:gd fmla="*/ 21 h 68" name="T3"/>
              <a:gd fmla="*/ 12 w 97" name="T4"/>
              <a:gd fmla="*/ 11 h 68" name="T5"/>
              <a:gd fmla="*/ 36 w 97" name="T6"/>
              <a:gd fmla="*/ 4 h 68" name="T7"/>
              <a:gd fmla="*/ 43 w 97" name="T8"/>
              <a:gd fmla="*/ 4 h 68" name="T9"/>
              <a:gd fmla="*/ 57 w 97" name="T10"/>
              <a:gd fmla="*/ 0 h 68" name="T11"/>
              <a:gd fmla="*/ 76 w 97" name="T12"/>
              <a:gd fmla="*/ 0 h 68" name="T13"/>
              <a:gd fmla="*/ 95 w 97" name="T14"/>
              <a:gd fmla="*/ 14 h 68" name="T15"/>
              <a:gd fmla="*/ 97 w 97" name="T16"/>
              <a:gd fmla="*/ 45 h 68" name="T17"/>
              <a:gd fmla="*/ 90 w 97" name="T18"/>
              <a:gd fmla="*/ 47 h 68" name="T19"/>
              <a:gd fmla="*/ 83 w 97" name="T20"/>
              <a:gd fmla="*/ 54 h 68" name="T21"/>
              <a:gd fmla="*/ 62 w 97" name="T22"/>
              <a:gd fmla="*/ 54 h 68" name="T23"/>
              <a:gd fmla="*/ 47 w 97" name="T24"/>
              <a:gd fmla="*/ 63 h 68" name="T25"/>
              <a:gd fmla="*/ 21 w 97" name="T26"/>
              <a:gd fmla="*/ 68 h 68" name="T27"/>
              <a:gd fmla="*/ 7 w 97" name="T28"/>
              <a:gd fmla="*/ 56 h 68" name="T29"/>
              <a:gd fmla="*/ 0 w 97" name="T30"/>
              <a:gd fmla="*/ 37 h 68" name="T31"/>
              <a:gd fmla="*/ 5 w 97" name="T32"/>
              <a:gd fmla="*/ 21 h 6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8" w="97">
                <a:moveTo>
                  <a:pt x="5" y="21"/>
                </a:moveTo>
                <a:lnTo>
                  <a:pt x="10" y="21"/>
                </a:lnTo>
                <a:lnTo>
                  <a:pt x="12" y="11"/>
                </a:lnTo>
                <a:lnTo>
                  <a:pt x="36" y="4"/>
                </a:lnTo>
                <a:lnTo>
                  <a:pt x="43" y="4"/>
                </a:lnTo>
                <a:lnTo>
                  <a:pt x="57" y="0"/>
                </a:lnTo>
                <a:lnTo>
                  <a:pt x="76" y="0"/>
                </a:lnTo>
                <a:lnTo>
                  <a:pt x="95" y="14"/>
                </a:lnTo>
                <a:lnTo>
                  <a:pt x="97" y="45"/>
                </a:lnTo>
                <a:lnTo>
                  <a:pt x="90" y="47"/>
                </a:lnTo>
                <a:lnTo>
                  <a:pt x="83" y="54"/>
                </a:lnTo>
                <a:lnTo>
                  <a:pt x="62" y="54"/>
                </a:lnTo>
                <a:lnTo>
                  <a:pt x="47" y="63"/>
                </a:lnTo>
                <a:lnTo>
                  <a:pt x="21" y="68"/>
                </a:lnTo>
                <a:lnTo>
                  <a:pt x="7" y="56"/>
                </a:lnTo>
                <a:lnTo>
                  <a:pt x="0" y="37"/>
                </a:lnTo>
                <a:lnTo>
                  <a:pt x="5" y="21"/>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87" name="Freeform 552"/>
          <p:cNvSpPr/>
          <p:nvPr/>
        </p:nvSpPr>
        <p:spPr bwMode="auto">
          <a:xfrm>
            <a:off x="3113170" y="3759113"/>
            <a:ext cx="256296" cy="239291"/>
          </a:xfrm>
          <a:custGeom>
            <a:gdLst>
              <a:gd fmla="*/ 12 w 633" name="T0"/>
              <a:gd fmla="*/ 407 h 591" name="T1"/>
              <a:gd fmla="*/ 31 w 633" name="T2"/>
              <a:gd fmla="*/ 383 h 591" name="T3"/>
              <a:gd fmla="*/ 80 w 633" name="T4"/>
              <a:gd fmla="*/ 386 h 591" name="T5"/>
              <a:gd fmla="*/ 99 w 633" name="T6"/>
              <a:gd fmla="*/ 381 h 591" name="T7"/>
              <a:gd fmla="*/ 264 w 633" name="T8"/>
              <a:gd fmla="*/ 352 h 591" name="T9"/>
              <a:gd fmla="*/ 238 w 633" name="T10"/>
              <a:gd fmla="*/ 175 h 591" name="T11"/>
              <a:gd fmla="*/ 279 w 633" name="T12"/>
              <a:gd fmla="*/ 0 h 591" name="T13"/>
              <a:gd fmla="*/ 539 w 633" name="T14"/>
              <a:gd fmla="*/ 178 h 591" name="T15"/>
              <a:gd fmla="*/ 574 w 633" name="T16"/>
              <a:gd fmla="*/ 206 h 591" name="T17"/>
              <a:gd fmla="*/ 591 w 633" name="T18"/>
              <a:gd fmla="*/ 239 h 591" name="T19"/>
              <a:gd fmla="*/ 633 w 633" name="T20"/>
              <a:gd fmla="*/ 326 h 591" name="T21"/>
              <a:gd fmla="*/ 609 w 633" name="T22"/>
              <a:gd fmla="*/ 376 h 591" name="T23"/>
              <a:gd fmla="*/ 522 w 633" name="T24"/>
              <a:gd fmla="*/ 386 h 591" name="T25"/>
              <a:gd fmla="*/ 484 w 633" name="T26"/>
              <a:gd fmla="*/ 402 h 591" name="T27"/>
              <a:gd fmla="*/ 449 w 633" name="T28"/>
              <a:gd fmla="*/ 395 h 591" name="T29"/>
              <a:gd fmla="*/ 392 w 633" name="T30"/>
              <a:gd fmla="*/ 416 h 591" name="T31"/>
              <a:gd fmla="*/ 354 w 633" name="T32"/>
              <a:gd fmla="*/ 447 h 591" name="T33"/>
              <a:gd fmla="*/ 333 w 633" name="T34"/>
              <a:gd fmla="*/ 464 h 591" name="T35"/>
              <a:gd fmla="*/ 305 w 633" name="T36"/>
              <a:gd fmla="*/ 468 h 591" name="T37"/>
              <a:gd fmla="*/ 267 w 633" name="T38"/>
              <a:gd fmla="*/ 527 h 591" name="T39"/>
              <a:gd fmla="*/ 257 w 633" name="T40"/>
              <a:gd fmla="*/ 558 h 591" name="T41"/>
              <a:gd fmla="*/ 243 w 633" name="T42"/>
              <a:gd fmla="*/ 586 h 591" name="T43"/>
              <a:gd fmla="*/ 229 w 633" name="T44"/>
              <a:gd fmla="*/ 575 h 591" name="T45"/>
              <a:gd fmla="*/ 212 w 633" name="T46"/>
              <a:gd fmla="*/ 577 h 591" name="T47"/>
              <a:gd fmla="*/ 175 w 633" name="T48"/>
              <a:gd fmla="*/ 589 h 591" name="T49"/>
              <a:gd fmla="*/ 158 w 633" name="T50"/>
              <a:gd fmla="*/ 586 h 591" name="T51"/>
              <a:gd fmla="*/ 149 w 633" name="T52"/>
              <a:gd fmla="*/ 563 h 591" name="T53"/>
              <a:gd fmla="*/ 137 w 633" name="T54"/>
              <a:gd fmla="*/ 563 h 591" name="T55"/>
              <a:gd fmla="*/ 146 w 633" name="T56"/>
              <a:gd fmla="*/ 539 h 591" name="T57"/>
              <a:gd fmla="*/ 125 w 633" name="T58"/>
              <a:gd fmla="*/ 513 h 591" name="T59"/>
              <a:gd fmla="*/ 109 w 633" name="T60"/>
              <a:gd fmla="*/ 504 h 591" name="T61"/>
              <a:gd fmla="*/ 87 w 633" name="T62"/>
              <a:gd fmla="*/ 513 h 591" name="T63"/>
              <a:gd fmla="*/ 59 w 633" name="T64"/>
              <a:gd fmla="*/ 520 h 591" name="T65"/>
              <a:gd fmla="*/ 42 w 633" name="T66"/>
              <a:gd fmla="*/ 508 h 591" name="T67"/>
              <a:gd fmla="*/ 26 w 633" name="T68"/>
              <a:gd fmla="*/ 513 h 591" name="T69"/>
              <a:gd fmla="*/ 26 w 633" name="T70"/>
              <a:gd fmla="*/ 487 h 591" name="T71"/>
              <a:gd fmla="*/ 9 w 633" name="T72"/>
              <a:gd fmla="*/ 461 h 591" name="T73"/>
              <a:gd fmla="*/ 0 w 633" name="T74"/>
              <a:gd fmla="*/ 414 h 59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91" w="633">
                <a:moveTo>
                  <a:pt x="0" y="414"/>
                </a:moveTo>
                <a:lnTo>
                  <a:pt x="12" y="407"/>
                </a:lnTo>
                <a:lnTo>
                  <a:pt x="19" y="383"/>
                </a:lnTo>
                <a:lnTo>
                  <a:pt x="31" y="383"/>
                </a:lnTo>
                <a:lnTo>
                  <a:pt x="57" y="395"/>
                </a:lnTo>
                <a:lnTo>
                  <a:pt x="80" y="386"/>
                </a:lnTo>
                <a:lnTo>
                  <a:pt x="94" y="388"/>
                </a:lnTo>
                <a:lnTo>
                  <a:pt x="99" y="381"/>
                </a:lnTo>
                <a:lnTo>
                  <a:pt x="255" y="381"/>
                </a:lnTo>
                <a:lnTo>
                  <a:pt x="264" y="352"/>
                </a:lnTo>
                <a:lnTo>
                  <a:pt x="257" y="348"/>
                </a:lnTo>
                <a:lnTo>
                  <a:pt x="238" y="175"/>
                </a:lnTo>
                <a:lnTo>
                  <a:pt x="220" y="0"/>
                </a:lnTo>
                <a:lnTo>
                  <a:pt x="279" y="0"/>
                </a:lnTo>
                <a:lnTo>
                  <a:pt x="409" y="90"/>
                </a:lnTo>
                <a:lnTo>
                  <a:pt x="539" y="178"/>
                </a:lnTo>
                <a:lnTo>
                  <a:pt x="548" y="196"/>
                </a:lnTo>
                <a:lnTo>
                  <a:pt x="574" y="206"/>
                </a:lnTo>
                <a:lnTo>
                  <a:pt x="591" y="213"/>
                </a:lnTo>
                <a:lnTo>
                  <a:pt x="591" y="239"/>
                </a:lnTo>
                <a:lnTo>
                  <a:pt x="633" y="234"/>
                </a:lnTo>
                <a:lnTo>
                  <a:pt x="633" y="326"/>
                </a:lnTo>
                <a:lnTo>
                  <a:pt x="612" y="352"/>
                </a:lnTo>
                <a:lnTo>
                  <a:pt x="609" y="376"/>
                </a:lnTo>
                <a:lnTo>
                  <a:pt x="576" y="383"/>
                </a:lnTo>
                <a:lnTo>
                  <a:pt x="522" y="386"/>
                </a:lnTo>
                <a:lnTo>
                  <a:pt x="508" y="400"/>
                </a:lnTo>
                <a:lnTo>
                  <a:pt x="484" y="402"/>
                </a:lnTo>
                <a:lnTo>
                  <a:pt x="458" y="402"/>
                </a:lnTo>
                <a:lnTo>
                  <a:pt x="449" y="395"/>
                </a:lnTo>
                <a:lnTo>
                  <a:pt x="428" y="400"/>
                </a:lnTo>
                <a:lnTo>
                  <a:pt x="392" y="416"/>
                </a:lnTo>
                <a:lnTo>
                  <a:pt x="385" y="428"/>
                </a:lnTo>
                <a:lnTo>
                  <a:pt x="354" y="447"/>
                </a:lnTo>
                <a:lnTo>
                  <a:pt x="350" y="456"/>
                </a:lnTo>
                <a:lnTo>
                  <a:pt x="333" y="464"/>
                </a:lnTo>
                <a:lnTo>
                  <a:pt x="314" y="459"/>
                </a:lnTo>
                <a:lnTo>
                  <a:pt x="305" y="468"/>
                </a:lnTo>
                <a:lnTo>
                  <a:pt x="298" y="497"/>
                </a:lnTo>
                <a:lnTo>
                  <a:pt x="267" y="527"/>
                </a:lnTo>
                <a:lnTo>
                  <a:pt x="269" y="542"/>
                </a:lnTo>
                <a:lnTo>
                  <a:pt x="257" y="558"/>
                </a:lnTo>
                <a:lnTo>
                  <a:pt x="260" y="579"/>
                </a:lnTo>
                <a:lnTo>
                  <a:pt x="243" y="586"/>
                </a:lnTo>
                <a:lnTo>
                  <a:pt x="236" y="591"/>
                </a:lnTo>
                <a:lnTo>
                  <a:pt x="229" y="575"/>
                </a:lnTo>
                <a:lnTo>
                  <a:pt x="217" y="579"/>
                </a:lnTo>
                <a:lnTo>
                  <a:pt x="212" y="577"/>
                </a:lnTo>
                <a:lnTo>
                  <a:pt x="205" y="589"/>
                </a:lnTo>
                <a:lnTo>
                  <a:pt x="175" y="589"/>
                </a:lnTo>
                <a:lnTo>
                  <a:pt x="163" y="582"/>
                </a:lnTo>
                <a:lnTo>
                  <a:pt x="158" y="586"/>
                </a:lnTo>
                <a:lnTo>
                  <a:pt x="146" y="575"/>
                </a:lnTo>
                <a:lnTo>
                  <a:pt x="149" y="563"/>
                </a:lnTo>
                <a:lnTo>
                  <a:pt x="144" y="558"/>
                </a:lnTo>
                <a:lnTo>
                  <a:pt x="137" y="563"/>
                </a:lnTo>
                <a:lnTo>
                  <a:pt x="137" y="551"/>
                </a:lnTo>
                <a:lnTo>
                  <a:pt x="146" y="539"/>
                </a:lnTo>
                <a:lnTo>
                  <a:pt x="130" y="525"/>
                </a:lnTo>
                <a:lnTo>
                  <a:pt x="125" y="513"/>
                </a:lnTo>
                <a:lnTo>
                  <a:pt x="116" y="504"/>
                </a:lnTo>
                <a:lnTo>
                  <a:pt x="109" y="504"/>
                </a:lnTo>
                <a:lnTo>
                  <a:pt x="99" y="508"/>
                </a:lnTo>
                <a:lnTo>
                  <a:pt x="87" y="513"/>
                </a:lnTo>
                <a:lnTo>
                  <a:pt x="75" y="523"/>
                </a:lnTo>
                <a:lnTo>
                  <a:pt x="59" y="520"/>
                </a:lnTo>
                <a:lnTo>
                  <a:pt x="49" y="511"/>
                </a:lnTo>
                <a:lnTo>
                  <a:pt x="42" y="508"/>
                </a:lnTo>
                <a:lnTo>
                  <a:pt x="33" y="513"/>
                </a:lnTo>
                <a:lnTo>
                  <a:pt x="26" y="513"/>
                </a:lnTo>
                <a:lnTo>
                  <a:pt x="23" y="499"/>
                </a:lnTo>
                <a:lnTo>
                  <a:pt x="26" y="487"/>
                </a:lnTo>
                <a:lnTo>
                  <a:pt x="23" y="473"/>
                </a:lnTo>
                <a:lnTo>
                  <a:pt x="9" y="461"/>
                </a:lnTo>
                <a:lnTo>
                  <a:pt x="0" y="438"/>
                </a:lnTo>
                <a:lnTo>
                  <a:pt x="0" y="414"/>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88" name="Freeform 553"/>
          <p:cNvSpPr/>
          <p:nvPr/>
        </p:nvSpPr>
        <p:spPr bwMode="auto">
          <a:xfrm>
            <a:off x="4747308" y="3702833"/>
            <a:ext cx="138473" cy="297595"/>
          </a:xfrm>
          <a:custGeom>
            <a:gdLst>
              <a:gd fmla="*/ 257 w 342" name="T0"/>
              <a:gd fmla="*/ 350 h 735" name="T1"/>
              <a:gd fmla="*/ 212 w 342" name="T2"/>
              <a:gd fmla="*/ 395 h 735" name="T3"/>
              <a:gd fmla="*/ 215 w 342" name="T4"/>
              <a:gd fmla="*/ 437 h 735" name="T5"/>
              <a:gd fmla="*/ 255 w 342" name="T6"/>
              <a:gd fmla="*/ 491 h 735" name="T7"/>
              <a:gd fmla="*/ 226 w 342" name="T8"/>
              <a:gd fmla="*/ 534 h 735" name="T9"/>
              <a:gd fmla="*/ 262 w 342" name="T10"/>
              <a:gd fmla="*/ 584 h 735" name="T11"/>
              <a:gd fmla="*/ 267 w 342" name="T12"/>
              <a:gd fmla="*/ 624 h 735" name="T13"/>
              <a:gd fmla="*/ 259 w 342" name="T14"/>
              <a:gd fmla="*/ 697 h 735" name="T15"/>
              <a:gd fmla="*/ 238 w 342" name="T16"/>
              <a:gd fmla="*/ 707 h 735" name="T17"/>
              <a:gd fmla="*/ 236 w 342" name="T18"/>
              <a:gd fmla="*/ 655 h 735" name="T19"/>
              <a:gd fmla="*/ 224 w 342" name="T20"/>
              <a:gd fmla="*/ 591 h 735" name="T21"/>
              <a:gd fmla="*/ 205 w 342" name="T22"/>
              <a:gd fmla="*/ 494 h 735" name="T23"/>
              <a:gd fmla="*/ 163 w 342" name="T24"/>
              <a:gd fmla="*/ 482 h 735" name="T25"/>
              <a:gd fmla="*/ 96 w 342" name="T26"/>
              <a:gd fmla="*/ 506 h 735" name="T27"/>
              <a:gd fmla="*/ 87 w 342" name="T28"/>
              <a:gd fmla="*/ 449 h 735" name="T29"/>
              <a:gd fmla="*/ 47 w 342" name="T30"/>
              <a:gd fmla="*/ 366 h 735" name="T31"/>
              <a:gd fmla="*/ 30 w 342" name="T32"/>
              <a:gd fmla="*/ 345 h 735" name="T33"/>
              <a:gd fmla="*/ 0 w 342" name="T34"/>
              <a:gd fmla="*/ 281 h 735" name="T35"/>
              <a:gd fmla="*/ 14 w 342" name="T36"/>
              <a:gd fmla="*/ 257 h 735" name="T37"/>
              <a:gd fmla="*/ 30 w 342" name="T38"/>
              <a:gd fmla="*/ 231 h 735" name="T39"/>
              <a:gd fmla="*/ 40 w 342" name="T40"/>
              <a:gd fmla="*/ 175 h 735" name="T41"/>
              <a:gd fmla="*/ 87 w 342" name="T42"/>
              <a:gd fmla="*/ 151 h 735" name="T43"/>
              <a:gd fmla="*/ 111 w 342" name="T44"/>
              <a:gd fmla="*/ 97 h 735" name="T45"/>
              <a:gd fmla="*/ 158 w 342" name="T46"/>
              <a:gd fmla="*/ 45 h 735" name="T47"/>
              <a:gd fmla="*/ 184 w 342" name="T48"/>
              <a:gd fmla="*/ 28 h 735" name="T49"/>
              <a:gd fmla="*/ 193 w 342" name="T50"/>
              <a:gd fmla="*/ 5 h 735" name="T51"/>
              <a:gd fmla="*/ 229 w 342" name="T52"/>
              <a:gd fmla="*/ 26 h 735" name="T53"/>
              <a:gd fmla="*/ 248 w 342" name="T54"/>
              <a:gd fmla="*/ 66 h 735" name="T55"/>
              <a:gd fmla="*/ 210 w 342" name="T56"/>
              <a:gd fmla="*/ 135 h 735" name="T57"/>
              <a:gd fmla="*/ 245 w 342" name="T58"/>
              <a:gd fmla="*/ 177 h 735" name="T59"/>
              <a:gd fmla="*/ 278 w 342" name="T60"/>
              <a:gd fmla="*/ 222 h 735" name="T61"/>
              <a:gd fmla="*/ 297 w 342" name="T62"/>
              <a:gd fmla="*/ 269 h 735" name="T63"/>
              <a:gd fmla="*/ 342 w 342" name="T64"/>
              <a:gd fmla="*/ 267 h 735" name="T65"/>
              <a:gd fmla="*/ 309 w 342" name="T66"/>
              <a:gd fmla="*/ 309 h 735" name="T67"/>
              <a:gd fmla="*/ 281 w 342" name="T68"/>
              <a:gd fmla="*/ 333 h 73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735" w="342">
                <a:moveTo>
                  <a:pt x="281" y="333"/>
                </a:moveTo>
                <a:lnTo>
                  <a:pt x="257" y="350"/>
                </a:lnTo>
                <a:lnTo>
                  <a:pt x="229" y="352"/>
                </a:lnTo>
                <a:lnTo>
                  <a:pt x="212" y="395"/>
                </a:lnTo>
                <a:lnTo>
                  <a:pt x="196" y="402"/>
                </a:lnTo>
                <a:lnTo>
                  <a:pt x="215" y="437"/>
                </a:lnTo>
                <a:lnTo>
                  <a:pt x="238" y="465"/>
                </a:lnTo>
                <a:lnTo>
                  <a:pt x="255" y="491"/>
                </a:lnTo>
                <a:lnTo>
                  <a:pt x="241" y="527"/>
                </a:lnTo>
                <a:lnTo>
                  <a:pt x="226" y="534"/>
                </a:lnTo>
                <a:lnTo>
                  <a:pt x="236" y="553"/>
                </a:lnTo>
                <a:lnTo>
                  <a:pt x="262" y="584"/>
                </a:lnTo>
                <a:lnTo>
                  <a:pt x="267" y="607"/>
                </a:lnTo>
                <a:lnTo>
                  <a:pt x="267" y="624"/>
                </a:lnTo>
                <a:lnTo>
                  <a:pt x="281" y="659"/>
                </a:lnTo>
                <a:lnTo>
                  <a:pt x="259" y="697"/>
                </a:lnTo>
                <a:lnTo>
                  <a:pt x="241" y="735"/>
                </a:lnTo>
                <a:lnTo>
                  <a:pt x="238" y="707"/>
                </a:lnTo>
                <a:lnTo>
                  <a:pt x="250" y="678"/>
                </a:lnTo>
                <a:lnTo>
                  <a:pt x="236" y="655"/>
                </a:lnTo>
                <a:lnTo>
                  <a:pt x="241" y="612"/>
                </a:lnTo>
                <a:lnTo>
                  <a:pt x="224" y="591"/>
                </a:lnTo>
                <a:lnTo>
                  <a:pt x="212" y="546"/>
                </a:lnTo>
                <a:lnTo>
                  <a:pt x="205" y="494"/>
                </a:lnTo>
                <a:lnTo>
                  <a:pt x="189" y="463"/>
                </a:lnTo>
                <a:lnTo>
                  <a:pt x="163" y="482"/>
                </a:lnTo>
                <a:lnTo>
                  <a:pt x="118" y="510"/>
                </a:lnTo>
                <a:lnTo>
                  <a:pt x="96" y="506"/>
                </a:lnTo>
                <a:lnTo>
                  <a:pt x="73" y="499"/>
                </a:lnTo>
                <a:lnTo>
                  <a:pt x="87" y="449"/>
                </a:lnTo>
                <a:lnTo>
                  <a:pt x="78" y="411"/>
                </a:lnTo>
                <a:lnTo>
                  <a:pt x="47" y="366"/>
                </a:lnTo>
                <a:lnTo>
                  <a:pt x="52" y="352"/>
                </a:lnTo>
                <a:lnTo>
                  <a:pt x="30" y="345"/>
                </a:lnTo>
                <a:lnTo>
                  <a:pt x="2" y="314"/>
                </a:lnTo>
                <a:lnTo>
                  <a:pt x="0" y="281"/>
                </a:lnTo>
                <a:lnTo>
                  <a:pt x="14" y="288"/>
                </a:lnTo>
                <a:lnTo>
                  <a:pt x="14" y="257"/>
                </a:lnTo>
                <a:lnTo>
                  <a:pt x="33" y="248"/>
                </a:lnTo>
                <a:lnTo>
                  <a:pt x="30" y="231"/>
                </a:lnTo>
                <a:lnTo>
                  <a:pt x="37" y="217"/>
                </a:lnTo>
                <a:lnTo>
                  <a:pt x="40" y="175"/>
                </a:lnTo>
                <a:lnTo>
                  <a:pt x="70" y="184"/>
                </a:lnTo>
                <a:lnTo>
                  <a:pt x="87" y="151"/>
                </a:lnTo>
                <a:lnTo>
                  <a:pt x="89" y="132"/>
                </a:lnTo>
                <a:lnTo>
                  <a:pt x="111" y="97"/>
                </a:lnTo>
                <a:lnTo>
                  <a:pt x="108" y="73"/>
                </a:lnTo>
                <a:lnTo>
                  <a:pt x="158" y="45"/>
                </a:lnTo>
                <a:lnTo>
                  <a:pt x="186" y="52"/>
                </a:lnTo>
                <a:lnTo>
                  <a:pt x="184" y="28"/>
                </a:lnTo>
                <a:lnTo>
                  <a:pt x="198" y="19"/>
                </a:lnTo>
                <a:lnTo>
                  <a:pt x="193" y="5"/>
                </a:lnTo>
                <a:lnTo>
                  <a:pt x="217" y="0"/>
                </a:lnTo>
                <a:lnTo>
                  <a:pt x="229" y="26"/>
                </a:lnTo>
                <a:lnTo>
                  <a:pt x="245" y="35"/>
                </a:lnTo>
                <a:lnTo>
                  <a:pt x="248" y="66"/>
                </a:lnTo>
                <a:lnTo>
                  <a:pt x="245" y="101"/>
                </a:lnTo>
                <a:lnTo>
                  <a:pt x="210" y="135"/>
                </a:lnTo>
                <a:lnTo>
                  <a:pt x="205" y="184"/>
                </a:lnTo>
                <a:lnTo>
                  <a:pt x="245" y="177"/>
                </a:lnTo>
                <a:lnTo>
                  <a:pt x="255" y="215"/>
                </a:lnTo>
                <a:lnTo>
                  <a:pt x="278" y="222"/>
                </a:lnTo>
                <a:lnTo>
                  <a:pt x="269" y="255"/>
                </a:lnTo>
                <a:lnTo>
                  <a:pt x="297" y="269"/>
                </a:lnTo>
                <a:lnTo>
                  <a:pt x="314" y="279"/>
                </a:lnTo>
                <a:lnTo>
                  <a:pt x="342" y="267"/>
                </a:lnTo>
                <a:lnTo>
                  <a:pt x="342" y="283"/>
                </a:lnTo>
                <a:lnTo>
                  <a:pt x="309" y="309"/>
                </a:lnTo>
                <a:lnTo>
                  <a:pt x="302" y="324"/>
                </a:lnTo>
                <a:lnTo>
                  <a:pt x="281" y="333"/>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89" name="Freeform 554"/>
          <p:cNvSpPr/>
          <p:nvPr/>
        </p:nvSpPr>
        <p:spPr bwMode="auto">
          <a:xfrm>
            <a:off x="4676452" y="3262717"/>
            <a:ext cx="500040" cy="205684"/>
          </a:xfrm>
          <a:custGeom>
            <a:gdLst>
              <a:gd fmla="*/ 40 w 1235" name="T0"/>
              <a:gd fmla="*/ 132 h 508" name="T1"/>
              <a:gd fmla="*/ 172 w 1235" name="T2"/>
              <a:gd fmla="*/ 63 h 508" name="T3"/>
              <a:gd fmla="*/ 245 w 1235" name="T4"/>
              <a:gd fmla="*/ 80 h 508" name="T5"/>
              <a:gd fmla="*/ 312 w 1235" name="T6"/>
              <a:gd fmla="*/ 106 h 508" name="T7"/>
              <a:gd fmla="*/ 404 w 1235" name="T8"/>
              <a:gd fmla="*/ 82 h 508" name="T9"/>
              <a:gd fmla="*/ 427 w 1235" name="T10"/>
              <a:gd fmla="*/ 0 h 508" name="T11"/>
              <a:gd fmla="*/ 508 w 1235" name="T12"/>
              <a:gd fmla="*/ 28 h 508" name="T13"/>
              <a:gd fmla="*/ 560 w 1235" name="T14"/>
              <a:gd fmla="*/ 78 h 508" name="T15"/>
              <a:gd fmla="*/ 652 w 1235" name="T16"/>
              <a:gd fmla="*/ 89 h 508" name="T17"/>
              <a:gd fmla="*/ 739 w 1235" name="T18"/>
              <a:gd fmla="*/ 89 h 508" name="T19"/>
              <a:gd fmla="*/ 801 w 1235" name="T20"/>
              <a:gd fmla="*/ 139 h 508" name="T21"/>
              <a:gd fmla="*/ 883 w 1235" name="T22"/>
              <a:gd fmla="*/ 148 h 508" name="T23"/>
              <a:gd fmla="*/ 971 w 1235" name="T24"/>
              <a:gd fmla="*/ 127 h 508" name="T25"/>
              <a:gd fmla="*/ 1051 w 1235" name="T26"/>
              <a:gd fmla="*/ 96 h 508" name="T27"/>
              <a:gd fmla="*/ 1117 w 1235" name="T28"/>
              <a:gd fmla="*/ 111 h 508" name="T29"/>
              <a:gd fmla="*/ 1070 w 1235" name="T30"/>
              <a:gd fmla="*/ 198 h 508" name="T31"/>
              <a:gd fmla="*/ 1103 w 1235" name="T32"/>
              <a:gd fmla="*/ 210 h 508" name="T33"/>
              <a:gd fmla="*/ 1169 w 1235" name="T34"/>
              <a:gd fmla="*/ 200 h 508" name="T35"/>
              <a:gd fmla="*/ 1235 w 1235" name="T36"/>
              <a:gd fmla="*/ 250 h 508" name="T37"/>
              <a:gd fmla="*/ 1202 w 1235" name="T38"/>
              <a:gd fmla="*/ 262 h 508" name="T39"/>
              <a:gd fmla="*/ 1117 w 1235" name="T40"/>
              <a:gd fmla="*/ 283 h 508" name="T41"/>
              <a:gd fmla="*/ 1032 w 1235" name="T42"/>
              <a:gd fmla="*/ 333 h 508" name="T43"/>
              <a:gd fmla="*/ 952 w 1235" name="T44"/>
              <a:gd fmla="*/ 349 h 508" name="T45"/>
              <a:gd fmla="*/ 912 w 1235" name="T46"/>
              <a:gd fmla="*/ 375 h 508" name="T47"/>
              <a:gd fmla="*/ 931 w 1235" name="T48"/>
              <a:gd fmla="*/ 408 h 508" name="T49"/>
              <a:gd fmla="*/ 874 w 1235" name="T50"/>
              <a:gd fmla="*/ 449 h 508" name="T51"/>
              <a:gd fmla="*/ 772 w 1235" name="T52"/>
              <a:gd fmla="*/ 468 h 508" name="T53"/>
              <a:gd fmla="*/ 664 w 1235" name="T54"/>
              <a:gd fmla="*/ 508 h 508" name="T55"/>
              <a:gd fmla="*/ 600 w 1235" name="T56"/>
              <a:gd fmla="*/ 494 h 508" name="T57"/>
              <a:gd fmla="*/ 505 w 1235" name="T58"/>
              <a:gd fmla="*/ 458 h 508" name="T59"/>
              <a:gd fmla="*/ 373 w 1235" name="T60"/>
              <a:gd fmla="*/ 456 h 508" name="T61"/>
              <a:gd fmla="*/ 309 w 1235" name="T62"/>
              <a:gd fmla="*/ 427 h 508" name="T63"/>
              <a:gd fmla="*/ 267 w 1235" name="T64"/>
              <a:gd fmla="*/ 380 h 508" name="T65"/>
              <a:gd fmla="*/ 167 w 1235" name="T66"/>
              <a:gd fmla="*/ 342 h 508" name="T67"/>
              <a:gd fmla="*/ 108 w 1235" name="T68"/>
              <a:gd fmla="*/ 314 h 508" name="T69"/>
              <a:gd fmla="*/ 97 w 1235" name="T70"/>
              <a:gd fmla="*/ 219 h 508" name="T71"/>
              <a:gd fmla="*/ 9 w 1235" name="T72"/>
              <a:gd fmla="*/ 174 h 50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508" w="1235">
                <a:moveTo>
                  <a:pt x="0" y="139"/>
                </a:moveTo>
                <a:lnTo>
                  <a:pt x="40" y="132"/>
                </a:lnTo>
                <a:lnTo>
                  <a:pt x="113" y="87"/>
                </a:lnTo>
                <a:lnTo>
                  <a:pt x="172" y="63"/>
                </a:lnTo>
                <a:lnTo>
                  <a:pt x="205" y="80"/>
                </a:lnTo>
                <a:lnTo>
                  <a:pt x="245" y="80"/>
                </a:lnTo>
                <a:lnTo>
                  <a:pt x="271" y="104"/>
                </a:lnTo>
                <a:lnTo>
                  <a:pt x="312" y="106"/>
                </a:lnTo>
                <a:lnTo>
                  <a:pt x="366" y="118"/>
                </a:lnTo>
                <a:lnTo>
                  <a:pt x="404" y="82"/>
                </a:lnTo>
                <a:lnTo>
                  <a:pt x="387" y="54"/>
                </a:lnTo>
                <a:lnTo>
                  <a:pt x="427" y="0"/>
                </a:lnTo>
                <a:lnTo>
                  <a:pt x="472" y="21"/>
                </a:lnTo>
                <a:lnTo>
                  <a:pt x="508" y="28"/>
                </a:lnTo>
                <a:lnTo>
                  <a:pt x="553" y="40"/>
                </a:lnTo>
                <a:lnTo>
                  <a:pt x="560" y="78"/>
                </a:lnTo>
                <a:lnTo>
                  <a:pt x="614" y="99"/>
                </a:lnTo>
                <a:lnTo>
                  <a:pt x="652" y="89"/>
                </a:lnTo>
                <a:lnTo>
                  <a:pt x="699" y="85"/>
                </a:lnTo>
                <a:lnTo>
                  <a:pt x="739" y="89"/>
                </a:lnTo>
                <a:lnTo>
                  <a:pt x="777" y="115"/>
                </a:lnTo>
                <a:lnTo>
                  <a:pt x="801" y="139"/>
                </a:lnTo>
                <a:lnTo>
                  <a:pt x="836" y="139"/>
                </a:lnTo>
                <a:lnTo>
                  <a:pt x="883" y="148"/>
                </a:lnTo>
                <a:lnTo>
                  <a:pt x="919" y="137"/>
                </a:lnTo>
                <a:lnTo>
                  <a:pt x="971" y="127"/>
                </a:lnTo>
                <a:lnTo>
                  <a:pt x="1028" y="92"/>
                </a:lnTo>
                <a:lnTo>
                  <a:pt x="1051" y="96"/>
                </a:lnTo>
                <a:lnTo>
                  <a:pt x="1070" y="113"/>
                </a:lnTo>
                <a:lnTo>
                  <a:pt x="1117" y="111"/>
                </a:lnTo>
                <a:lnTo>
                  <a:pt x="1098" y="148"/>
                </a:lnTo>
                <a:lnTo>
                  <a:pt x="1070" y="198"/>
                </a:lnTo>
                <a:lnTo>
                  <a:pt x="1082" y="217"/>
                </a:lnTo>
                <a:lnTo>
                  <a:pt x="1103" y="210"/>
                </a:lnTo>
                <a:lnTo>
                  <a:pt x="1141" y="219"/>
                </a:lnTo>
                <a:lnTo>
                  <a:pt x="1169" y="200"/>
                </a:lnTo>
                <a:lnTo>
                  <a:pt x="1202" y="217"/>
                </a:lnTo>
                <a:lnTo>
                  <a:pt x="1235" y="250"/>
                </a:lnTo>
                <a:lnTo>
                  <a:pt x="1233" y="267"/>
                </a:lnTo>
                <a:lnTo>
                  <a:pt x="1202" y="262"/>
                </a:lnTo>
                <a:lnTo>
                  <a:pt x="1146" y="269"/>
                </a:lnTo>
                <a:lnTo>
                  <a:pt x="1117" y="283"/>
                </a:lnTo>
                <a:lnTo>
                  <a:pt x="1089" y="314"/>
                </a:lnTo>
                <a:lnTo>
                  <a:pt x="1032" y="333"/>
                </a:lnTo>
                <a:lnTo>
                  <a:pt x="992" y="359"/>
                </a:lnTo>
                <a:lnTo>
                  <a:pt x="952" y="349"/>
                </a:lnTo>
                <a:lnTo>
                  <a:pt x="931" y="345"/>
                </a:lnTo>
                <a:lnTo>
                  <a:pt x="912" y="375"/>
                </a:lnTo>
                <a:lnTo>
                  <a:pt x="924" y="392"/>
                </a:lnTo>
                <a:lnTo>
                  <a:pt x="931" y="408"/>
                </a:lnTo>
                <a:lnTo>
                  <a:pt x="902" y="425"/>
                </a:lnTo>
                <a:lnTo>
                  <a:pt x="874" y="449"/>
                </a:lnTo>
                <a:lnTo>
                  <a:pt x="829" y="465"/>
                </a:lnTo>
                <a:lnTo>
                  <a:pt x="772" y="468"/>
                </a:lnTo>
                <a:lnTo>
                  <a:pt x="709" y="484"/>
                </a:lnTo>
                <a:lnTo>
                  <a:pt x="664" y="508"/>
                </a:lnTo>
                <a:lnTo>
                  <a:pt x="647" y="494"/>
                </a:lnTo>
                <a:lnTo>
                  <a:pt x="600" y="494"/>
                </a:lnTo>
                <a:lnTo>
                  <a:pt x="543" y="465"/>
                </a:lnTo>
                <a:lnTo>
                  <a:pt x="505" y="458"/>
                </a:lnTo>
                <a:lnTo>
                  <a:pt x="453" y="465"/>
                </a:lnTo>
                <a:lnTo>
                  <a:pt x="373" y="456"/>
                </a:lnTo>
                <a:lnTo>
                  <a:pt x="331" y="456"/>
                </a:lnTo>
                <a:lnTo>
                  <a:pt x="309" y="427"/>
                </a:lnTo>
                <a:lnTo>
                  <a:pt x="290" y="385"/>
                </a:lnTo>
                <a:lnTo>
                  <a:pt x="267" y="380"/>
                </a:lnTo>
                <a:lnTo>
                  <a:pt x="219" y="349"/>
                </a:lnTo>
                <a:lnTo>
                  <a:pt x="167" y="342"/>
                </a:lnTo>
                <a:lnTo>
                  <a:pt x="123" y="335"/>
                </a:lnTo>
                <a:lnTo>
                  <a:pt x="108" y="314"/>
                </a:lnTo>
                <a:lnTo>
                  <a:pt x="123" y="257"/>
                </a:lnTo>
                <a:lnTo>
                  <a:pt x="97" y="219"/>
                </a:lnTo>
                <a:lnTo>
                  <a:pt x="42" y="200"/>
                </a:lnTo>
                <a:lnTo>
                  <a:pt x="9" y="174"/>
                </a:lnTo>
                <a:lnTo>
                  <a:pt x="0" y="139"/>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90" name="Freeform 555"/>
          <p:cNvSpPr/>
          <p:nvPr/>
        </p:nvSpPr>
        <p:spPr bwMode="auto">
          <a:xfrm>
            <a:off x="3036645" y="3719029"/>
            <a:ext cx="189489" cy="207709"/>
          </a:xfrm>
          <a:custGeom>
            <a:gdLst>
              <a:gd fmla="*/ 189 w 468" name="T0"/>
              <a:gd fmla="*/ 513 h 513" name="T1"/>
              <a:gd fmla="*/ 163 w 468" name="T2"/>
              <a:gd fmla="*/ 487 h 513" name="T3"/>
              <a:gd fmla="*/ 139 w 468" name="T4"/>
              <a:gd fmla="*/ 459 h 513" name="T5"/>
              <a:gd fmla="*/ 113 w 468" name="T6"/>
              <a:gd fmla="*/ 447 h 513" name="T7"/>
              <a:gd fmla="*/ 94 w 468" name="T8"/>
              <a:gd fmla="*/ 435 h 513" name="T9"/>
              <a:gd fmla="*/ 73 w 468" name="T10"/>
              <a:gd fmla="*/ 435 h 513" name="T11"/>
              <a:gd fmla="*/ 54 w 468" name="T12"/>
              <a:gd fmla="*/ 444 h 513" name="T13"/>
              <a:gd fmla="*/ 35 w 468" name="T14"/>
              <a:gd fmla="*/ 442 h 513" name="T15"/>
              <a:gd fmla="*/ 21 w 468" name="T16"/>
              <a:gd fmla="*/ 454 h 513" name="T17"/>
              <a:gd fmla="*/ 19 w 468" name="T18"/>
              <a:gd fmla="*/ 433 h 513" name="T19"/>
              <a:gd fmla="*/ 31 w 468" name="T20"/>
              <a:gd fmla="*/ 414 h 513" name="T21"/>
              <a:gd fmla="*/ 35 w 468" name="T22"/>
              <a:gd fmla="*/ 376 h 513" name="T23"/>
              <a:gd fmla="*/ 31 w 468" name="T24"/>
              <a:gd fmla="*/ 336 h 513" name="T25"/>
              <a:gd fmla="*/ 26 w 468" name="T26"/>
              <a:gd fmla="*/ 317 h 513" name="T27"/>
              <a:gd fmla="*/ 28 w 468" name="T28"/>
              <a:gd fmla="*/ 298 h 513" name="T29"/>
              <a:gd fmla="*/ 19 w 468" name="T30"/>
              <a:gd fmla="*/ 277 h 513" name="T31"/>
              <a:gd fmla="*/ 0 w 468" name="T32"/>
              <a:gd fmla="*/ 260 h 513" name="T33"/>
              <a:gd fmla="*/ 7 w 468" name="T34"/>
              <a:gd fmla="*/ 246 h 513" name="T35"/>
              <a:gd fmla="*/ 158 w 468" name="T36"/>
              <a:gd fmla="*/ 248 h 513" name="T37"/>
              <a:gd fmla="*/ 151 w 468" name="T38"/>
              <a:gd fmla="*/ 189 h 513" name="T39"/>
              <a:gd fmla="*/ 160 w 468" name="T40"/>
              <a:gd fmla="*/ 168 h 513" name="T41"/>
              <a:gd fmla="*/ 196 w 468" name="T42"/>
              <a:gd fmla="*/ 165 h 513" name="T43"/>
              <a:gd fmla="*/ 196 w 468" name="T44"/>
              <a:gd fmla="*/ 59 h 513" name="T45"/>
              <a:gd fmla="*/ 324 w 468" name="T46"/>
              <a:gd fmla="*/ 61 h 513" name="T47"/>
              <a:gd fmla="*/ 324 w 468" name="T48"/>
              <a:gd fmla="*/ 0 h 513" name="T49"/>
              <a:gd fmla="*/ 468 w 468" name="T50"/>
              <a:gd fmla="*/ 99 h 513" name="T51"/>
              <a:gd fmla="*/ 409 w 468" name="T52"/>
              <a:gd fmla="*/ 99 h 513" name="T53"/>
              <a:gd fmla="*/ 427 w 468" name="T54"/>
              <a:gd fmla="*/ 274 h 513" name="T55"/>
              <a:gd fmla="*/ 446 w 468" name="T56"/>
              <a:gd fmla="*/ 447 h 513" name="T57"/>
              <a:gd fmla="*/ 453 w 468" name="T58"/>
              <a:gd fmla="*/ 451 h 513" name="T59"/>
              <a:gd fmla="*/ 444 w 468" name="T60"/>
              <a:gd fmla="*/ 480 h 513" name="T61"/>
              <a:gd fmla="*/ 288 w 468" name="T62"/>
              <a:gd fmla="*/ 480 h 513" name="T63"/>
              <a:gd fmla="*/ 283 w 468" name="T64"/>
              <a:gd fmla="*/ 487 h 513" name="T65"/>
              <a:gd fmla="*/ 269 w 468" name="T66"/>
              <a:gd fmla="*/ 485 h 513" name="T67"/>
              <a:gd fmla="*/ 246 w 468" name="T68"/>
              <a:gd fmla="*/ 494 h 513" name="T69"/>
              <a:gd fmla="*/ 220 w 468" name="T70"/>
              <a:gd fmla="*/ 482 h 513" name="T71"/>
              <a:gd fmla="*/ 208 w 468" name="T72"/>
              <a:gd fmla="*/ 482 h 513" name="T73"/>
              <a:gd fmla="*/ 201 w 468" name="T74"/>
              <a:gd fmla="*/ 506 h 513" name="T75"/>
              <a:gd fmla="*/ 189 w 468" name="T76"/>
              <a:gd fmla="*/ 513 h 51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13" w="468">
                <a:moveTo>
                  <a:pt x="189" y="513"/>
                </a:moveTo>
                <a:lnTo>
                  <a:pt x="163" y="487"/>
                </a:lnTo>
                <a:lnTo>
                  <a:pt x="139" y="459"/>
                </a:lnTo>
                <a:lnTo>
                  <a:pt x="113" y="447"/>
                </a:lnTo>
                <a:lnTo>
                  <a:pt x="94" y="435"/>
                </a:lnTo>
                <a:lnTo>
                  <a:pt x="73" y="435"/>
                </a:lnTo>
                <a:lnTo>
                  <a:pt x="54" y="444"/>
                </a:lnTo>
                <a:lnTo>
                  <a:pt x="35" y="442"/>
                </a:lnTo>
                <a:lnTo>
                  <a:pt x="21" y="454"/>
                </a:lnTo>
                <a:lnTo>
                  <a:pt x="19" y="433"/>
                </a:lnTo>
                <a:lnTo>
                  <a:pt x="31" y="414"/>
                </a:lnTo>
                <a:lnTo>
                  <a:pt x="35" y="376"/>
                </a:lnTo>
                <a:lnTo>
                  <a:pt x="31" y="336"/>
                </a:lnTo>
                <a:lnTo>
                  <a:pt x="26" y="317"/>
                </a:lnTo>
                <a:lnTo>
                  <a:pt x="28" y="298"/>
                </a:lnTo>
                <a:lnTo>
                  <a:pt x="19" y="277"/>
                </a:lnTo>
                <a:lnTo>
                  <a:pt x="0" y="260"/>
                </a:lnTo>
                <a:lnTo>
                  <a:pt x="7" y="246"/>
                </a:lnTo>
                <a:lnTo>
                  <a:pt x="158" y="248"/>
                </a:lnTo>
                <a:lnTo>
                  <a:pt x="151" y="189"/>
                </a:lnTo>
                <a:lnTo>
                  <a:pt x="160" y="168"/>
                </a:lnTo>
                <a:lnTo>
                  <a:pt x="196" y="165"/>
                </a:lnTo>
                <a:lnTo>
                  <a:pt x="196" y="59"/>
                </a:lnTo>
                <a:lnTo>
                  <a:pt x="324" y="61"/>
                </a:lnTo>
                <a:lnTo>
                  <a:pt x="324" y="0"/>
                </a:lnTo>
                <a:lnTo>
                  <a:pt x="468" y="99"/>
                </a:lnTo>
                <a:lnTo>
                  <a:pt x="409" y="99"/>
                </a:lnTo>
                <a:lnTo>
                  <a:pt x="427" y="274"/>
                </a:lnTo>
                <a:lnTo>
                  <a:pt x="446" y="447"/>
                </a:lnTo>
                <a:lnTo>
                  <a:pt x="453" y="451"/>
                </a:lnTo>
                <a:lnTo>
                  <a:pt x="444" y="480"/>
                </a:lnTo>
                <a:lnTo>
                  <a:pt x="288" y="480"/>
                </a:lnTo>
                <a:lnTo>
                  <a:pt x="283" y="487"/>
                </a:lnTo>
                <a:lnTo>
                  <a:pt x="269" y="485"/>
                </a:lnTo>
                <a:lnTo>
                  <a:pt x="246" y="494"/>
                </a:lnTo>
                <a:lnTo>
                  <a:pt x="220" y="482"/>
                </a:lnTo>
                <a:lnTo>
                  <a:pt x="208" y="482"/>
                </a:lnTo>
                <a:lnTo>
                  <a:pt x="201" y="506"/>
                </a:lnTo>
                <a:lnTo>
                  <a:pt x="189" y="513"/>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91" name="Freeform 556"/>
          <p:cNvSpPr/>
          <p:nvPr/>
        </p:nvSpPr>
        <p:spPr bwMode="auto">
          <a:xfrm>
            <a:off x="3814440" y="4300047"/>
            <a:ext cx="48587" cy="119443"/>
          </a:xfrm>
          <a:custGeom>
            <a:gdLst>
              <a:gd fmla="*/ 73 w 120" name="T0"/>
              <a:gd fmla="*/ 87 h 295" name="T1"/>
              <a:gd fmla="*/ 61 w 120" name="T2"/>
              <a:gd fmla="*/ 118 h 295" name="T3"/>
              <a:gd fmla="*/ 73 w 120" name="T4"/>
              <a:gd fmla="*/ 167 h 295" name="T5"/>
              <a:gd fmla="*/ 87 w 120" name="T6"/>
              <a:gd fmla="*/ 167 h 295" name="T7"/>
              <a:gd fmla="*/ 99 w 120" name="T8"/>
              <a:gd fmla="*/ 179 h 295" name="T9"/>
              <a:gd fmla="*/ 116 w 120" name="T10"/>
              <a:gd fmla="*/ 208 h 295" name="T11"/>
              <a:gd fmla="*/ 120 w 120" name="T12"/>
              <a:gd fmla="*/ 260 h 295" name="T13"/>
              <a:gd fmla="*/ 104 w 120" name="T14"/>
              <a:gd fmla="*/ 267 h 295" name="T15"/>
              <a:gd fmla="*/ 92 w 120" name="T16"/>
              <a:gd fmla="*/ 295 h 295" name="T17"/>
              <a:gd fmla="*/ 66 w 120" name="T18"/>
              <a:gd fmla="*/ 271 h 295" name="T19"/>
              <a:gd fmla="*/ 64 w 120" name="T20"/>
              <a:gd fmla="*/ 243 h 295" name="T21"/>
              <a:gd fmla="*/ 71 w 120" name="T22"/>
              <a:gd fmla="*/ 224 h 295" name="T23"/>
              <a:gd fmla="*/ 68 w 120" name="T24"/>
              <a:gd fmla="*/ 208 h 295" name="T25"/>
              <a:gd fmla="*/ 54 w 120" name="T26"/>
              <a:gd fmla="*/ 198 h 295" name="T27"/>
              <a:gd fmla="*/ 42 w 120" name="T28"/>
              <a:gd fmla="*/ 203 h 295" name="T29"/>
              <a:gd fmla="*/ 21 w 120" name="T30"/>
              <a:gd fmla="*/ 184 h 295" name="T31"/>
              <a:gd fmla="*/ 0 w 120" name="T32"/>
              <a:gd fmla="*/ 175 h 295" name="T33"/>
              <a:gd fmla="*/ 12 w 120" name="T34"/>
              <a:gd fmla="*/ 137 h 295" name="T35"/>
              <a:gd fmla="*/ 23 w 120" name="T36"/>
              <a:gd fmla="*/ 123 h 295" name="T37"/>
              <a:gd fmla="*/ 16 w 120" name="T38"/>
              <a:gd fmla="*/ 92 h 295" name="T39"/>
              <a:gd fmla="*/ 23 w 120" name="T40"/>
              <a:gd fmla="*/ 59 h 295" name="T41"/>
              <a:gd fmla="*/ 31 w 120" name="T42"/>
              <a:gd fmla="*/ 49 h 295" name="T43"/>
              <a:gd fmla="*/ 21 w 120" name="T44"/>
              <a:gd fmla="*/ 16 h 295" name="T45"/>
              <a:gd fmla="*/ 2 w 120" name="T46"/>
              <a:gd fmla="*/ 0 h 295" name="T47"/>
              <a:gd fmla="*/ 40 w 120" name="T48"/>
              <a:gd fmla="*/ 7 h 295" name="T49"/>
              <a:gd fmla="*/ 49 w 120" name="T50"/>
              <a:gd fmla="*/ 16 h 295" name="T51"/>
              <a:gd fmla="*/ 61 w 120" name="T52"/>
              <a:gd fmla="*/ 35 h 295" name="T53"/>
              <a:gd fmla="*/ 73 w 120" name="T54"/>
              <a:gd fmla="*/ 87 h 295"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95" w="120">
                <a:moveTo>
                  <a:pt x="73" y="87"/>
                </a:moveTo>
                <a:lnTo>
                  <a:pt x="61" y="118"/>
                </a:lnTo>
                <a:lnTo>
                  <a:pt x="73" y="167"/>
                </a:lnTo>
                <a:lnTo>
                  <a:pt x="87" y="167"/>
                </a:lnTo>
                <a:lnTo>
                  <a:pt x="99" y="179"/>
                </a:lnTo>
                <a:lnTo>
                  <a:pt x="116" y="208"/>
                </a:lnTo>
                <a:lnTo>
                  <a:pt x="120" y="260"/>
                </a:lnTo>
                <a:lnTo>
                  <a:pt x="104" y="267"/>
                </a:lnTo>
                <a:lnTo>
                  <a:pt x="92" y="295"/>
                </a:lnTo>
                <a:lnTo>
                  <a:pt x="66" y="271"/>
                </a:lnTo>
                <a:lnTo>
                  <a:pt x="64" y="243"/>
                </a:lnTo>
                <a:lnTo>
                  <a:pt x="71" y="224"/>
                </a:lnTo>
                <a:lnTo>
                  <a:pt x="68" y="208"/>
                </a:lnTo>
                <a:lnTo>
                  <a:pt x="54" y="198"/>
                </a:lnTo>
                <a:lnTo>
                  <a:pt x="42" y="203"/>
                </a:lnTo>
                <a:lnTo>
                  <a:pt x="21" y="184"/>
                </a:lnTo>
                <a:lnTo>
                  <a:pt x="0" y="175"/>
                </a:lnTo>
                <a:lnTo>
                  <a:pt x="12" y="137"/>
                </a:lnTo>
                <a:lnTo>
                  <a:pt x="23" y="123"/>
                </a:lnTo>
                <a:lnTo>
                  <a:pt x="16" y="92"/>
                </a:lnTo>
                <a:lnTo>
                  <a:pt x="23" y="59"/>
                </a:lnTo>
                <a:lnTo>
                  <a:pt x="31" y="49"/>
                </a:lnTo>
                <a:lnTo>
                  <a:pt x="21" y="16"/>
                </a:lnTo>
                <a:lnTo>
                  <a:pt x="2" y="0"/>
                </a:lnTo>
                <a:lnTo>
                  <a:pt x="40" y="7"/>
                </a:lnTo>
                <a:lnTo>
                  <a:pt x="49" y="16"/>
                </a:lnTo>
                <a:lnTo>
                  <a:pt x="61" y="35"/>
                </a:lnTo>
                <a:lnTo>
                  <a:pt x="73" y="87"/>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92" name="Freeform 557"/>
          <p:cNvSpPr/>
          <p:nvPr/>
        </p:nvSpPr>
        <p:spPr bwMode="auto">
          <a:xfrm>
            <a:off x="1470529" y="3627928"/>
            <a:ext cx="474532" cy="300833"/>
          </a:xfrm>
          <a:custGeom>
            <a:gdLst>
              <a:gd fmla="*/ 751 w 1172" name="T0"/>
              <a:gd fmla="*/ 353 h 743" name="T1"/>
              <a:gd fmla="*/ 751 w 1172" name="T2"/>
              <a:gd fmla="*/ 450 h 743" name="T3"/>
              <a:gd fmla="*/ 796 w 1172" name="T4"/>
              <a:gd fmla="*/ 530 h 743" name="T5"/>
              <a:gd fmla="*/ 862 w 1172" name="T6"/>
              <a:gd fmla="*/ 582 h 743" name="T7"/>
              <a:gd fmla="*/ 940 w 1172" name="T8"/>
              <a:gd fmla="*/ 584 h 743" name="T9"/>
              <a:gd fmla="*/ 1018 w 1172" name="T10"/>
              <a:gd fmla="*/ 554 h 743" name="T11"/>
              <a:gd fmla="*/ 1037 w 1172" name="T12"/>
              <a:gd fmla="*/ 485 h 743" name="T13"/>
              <a:gd fmla="*/ 1139 w 1172" name="T14"/>
              <a:gd fmla="*/ 466 h 743" name="T15"/>
              <a:gd fmla="*/ 1169 w 1172" name="T16"/>
              <a:gd fmla="*/ 492 h 743" name="T17"/>
              <a:gd fmla="*/ 1148 w 1172" name="T18"/>
              <a:gd fmla="*/ 546 h 743" name="T19"/>
              <a:gd fmla="*/ 1122 w 1172" name="T20"/>
              <a:gd fmla="*/ 584 h 743" name="T21"/>
              <a:gd fmla="*/ 1094 w 1172" name="T22"/>
              <a:gd fmla="*/ 610 h 743" name="T23"/>
              <a:gd fmla="*/ 1082 w 1172" name="T24"/>
              <a:gd fmla="*/ 613 h 743" name="T25"/>
              <a:gd fmla="*/ 1009 w 1172" name="T26"/>
              <a:gd fmla="*/ 634 h 743" name="T27"/>
              <a:gd fmla="*/ 1021 w 1172" name="T28"/>
              <a:gd fmla="*/ 658 h 743" name="T29"/>
              <a:gd fmla="*/ 1030 w 1172" name="T30"/>
              <a:gd fmla="*/ 681 h 743" name="T31"/>
              <a:gd fmla="*/ 969 w 1172" name="T32"/>
              <a:gd fmla="*/ 721 h 743" name="T33"/>
              <a:gd fmla="*/ 919 w 1172" name="T34"/>
              <a:gd fmla="*/ 700 h 743" name="T35"/>
              <a:gd fmla="*/ 846 w 1172" name="T36"/>
              <a:gd fmla="*/ 679 h 743" name="T37"/>
              <a:gd fmla="*/ 768 w 1172" name="T38"/>
              <a:gd fmla="*/ 688 h 743" name="T39"/>
              <a:gd fmla="*/ 673 w 1172" name="T40"/>
              <a:gd fmla="*/ 655 h 743" name="T41"/>
              <a:gd fmla="*/ 588 w 1172" name="T42"/>
              <a:gd fmla="*/ 608 h 743" name="T43"/>
              <a:gd fmla="*/ 510 w 1172" name="T44"/>
              <a:gd fmla="*/ 575 h 743" name="T45"/>
              <a:gd fmla="*/ 439 w 1172" name="T46"/>
              <a:gd fmla="*/ 509 h 743" name="T47"/>
              <a:gd fmla="*/ 458 w 1172" name="T48"/>
              <a:gd fmla="*/ 483 h 743" name="T49"/>
              <a:gd fmla="*/ 442 w 1172" name="T50"/>
              <a:gd fmla="*/ 433 h 743" name="T51"/>
              <a:gd fmla="*/ 357 w 1172" name="T52"/>
              <a:gd fmla="*/ 341 h 743" name="T53"/>
              <a:gd fmla="*/ 298 w 1172" name="T54"/>
              <a:gd fmla="*/ 289 h 743" name="T55"/>
              <a:gd fmla="*/ 260 w 1172" name="T56"/>
              <a:gd fmla="*/ 234 h 743" name="T57"/>
              <a:gd fmla="*/ 208 w 1172" name="T58"/>
              <a:gd fmla="*/ 180 h 743" name="T59"/>
              <a:gd fmla="*/ 168 w 1172" name="T60"/>
              <a:gd fmla="*/ 114 h 743" name="T61"/>
              <a:gd fmla="*/ 125 w 1172" name="T62"/>
              <a:gd fmla="*/ 50 h 743" name="T63"/>
              <a:gd fmla="*/ 85 w 1172" name="T64"/>
              <a:gd fmla="*/ 57 h 743" name="T65"/>
              <a:gd fmla="*/ 109 w 1172" name="T66"/>
              <a:gd fmla="*/ 126 h 743" name="T67"/>
              <a:gd fmla="*/ 149 w 1172" name="T68"/>
              <a:gd fmla="*/ 168 h 743" name="T69"/>
              <a:gd fmla="*/ 170 w 1172" name="T70"/>
              <a:gd fmla="*/ 208 h 743" name="T71"/>
              <a:gd fmla="*/ 212 w 1172" name="T72"/>
              <a:gd fmla="*/ 256 h 743" name="T73"/>
              <a:gd fmla="*/ 248 w 1172" name="T74"/>
              <a:gd fmla="*/ 331 h 743" name="T75"/>
              <a:gd fmla="*/ 283 w 1172" name="T76"/>
              <a:gd fmla="*/ 372 h 743" name="T77"/>
              <a:gd fmla="*/ 281 w 1172" name="T78"/>
              <a:gd fmla="*/ 412 h 743" name="T79"/>
              <a:gd fmla="*/ 238 w 1172" name="T80"/>
              <a:gd fmla="*/ 364 h 743" name="T81"/>
              <a:gd fmla="*/ 191 w 1172" name="T82"/>
              <a:gd fmla="*/ 303 h 743" name="T83"/>
              <a:gd fmla="*/ 142 w 1172" name="T84"/>
              <a:gd fmla="*/ 251 h 743" name="T85"/>
              <a:gd fmla="*/ 104 w 1172" name="T86"/>
              <a:gd fmla="*/ 234 h 743" name="T87"/>
              <a:gd fmla="*/ 99 w 1172" name="T88"/>
              <a:gd fmla="*/ 211 h 743" name="T89"/>
              <a:gd fmla="*/ 85 w 1172" name="T90"/>
              <a:gd fmla="*/ 147 h 743" name="T91"/>
              <a:gd fmla="*/ 33 w 1172" name="T92"/>
              <a:gd fmla="*/ 81 h 743" name="T93"/>
              <a:gd fmla="*/ 45 w 1172" name="T94"/>
              <a:gd fmla="*/ 5 h 743" name="T95"/>
              <a:gd fmla="*/ 149 w 1172" name="T96"/>
              <a:gd fmla="*/ 29 h 743" name="T97"/>
              <a:gd fmla="*/ 342 w 1172" name="T98"/>
              <a:gd fmla="*/ 60 h 743" name="T99"/>
              <a:gd fmla="*/ 425 w 1172" name="T100"/>
              <a:gd fmla="*/ 57 h 743" name="T101"/>
              <a:gd fmla="*/ 479 w 1172" name="T102"/>
              <a:gd fmla="*/ 112 h 743" name="T103"/>
              <a:gd fmla="*/ 541 w 1172" name="T104"/>
              <a:gd fmla="*/ 159 h 743" name="T105"/>
              <a:gd fmla="*/ 626 w 1172" name="T106"/>
              <a:gd fmla="*/ 142 h 743" name="T107"/>
              <a:gd fmla="*/ 680 w 1172" name="T108"/>
              <a:gd fmla="*/ 218 h 743" name="T109"/>
              <a:gd fmla="*/ 730 w 1172" name="T110"/>
              <a:gd fmla="*/ 279 h 743"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743" w="1172">
                <a:moveTo>
                  <a:pt x="772" y="286"/>
                </a:moveTo>
                <a:lnTo>
                  <a:pt x="758" y="324"/>
                </a:lnTo>
                <a:lnTo>
                  <a:pt x="751" y="353"/>
                </a:lnTo>
                <a:lnTo>
                  <a:pt x="749" y="407"/>
                </a:lnTo>
                <a:lnTo>
                  <a:pt x="744" y="426"/>
                </a:lnTo>
                <a:lnTo>
                  <a:pt x="751" y="450"/>
                </a:lnTo>
                <a:lnTo>
                  <a:pt x="763" y="468"/>
                </a:lnTo>
                <a:lnTo>
                  <a:pt x="770" y="499"/>
                </a:lnTo>
                <a:lnTo>
                  <a:pt x="796" y="530"/>
                </a:lnTo>
                <a:lnTo>
                  <a:pt x="806" y="554"/>
                </a:lnTo>
                <a:lnTo>
                  <a:pt x="820" y="572"/>
                </a:lnTo>
                <a:lnTo>
                  <a:pt x="862" y="582"/>
                </a:lnTo>
                <a:lnTo>
                  <a:pt x="876" y="598"/>
                </a:lnTo>
                <a:lnTo>
                  <a:pt x="912" y="589"/>
                </a:lnTo>
                <a:lnTo>
                  <a:pt x="940" y="584"/>
                </a:lnTo>
                <a:lnTo>
                  <a:pt x="969" y="577"/>
                </a:lnTo>
                <a:lnTo>
                  <a:pt x="995" y="570"/>
                </a:lnTo>
                <a:lnTo>
                  <a:pt x="1018" y="554"/>
                </a:lnTo>
                <a:lnTo>
                  <a:pt x="1028" y="530"/>
                </a:lnTo>
                <a:lnTo>
                  <a:pt x="1030" y="497"/>
                </a:lnTo>
                <a:lnTo>
                  <a:pt x="1037" y="485"/>
                </a:lnTo>
                <a:lnTo>
                  <a:pt x="1063" y="476"/>
                </a:lnTo>
                <a:lnTo>
                  <a:pt x="1106" y="466"/>
                </a:lnTo>
                <a:lnTo>
                  <a:pt x="1139" y="466"/>
                </a:lnTo>
                <a:lnTo>
                  <a:pt x="1162" y="464"/>
                </a:lnTo>
                <a:lnTo>
                  <a:pt x="1172" y="471"/>
                </a:lnTo>
                <a:lnTo>
                  <a:pt x="1169" y="492"/>
                </a:lnTo>
                <a:lnTo>
                  <a:pt x="1151" y="516"/>
                </a:lnTo>
                <a:lnTo>
                  <a:pt x="1141" y="539"/>
                </a:lnTo>
                <a:lnTo>
                  <a:pt x="1148" y="546"/>
                </a:lnTo>
                <a:lnTo>
                  <a:pt x="1141" y="563"/>
                </a:lnTo>
                <a:lnTo>
                  <a:pt x="1132" y="594"/>
                </a:lnTo>
                <a:lnTo>
                  <a:pt x="1122" y="584"/>
                </a:lnTo>
                <a:lnTo>
                  <a:pt x="1115" y="584"/>
                </a:lnTo>
                <a:lnTo>
                  <a:pt x="1106" y="587"/>
                </a:lnTo>
                <a:lnTo>
                  <a:pt x="1094" y="610"/>
                </a:lnTo>
                <a:lnTo>
                  <a:pt x="1087" y="606"/>
                </a:lnTo>
                <a:lnTo>
                  <a:pt x="1082" y="608"/>
                </a:lnTo>
                <a:lnTo>
                  <a:pt x="1082" y="613"/>
                </a:lnTo>
                <a:lnTo>
                  <a:pt x="1047" y="613"/>
                </a:lnTo>
                <a:lnTo>
                  <a:pt x="1009" y="613"/>
                </a:lnTo>
                <a:lnTo>
                  <a:pt x="1009" y="634"/>
                </a:lnTo>
                <a:lnTo>
                  <a:pt x="992" y="634"/>
                </a:lnTo>
                <a:lnTo>
                  <a:pt x="1006" y="648"/>
                </a:lnTo>
                <a:lnTo>
                  <a:pt x="1021" y="658"/>
                </a:lnTo>
                <a:lnTo>
                  <a:pt x="1025" y="665"/>
                </a:lnTo>
                <a:lnTo>
                  <a:pt x="1032" y="667"/>
                </a:lnTo>
                <a:lnTo>
                  <a:pt x="1030" y="681"/>
                </a:lnTo>
                <a:lnTo>
                  <a:pt x="980" y="681"/>
                </a:lnTo>
                <a:lnTo>
                  <a:pt x="962" y="714"/>
                </a:lnTo>
                <a:lnTo>
                  <a:pt x="969" y="721"/>
                </a:lnTo>
                <a:lnTo>
                  <a:pt x="964" y="731"/>
                </a:lnTo>
                <a:lnTo>
                  <a:pt x="962" y="743"/>
                </a:lnTo>
                <a:lnTo>
                  <a:pt x="919" y="700"/>
                </a:lnTo>
                <a:lnTo>
                  <a:pt x="898" y="686"/>
                </a:lnTo>
                <a:lnTo>
                  <a:pt x="867" y="676"/>
                </a:lnTo>
                <a:lnTo>
                  <a:pt x="846" y="679"/>
                </a:lnTo>
                <a:lnTo>
                  <a:pt x="815" y="693"/>
                </a:lnTo>
                <a:lnTo>
                  <a:pt x="794" y="698"/>
                </a:lnTo>
                <a:lnTo>
                  <a:pt x="768" y="688"/>
                </a:lnTo>
                <a:lnTo>
                  <a:pt x="739" y="679"/>
                </a:lnTo>
                <a:lnTo>
                  <a:pt x="702" y="662"/>
                </a:lnTo>
                <a:lnTo>
                  <a:pt x="673" y="655"/>
                </a:lnTo>
                <a:lnTo>
                  <a:pt x="631" y="639"/>
                </a:lnTo>
                <a:lnTo>
                  <a:pt x="598" y="620"/>
                </a:lnTo>
                <a:lnTo>
                  <a:pt x="588" y="608"/>
                </a:lnTo>
                <a:lnTo>
                  <a:pt x="567" y="606"/>
                </a:lnTo>
                <a:lnTo>
                  <a:pt x="527" y="594"/>
                </a:lnTo>
                <a:lnTo>
                  <a:pt x="510" y="575"/>
                </a:lnTo>
                <a:lnTo>
                  <a:pt x="470" y="554"/>
                </a:lnTo>
                <a:lnTo>
                  <a:pt x="449" y="528"/>
                </a:lnTo>
                <a:lnTo>
                  <a:pt x="439" y="509"/>
                </a:lnTo>
                <a:lnTo>
                  <a:pt x="453" y="504"/>
                </a:lnTo>
                <a:lnTo>
                  <a:pt x="449" y="492"/>
                </a:lnTo>
                <a:lnTo>
                  <a:pt x="458" y="483"/>
                </a:lnTo>
                <a:lnTo>
                  <a:pt x="458" y="468"/>
                </a:lnTo>
                <a:lnTo>
                  <a:pt x="446" y="450"/>
                </a:lnTo>
                <a:lnTo>
                  <a:pt x="442" y="433"/>
                </a:lnTo>
                <a:lnTo>
                  <a:pt x="430" y="414"/>
                </a:lnTo>
                <a:lnTo>
                  <a:pt x="394" y="374"/>
                </a:lnTo>
                <a:lnTo>
                  <a:pt x="357" y="341"/>
                </a:lnTo>
                <a:lnTo>
                  <a:pt x="338" y="317"/>
                </a:lnTo>
                <a:lnTo>
                  <a:pt x="305" y="301"/>
                </a:lnTo>
                <a:lnTo>
                  <a:pt x="298" y="289"/>
                </a:lnTo>
                <a:lnTo>
                  <a:pt x="302" y="263"/>
                </a:lnTo>
                <a:lnTo>
                  <a:pt x="283" y="253"/>
                </a:lnTo>
                <a:lnTo>
                  <a:pt x="260" y="234"/>
                </a:lnTo>
                <a:lnTo>
                  <a:pt x="250" y="206"/>
                </a:lnTo>
                <a:lnTo>
                  <a:pt x="229" y="201"/>
                </a:lnTo>
                <a:lnTo>
                  <a:pt x="208" y="180"/>
                </a:lnTo>
                <a:lnTo>
                  <a:pt x="189" y="159"/>
                </a:lnTo>
                <a:lnTo>
                  <a:pt x="186" y="147"/>
                </a:lnTo>
                <a:lnTo>
                  <a:pt x="168" y="114"/>
                </a:lnTo>
                <a:lnTo>
                  <a:pt x="153" y="83"/>
                </a:lnTo>
                <a:lnTo>
                  <a:pt x="153" y="67"/>
                </a:lnTo>
                <a:lnTo>
                  <a:pt x="125" y="50"/>
                </a:lnTo>
                <a:lnTo>
                  <a:pt x="113" y="52"/>
                </a:lnTo>
                <a:lnTo>
                  <a:pt x="92" y="41"/>
                </a:lnTo>
                <a:lnTo>
                  <a:pt x="85" y="57"/>
                </a:lnTo>
                <a:lnTo>
                  <a:pt x="92" y="76"/>
                </a:lnTo>
                <a:lnTo>
                  <a:pt x="94" y="109"/>
                </a:lnTo>
                <a:lnTo>
                  <a:pt x="109" y="126"/>
                </a:lnTo>
                <a:lnTo>
                  <a:pt x="137" y="154"/>
                </a:lnTo>
                <a:lnTo>
                  <a:pt x="144" y="166"/>
                </a:lnTo>
                <a:lnTo>
                  <a:pt x="149" y="168"/>
                </a:lnTo>
                <a:lnTo>
                  <a:pt x="153" y="182"/>
                </a:lnTo>
                <a:lnTo>
                  <a:pt x="161" y="182"/>
                </a:lnTo>
                <a:lnTo>
                  <a:pt x="170" y="208"/>
                </a:lnTo>
                <a:lnTo>
                  <a:pt x="179" y="218"/>
                </a:lnTo>
                <a:lnTo>
                  <a:pt x="189" y="234"/>
                </a:lnTo>
                <a:lnTo>
                  <a:pt x="212" y="256"/>
                </a:lnTo>
                <a:lnTo>
                  <a:pt x="227" y="294"/>
                </a:lnTo>
                <a:lnTo>
                  <a:pt x="236" y="310"/>
                </a:lnTo>
                <a:lnTo>
                  <a:pt x="248" y="331"/>
                </a:lnTo>
                <a:lnTo>
                  <a:pt x="250" y="353"/>
                </a:lnTo>
                <a:lnTo>
                  <a:pt x="269" y="353"/>
                </a:lnTo>
                <a:lnTo>
                  <a:pt x="283" y="372"/>
                </a:lnTo>
                <a:lnTo>
                  <a:pt x="298" y="390"/>
                </a:lnTo>
                <a:lnTo>
                  <a:pt x="298" y="398"/>
                </a:lnTo>
                <a:lnTo>
                  <a:pt x="281" y="412"/>
                </a:lnTo>
                <a:lnTo>
                  <a:pt x="274" y="412"/>
                </a:lnTo>
                <a:lnTo>
                  <a:pt x="264" y="388"/>
                </a:lnTo>
                <a:lnTo>
                  <a:pt x="238" y="364"/>
                </a:lnTo>
                <a:lnTo>
                  <a:pt x="210" y="343"/>
                </a:lnTo>
                <a:lnTo>
                  <a:pt x="191" y="334"/>
                </a:lnTo>
                <a:lnTo>
                  <a:pt x="191" y="303"/>
                </a:lnTo>
                <a:lnTo>
                  <a:pt x="186" y="282"/>
                </a:lnTo>
                <a:lnTo>
                  <a:pt x="168" y="270"/>
                </a:lnTo>
                <a:lnTo>
                  <a:pt x="142" y="251"/>
                </a:lnTo>
                <a:lnTo>
                  <a:pt x="137" y="256"/>
                </a:lnTo>
                <a:lnTo>
                  <a:pt x="127" y="244"/>
                </a:lnTo>
                <a:lnTo>
                  <a:pt x="104" y="234"/>
                </a:lnTo>
                <a:lnTo>
                  <a:pt x="80" y="211"/>
                </a:lnTo>
                <a:lnTo>
                  <a:pt x="83" y="208"/>
                </a:lnTo>
                <a:lnTo>
                  <a:pt x="99" y="211"/>
                </a:lnTo>
                <a:lnTo>
                  <a:pt x="113" y="194"/>
                </a:lnTo>
                <a:lnTo>
                  <a:pt x="116" y="175"/>
                </a:lnTo>
                <a:lnTo>
                  <a:pt x="85" y="147"/>
                </a:lnTo>
                <a:lnTo>
                  <a:pt x="61" y="135"/>
                </a:lnTo>
                <a:lnTo>
                  <a:pt x="47" y="109"/>
                </a:lnTo>
                <a:lnTo>
                  <a:pt x="33" y="81"/>
                </a:lnTo>
                <a:lnTo>
                  <a:pt x="16" y="45"/>
                </a:lnTo>
                <a:lnTo>
                  <a:pt x="0" y="8"/>
                </a:lnTo>
                <a:lnTo>
                  <a:pt x="45" y="5"/>
                </a:lnTo>
                <a:lnTo>
                  <a:pt x="92" y="0"/>
                </a:lnTo>
                <a:lnTo>
                  <a:pt x="90" y="8"/>
                </a:lnTo>
                <a:lnTo>
                  <a:pt x="149" y="29"/>
                </a:lnTo>
                <a:lnTo>
                  <a:pt x="236" y="60"/>
                </a:lnTo>
                <a:lnTo>
                  <a:pt x="312" y="60"/>
                </a:lnTo>
                <a:lnTo>
                  <a:pt x="342" y="60"/>
                </a:lnTo>
                <a:lnTo>
                  <a:pt x="342" y="41"/>
                </a:lnTo>
                <a:lnTo>
                  <a:pt x="411" y="41"/>
                </a:lnTo>
                <a:lnTo>
                  <a:pt x="425" y="57"/>
                </a:lnTo>
                <a:lnTo>
                  <a:pt x="444" y="69"/>
                </a:lnTo>
                <a:lnTo>
                  <a:pt x="468" y="88"/>
                </a:lnTo>
                <a:lnTo>
                  <a:pt x="479" y="112"/>
                </a:lnTo>
                <a:lnTo>
                  <a:pt x="489" y="133"/>
                </a:lnTo>
                <a:lnTo>
                  <a:pt x="510" y="147"/>
                </a:lnTo>
                <a:lnTo>
                  <a:pt x="541" y="159"/>
                </a:lnTo>
                <a:lnTo>
                  <a:pt x="567" y="126"/>
                </a:lnTo>
                <a:lnTo>
                  <a:pt x="598" y="126"/>
                </a:lnTo>
                <a:lnTo>
                  <a:pt x="626" y="142"/>
                </a:lnTo>
                <a:lnTo>
                  <a:pt x="645" y="171"/>
                </a:lnTo>
                <a:lnTo>
                  <a:pt x="657" y="194"/>
                </a:lnTo>
                <a:lnTo>
                  <a:pt x="680" y="218"/>
                </a:lnTo>
                <a:lnTo>
                  <a:pt x="690" y="249"/>
                </a:lnTo>
                <a:lnTo>
                  <a:pt x="699" y="268"/>
                </a:lnTo>
                <a:lnTo>
                  <a:pt x="730" y="279"/>
                </a:lnTo>
                <a:lnTo>
                  <a:pt x="758" y="289"/>
                </a:lnTo>
                <a:lnTo>
                  <a:pt x="772" y="286"/>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93" name="Freeform 558"/>
          <p:cNvSpPr>
            <a:spLocks noEditPoints="1"/>
          </p:cNvSpPr>
          <p:nvPr/>
        </p:nvSpPr>
        <p:spPr bwMode="auto">
          <a:xfrm>
            <a:off x="4868775" y="4048205"/>
            <a:ext cx="299215" cy="95554"/>
          </a:xfrm>
          <a:custGeom>
            <a:gdLst>
              <a:gd fmla="*/ 40 w 739" name="T0"/>
              <a:gd fmla="*/ 26 h 236" name="T1"/>
              <a:gd fmla="*/ 42 w 739" name="T2"/>
              <a:gd fmla="*/ 47 h 236" name="T3"/>
              <a:gd fmla="*/ 68 w 739" name="T4"/>
              <a:gd fmla="*/ 43 h 236" name="T5"/>
              <a:gd fmla="*/ 80 w 739" name="T6"/>
              <a:gd fmla="*/ 26 h 236" name="T7"/>
              <a:gd fmla="*/ 89 w 739" name="T8"/>
              <a:gd fmla="*/ 31 h 236" name="T9"/>
              <a:gd fmla="*/ 111 w 739" name="T10"/>
              <a:gd fmla="*/ 54 h 236" name="T11"/>
              <a:gd fmla="*/ 127 w 739" name="T12"/>
              <a:gd fmla="*/ 78 h 236" name="T13"/>
              <a:gd fmla="*/ 130 w 739" name="T14"/>
              <a:gd fmla="*/ 104 h 236" name="T15"/>
              <a:gd fmla="*/ 127 w 739" name="T16"/>
              <a:gd fmla="*/ 123 h 236" name="T17"/>
              <a:gd fmla="*/ 130 w 739" name="T18"/>
              <a:gd fmla="*/ 135 h 236" name="T19"/>
              <a:gd fmla="*/ 132 w 739" name="T20"/>
              <a:gd fmla="*/ 158 h 236" name="T21"/>
              <a:gd fmla="*/ 146 w 739" name="T22"/>
              <a:gd fmla="*/ 168 h 236" name="T23"/>
              <a:gd fmla="*/ 163 w 739" name="T24"/>
              <a:gd fmla="*/ 203 h 236" name="T25"/>
              <a:gd fmla="*/ 160 w 739" name="T26"/>
              <a:gd fmla="*/ 215 h 236" name="T27"/>
              <a:gd fmla="*/ 134 w 739" name="T28"/>
              <a:gd fmla="*/ 217 h 236" name="T29"/>
              <a:gd fmla="*/ 97 w 739" name="T30"/>
              <a:gd fmla="*/ 189 h 236" name="T31"/>
              <a:gd fmla="*/ 52 w 739" name="T32"/>
              <a:gd fmla="*/ 161 h 236" name="T33"/>
              <a:gd fmla="*/ 47 w 739" name="T34"/>
              <a:gd fmla="*/ 139 h 236" name="T35"/>
              <a:gd fmla="*/ 23 w 739" name="T36"/>
              <a:gd fmla="*/ 113 h 236" name="T37"/>
              <a:gd fmla="*/ 19 w 739" name="T38"/>
              <a:gd fmla="*/ 83 h 236" name="T39"/>
              <a:gd fmla="*/ 4 w 739" name="T40"/>
              <a:gd fmla="*/ 61 h 236" name="T41"/>
              <a:gd fmla="*/ 9 w 739" name="T42"/>
              <a:gd fmla="*/ 33 h 236" name="T43"/>
              <a:gd fmla="*/ 0 w 739" name="T44"/>
              <a:gd fmla="*/ 17 h 236" name="T45"/>
              <a:gd fmla="*/ 7 w 739" name="T46"/>
              <a:gd fmla="*/ 9 h 236" name="T47"/>
              <a:gd fmla="*/ 40 w 739" name="T48"/>
              <a:gd fmla="*/ 26 h 236" name="T49"/>
              <a:gd fmla="*/ 718 w 739" name="T50"/>
              <a:gd fmla="*/ 95 h 236" name="T51"/>
              <a:gd fmla="*/ 690 w 739" name="T52"/>
              <a:gd fmla="*/ 106 h 236" name="T53"/>
              <a:gd fmla="*/ 654 w 739" name="T54"/>
              <a:gd fmla="*/ 99 h 236" name="T55"/>
              <a:gd fmla="*/ 612 w 739" name="T56"/>
              <a:gd fmla="*/ 99 h 236" name="T57"/>
              <a:gd fmla="*/ 597 w 739" name="T58"/>
              <a:gd fmla="*/ 144 h 236" name="T59"/>
              <a:gd fmla="*/ 583 w 739" name="T60"/>
              <a:gd fmla="*/ 156 h 236" name="T61"/>
              <a:gd fmla="*/ 562 w 739" name="T62"/>
              <a:gd fmla="*/ 210 h 236" name="T63"/>
              <a:gd fmla="*/ 531 w 739" name="T64"/>
              <a:gd fmla="*/ 220 h 236" name="T65"/>
              <a:gd fmla="*/ 493 w 739" name="T66"/>
              <a:gd fmla="*/ 208 h 236" name="T67"/>
              <a:gd fmla="*/ 477 w 739" name="T68"/>
              <a:gd fmla="*/ 210 h 236" name="T69"/>
              <a:gd fmla="*/ 453 w 739" name="T70"/>
              <a:gd fmla="*/ 232 h 236" name="T71"/>
              <a:gd fmla="*/ 430 w 739" name="T72"/>
              <a:gd fmla="*/ 227 h 236" name="T73"/>
              <a:gd fmla="*/ 404 w 739" name="T74"/>
              <a:gd fmla="*/ 236 h 236" name="T75"/>
              <a:gd fmla="*/ 378 w 739" name="T76"/>
              <a:gd fmla="*/ 215 h 236" name="T77"/>
              <a:gd fmla="*/ 371 w 739" name="T78"/>
              <a:gd fmla="*/ 189 h 236" name="T79"/>
              <a:gd fmla="*/ 399 w 739" name="T80"/>
              <a:gd fmla="*/ 201 h 236" name="T81"/>
              <a:gd fmla="*/ 430 w 739" name="T82"/>
              <a:gd fmla="*/ 194 h 236" name="T83"/>
              <a:gd fmla="*/ 437 w 739" name="T84"/>
              <a:gd fmla="*/ 163 h 236" name="T85"/>
              <a:gd fmla="*/ 453 w 739" name="T86"/>
              <a:gd fmla="*/ 154 h 236" name="T87"/>
              <a:gd fmla="*/ 501 w 739" name="T88"/>
              <a:gd fmla="*/ 147 h 236" name="T89"/>
              <a:gd fmla="*/ 527 w 739" name="T90"/>
              <a:gd fmla="*/ 116 h 236" name="T91"/>
              <a:gd fmla="*/ 545 w 739" name="T92"/>
              <a:gd fmla="*/ 92 h 236" name="T93"/>
              <a:gd fmla="*/ 564 w 739" name="T94"/>
              <a:gd fmla="*/ 111 h 236" name="T95"/>
              <a:gd fmla="*/ 571 w 739" name="T96"/>
              <a:gd fmla="*/ 99 h 236" name="T97"/>
              <a:gd fmla="*/ 590 w 739" name="T98"/>
              <a:gd fmla="*/ 99 h 236" name="T99"/>
              <a:gd fmla="*/ 593 w 739" name="T100"/>
              <a:gd fmla="*/ 76 h 236" name="T101"/>
              <a:gd fmla="*/ 595 w 739" name="T102"/>
              <a:gd fmla="*/ 57 h 236" name="T103"/>
              <a:gd fmla="*/ 623 w 739" name="T104"/>
              <a:gd fmla="*/ 28 h 236" name="T105"/>
              <a:gd fmla="*/ 645 w 739" name="T106"/>
              <a:gd fmla="*/ 0 h 236" name="T107"/>
              <a:gd fmla="*/ 659 w 739" name="T108"/>
              <a:gd fmla="*/ 0 h 236" name="T109"/>
              <a:gd fmla="*/ 680 w 739" name="T110"/>
              <a:gd fmla="*/ 19 h 236" name="T111"/>
              <a:gd fmla="*/ 680 w 739" name="T112"/>
              <a:gd fmla="*/ 35 h 236" name="T113"/>
              <a:gd fmla="*/ 706 w 739" name="T114"/>
              <a:gd fmla="*/ 47 h 236" name="T115"/>
              <a:gd fmla="*/ 739 w 739" name="T116"/>
              <a:gd fmla="*/ 57 h 236" name="T117"/>
              <a:gd fmla="*/ 737 w 739" name="T118"/>
              <a:gd fmla="*/ 73 h 236" name="T119"/>
              <a:gd fmla="*/ 711 w 739" name="T120"/>
              <a:gd fmla="*/ 76 h 236" name="T121"/>
              <a:gd fmla="*/ 718 w 739" name="T122"/>
              <a:gd fmla="*/ 95 h 23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36" w="739">
                <a:moveTo>
                  <a:pt x="40" y="26"/>
                </a:moveTo>
                <a:lnTo>
                  <a:pt x="42" y="47"/>
                </a:lnTo>
                <a:lnTo>
                  <a:pt x="68" y="43"/>
                </a:lnTo>
                <a:lnTo>
                  <a:pt x="80" y="26"/>
                </a:lnTo>
                <a:lnTo>
                  <a:pt x="89" y="31"/>
                </a:lnTo>
                <a:lnTo>
                  <a:pt x="111" y="54"/>
                </a:lnTo>
                <a:lnTo>
                  <a:pt x="127" y="78"/>
                </a:lnTo>
                <a:lnTo>
                  <a:pt x="130" y="104"/>
                </a:lnTo>
                <a:lnTo>
                  <a:pt x="127" y="123"/>
                </a:lnTo>
                <a:lnTo>
                  <a:pt x="130" y="135"/>
                </a:lnTo>
                <a:lnTo>
                  <a:pt x="132" y="158"/>
                </a:lnTo>
                <a:lnTo>
                  <a:pt x="146" y="168"/>
                </a:lnTo>
                <a:lnTo>
                  <a:pt x="163" y="203"/>
                </a:lnTo>
                <a:lnTo>
                  <a:pt x="160" y="215"/>
                </a:lnTo>
                <a:lnTo>
                  <a:pt x="134" y="217"/>
                </a:lnTo>
                <a:lnTo>
                  <a:pt x="97" y="189"/>
                </a:lnTo>
                <a:lnTo>
                  <a:pt x="52" y="161"/>
                </a:lnTo>
                <a:lnTo>
                  <a:pt x="47" y="139"/>
                </a:lnTo>
                <a:lnTo>
                  <a:pt x="23" y="113"/>
                </a:lnTo>
                <a:lnTo>
                  <a:pt x="19" y="83"/>
                </a:lnTo>
                <a:lnTo>
                  <a:pt x="4" y="61"/>
                </a:lnTo>
                <a:lnTo>
                  <a:pt x="9" y="33"/>
                </a:lnTo>
                <a:lnTo>
                  <a:pt x="0" y="17"/>
                </a:lnTo>
                <a:lnTo>
                  <a:pt x="7" y="9"/>
                </a:lnTo>
                <a:lnTo>
                  <a:pt x="40" y="26"/>
                </a:lnTo>
                <a:close/>
                <a:moveTo>
                  <a:pt x="718" y="95"/>
                </a:moveTo>
                <a:lnTo>
                  <a:pt x="690" y="106"/>
                </a:lnTo>
                <a:lnTo>
                  <a:pt x="654" y="99"/>
                </a:lnTo>
                <a:lnTo>
                  <a:pt x="612" y="99"/>
                </a:lnTo>
                <a:lnTo>
                  <a:pt x="597" y="144"/>
                </a:lnTo>
                <a:lnTo>
                  <a:pt x="583" y="156"/>
                </a:lnTo>
                <a:lnTo>
                  <a:pt x="562" y="210"/>
                </a:lnTo>
                <a:lnTo>
                  <a:pt x="531" y="220"/>
                </a:lnTo>
                <a:lnTo>
                  <a:pt x="493" y="208"/>
                </a:lnTo>
                <a:lnTo>
                  <a:pt x="477" y="210"/>
                </a:lnTo>
                <a:lnTo>
                  <a:pt x="453" y="232"/>
                </a:lnTo>
                <a:lnTo>
                  <a:pt x="430" y="227"/>
                </a:lnTo>
                <a:lnTo>
                  <a:pt x="404" y="236"/>
                </a:lnTo>
                <a:lnTo>
                  <a:pt x="378" y="215"/>
                </a:lnTo>
                <a:lnTo>
                  <a:pt x="371" y="189"/>
                </a:lnTo>
                <a:lnTo>
                  <a:pt x="399" y="201"/>
                </a:lnTo>
                <a:lnTo>
                  <a:pt x="430" y="194"/>
                </a:lnTo>
                <a:lnTo>
                  <a:pt x="437" y="163"/>
                </a:lnTo>
                <a:lnTo>
                  <a:pt x="453" y="154"/>
                </a:lnTo>
                <a:lnTo>
                  <a:pt x="501" y="147"/>
                </a:lnTo>
                <a:lnTo>
                  <a:pt x="527" y="116"/>
                </a:lnTo>
                <a:lnTo>
                  <a:pt x="545" y="92"/>
                </a:lnTo>
                <a:lnTo>
                  <a:pt x="564" y="111"/>
                </a:lnTo>
                <a:lnTo>
                  <a:pt x="571" y="99"/>
                </a:lnTo>
                <a:lnTo>
                  <a:pt x="590" y="99"/>
                </a:lnTo>
                <a:lnTo>
                  <a:pt x="593" y="76"/>
                </a:lnTo>
                <a:lnTo>
                  <a:pt x="595" y="57"/>
                </a:lnTo>
                <a:lnTo>
                  <a:pt x="623" y="28"/>
                </a:lnTo>
                <a:lnTo>
                  <a:pt x="645" y="0"/>
                </a:lnTo>
                <a:lnTo>
                  <a:pt x="659" y="0"/>
                </a:lnTo>
                <a:lnTo>
                  <a:pt x="680" y="19"/>
                </a:lnTo>
                <a:lnTo>
                  <a:pt x="680" y="35"/>
                </a:lnTo>
                <a:lnTo>
                  <a:pt x="706" y="47"/>
                </a:lnTo>
                <a:lnTo>
                  <a:pt x="739" y="57"/>
                </a:lnTo>
                <a:lnTo>
                  <a:pt x="737" y="73"/>
                </a:lnTo>
                <a:lnTo>
                  <a:pt x="711" y="76"/>
                </a:lnTo>
                <a:lnTo>
                  <a:pt x="718" y="95"/>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94" name="Freeform 559"/>
          <p:cNvSpPr/>
          <p:nvPr/>
        </p:nvSpPr>
        <p:spPr bwMode="auto">
          <a:xfrm>
            <a:off x="3775166" y="4317053"/>
            <a:ext cx="165600" cy="264394"/>
          </a:xfrm>
          <a:custGeom>
            <a:gdLst>
              <a:gd fmla="*/ 198 w 409" name="T0"/>
              <a:gd fmla="*/ 43 h 653" name="T1"/>
              <a:gd fmla="*/ 255 w 409" name="T2"/>
              <a:gd fmla="*/ 50 h 653" name="T3"/>
              <a:gd fmla="*/ 295 w 409" name="T4"/>
              <a:gd fmla="*/ 36 h 653" name="T5"/>
              <a:gd fmla="*/ 361 w 409" name="T6"/>
              <a:gd fmla="*/ 21 h 653" name="T7"/>
              <a:gd fmla="*/ 399 w 409" name="T8"/>
              <a:gd fmla="*/ 17 h 653" name="T9"/>
              <a:gd fmla="*/ 402 w 409" name="T10"/>
              <a:gd fmla="*/ 90 h 653" name="T11"/>
              <a:gd fmla="*/ 409 w 409" name="T12"/>
              <a:gd fmla="*/ 170 h 653" name="T13"/>
              <a:gd fmla="*/ 383 w 409" name="T14"/>
              <a:gd fmla="*/ 225 h 653" name="T15"/>
              <a:gd fmla="*/ 324 w 409" name="T16"/>
              <a:gd fmla="*/ 265 h 653" name="T17"/>
              <a:gd fmla="*/ 236 w 409" name="T18"/>
              <a:gd fmla="*/ 326 h 653" name="T19"/>
              <a:gd fmla="*/ 194 w 409" name="T20"/>
              <a:gd fmla="*/ 362 h 653" name="T21"/>
              <a:gd fmla="*/ 175 w 409" name="T22"/>
              <a:gd fmla="*/ 400 h 653" name="T23"/>
              <a:gd fmla="*/ 201 w 409" name="T24"/>
              <a:gd fmla="*/ 454 h 653" name="T25"/>
              <a:gd fmla="*/ 208 w 409" name="T26"/>
              <a:gd fmla="*/ 463 h 653" name="T27"/>
              <a:gd fmla="*/ 201 w 409" name="T28"/>
              <a:gd fmla="*/ 523 h 653" name="T29"/>
              <a:gd fmla="*/ 203 w 409" name="T30"/>
              <a:gd fmla="*/ 546 h 653" name="T31"/>
              <a:gd fmla="*/ 156 w 409" name="T32"/>
              <a:gd fmla="*/ 575 h 653" name="T33"/>
              <a:gd fmla="*/ 92 w 409" name="T34"/>
              <a:gd fmla="*/ 612 h 653" name="T35"/>
              <a:gd fmla="*/ 106 w 409" name="T36"/>
              <a:gd fmla="*/ 631 h 653" name="T37"/>
              <a:gd fmla="*/ 73 w 409" name="T38"/>
              <a:gd fmla="*/ 653 h 653" name="T39"/>
              <a:gd fmla="*/ 64 w 409" name="T40"/>
              <a:gd fmla="*/ 617 h 653" name="T41"/>
              <a:gd fmla="*/ 68 w 409" name="T42"/>
              <a:gd fmla="*/ 556 h 653" name="T43"/>
              <a:gd fmla="*/ 40 w 409" name="T44"/>
              <a:gd fmla="*/ 471 h 653" name="T45"/>
              <a:gd fmla="*/ 90 w 409" name="T46"/>
              <a:gd fmla="*/ 395 h 653" name="T47"/>
              <a:gd fmla="*/ 102 w 409" name="T48"/>
              <a:gd fmla="*/ 369 h 653" name="T49"/>
              <a:gd fmla="*/ 97 w 409" name="T50"/>
              <a:gd fmla="*/ 326 h 653" name="T51"/>
              <a:gd fmla="*/ 104 w 409" name="T52"/>
              <a:gd fmla="*/ 248 h 653" name="T53"/>
              <a:gd fmla="*/ 66 w 409" name="T54"/>
              <a:gd fmla="*/ 234 h 653" name="T55"/>
              <a:gd fmla="*/ 38 w 409" name="T56"/>
              <a:gd fmla="*/ 215 h 653" name="T57"/>
              <a:gd fmla="*/ 5 w 409" name="T58"/>
              <a:gd fmla="*/ 201 h 653" name="T59"/>
              <a:gd fmla="*/ 118 w 409" name="T60"/>
              <a:gd fmla="*/ 142 h 653" name="T61"/>
              <a:gd fmla="*/ 151 w 409" name="T62"/>
              <a:gd fmla="*/ 156 h 653" name="T63"/>
              <a:gd fmla="*/ 168 w 409" name="T64"/>
              <a:gd fmla="*/ 182 h 653" name="T65"/>
              <a:gd fmla="*/ 163 w 409" name="T66"/>
              <a:gd fmla="*/ 229 h 653" name="T67"/>
              <a:gd fmla="*/ 201 w 409" name="T68"/>
              <a:gd fmla="*/ 225 h 653" name="T69"/>
              <a:gd fmla="*/ 213 w 409" name="T70"/>
              <a:gd fmla="*/ 166 h 653" name="T71"/>
              <a:gd fmla="*/ 184 w 409" name="T72"/>
              <a:gd fmla="*/ 125 h 653" name="T73"/>
              <a:gd fmla="*/ 158 w 409" name="T74"/>
              <a:gd fmla="*/ 76 h 65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653" w="409">
                <a:moveTo>
                  <a:pt x="170" y="45"/>
                </a:moveTo>
                <a:lnTo>
                  <a:pt x="198" y="43"/>
                </a:lnTo>
                <a:lnTo>
                  <a:pt x="246" y="55"/>
                </a:lnTo>
                <a:lnTo>
                  <a:pt x="255" y="50"/>
                </a:lnTo>
                <a:lnTo>
                  <a:pt x="281" y="47"/>
                </a:lnTo>
                <a:lnTo>
                  <a:pt x="295" y="36"/>
                </a:lnTo>
                <a:lnTo>
                  <a:pt x="319" y="36"/>
                </a:lnTo>
                <a:lnTo>
                  <a:pt x="361" y="21"/>
                </a:lnTo>
                <a:lnTo>
                  <a:pt x="392" y="0"/>
                </a:lnTo>
                <a:lnTo>
                  <a:pt x="399" y="17"/>
                </a:lnTo>
                <a:lnTo>
                  <a:pt x="397" y="55"/>
                </a:lnTo>
                <a:lnTo>
                  <a:pt x="402" y="90"/>
                </a:lnTo>
                <a:lnTo>
                  <a:pt x="404" y="151"/>
                </a:lnTo>
                <a:lnTo>
                  <a:pt x="409" y="170"/>
                </a:lnTo>
                <a:lnTo>
                  <a:pt x="399" y="199"/>
                </a:lnTo>
                <a:lnTo>
                  <a:pt x="383" y="225"/>
                </a:lnTo>
                <a:lnTo>
                  <a:pt x="359" y="251"/>
                </a:lnTo>
                <a:lnTo>
                  <a:pt x="324" y="265"/>
                </a:lnTo>
                <a:lnTo>
                  <a:pt x="279" y="284"/>
                </a:lnTo>
                <a:lnTo>
                  <a:pt x="236" y="326"/>
                </a:lnTo>
                <a:lnTo>
                  <a:pt x="222" y="333"/>
                </a:lnTo>
                <a:lnTo>
                  <a:pt x="194" y="362"/>
                </a:lnTo>
                <a:lnTo>
                  <a:pt x="180" y="371"/>
                </a:lnTo>
                <a:lnTo>
                  <a:pt x="175" y="400"/>
                </a:lnTo>
                <a:lnTo>
                  <a:pt x="194" y="430"/>
                </a:lnTo>
                <a:lnTo>
                  <a:pt x="201" y="454"/>
                </a:lnTo>
                <a:lnTo>
                  <a:pt x="201" y="466"/>
                </a:lnTo>
                <a:lnTo>
                  <a:pt x="208" y="463"/>
                </a:lnTo>
                <a:lnTo>
                  <a:pt x="208" y="504"/>
                </a:lnTo>
                <a:lnTo>
                  <a:pt x="201" y="523"/>
                </a:lnTo>
                <a:lnTo>
                  <a:pt x="210" y="530"/>
                </a:lnTo>
                <a:lnTo>
                  <a:pt x="203" y="546"/>
                </a:lnTo>
                <a:lnTo>
                  <a:pt x="189" y="560"/>
                </a:lnTo>
                <a:lnTo>
                  <a:pt x="156" y="575"/>
                </a:lnTo>
                <a:lnTo>
                  <a:pt x="111" y="596"/>
                </a:lnTo>
                <a:lnTo>
                  <a:pt x="92" y="612"/>
                </a:lnTo>
                <a:lnTo>
                  <a:pt x="97" y="629"/>
                </a:lnTo>
                <a:lnTo>
                  <a:pt x="106" y="631"/>
                </a:lnTo>
                <a:lnTo>
                  <a:pt x="104" y="653"/>
                </a:lnTo>
                <a:lnTo>
                  <a:pt x="73" y="653"/>
                </a:lnTo>
                <a:lnTo>
                  <a:pt x="71" y="636"/>
                </a:lnTo>
                <a:lnTo>
                  <a:pt x="64" y="617"/>
                </a:lnTo>
                <a:lnTo>
                  <a:pt x="61" y="603"/>
                </a:lnTo>
                <a:lnTo>
                  <a:pt x="68" y="556"/>
                </a:lnTo>
                <a:lnTo>
                  <a:pt x="59" y="527"/>
                </a:lnTo>
                <a:lnTo>
                  <a:pt x="40" y="471"/>
                </a:lnTo>
                <a:lnTo>
                  <a:pt x="80" y="426"/>
                </a:lnTo>
                <a:lnTo>
                  <a:pt x="90" y="395"/>
                </a:lnTo>
                <a:lnTo>
                  <a:pt x="97" y="393"/>
                </a:lnTo>
                <a:lnTo>
                  <a:pt x="102" y="369"/>
                </a:lnTo>
                <a:lnTo>
                  <a:pt x="94" y="357"/>
                </a:lnTo>
                <a:lnTo>
                  <a:pt x="97" y="326"/>
                </a:lnTo>
                <a:lnTo>
                  <a:pt x="104" y="300"/>
                </a:lnTo>
                <a:lnTo>
                  <a:pt x="104" y="248"/>
                </a:lnTo>
                <a:lnTo>
                  <a:pt x="83" y="237"/>
                </a:lnTo>
                <a:lnTo>
                  <a:pt x="66" y="234"/>
                </a:lnTo>
                <a:lnTo>
                  <a:pt x="57" y="225"/>
                </a:lnTo>
                <a:lnTo>
                  <a:pt x="38" y="215"/>
                </a:lnTo>
                <a:lnTo>
                  <a:pt x="7" y="218"/>
                </a:lnTo>
                <a:lnTo>
                  <a:pt x="5" y="201"/>
                </a:lnTo>
                <a:lnTo>
                  <a:pt x="0" y="173"/>
                </a:lnTo>
                <a:lnTo>
                  <a:pt x="118" y="142"/>
                </a:lnTo>
                <a:lnTo>
                  <a:pt x="139" y="161"/>
                </a:lnTo>
                <a:lnTo>
                  <a:pt x="151" y="156"/>
                </a:lnTo>
                <a:lnTo>
                  <a:pt x="165" y="166"/>
                </a:lnTo>
                <a:lnTo>
                  <a:pt x="168" y="182"/>
                </a:lnTo>
                <a:lnTo>
                  <a:pt x="161" y="201"/>
                </a:lnTo>
                <a:lnTo>
                  <a:pt x="163" y="229"/>
                </a:lnTo>
                <a:lnTo>
                  <a:pt x="189" y="253"/>
                </a:lnTo>
                <a:lnTo>
                  <a:pt x="201" y="225"/>
                </a:lnTo>
                <a:lnTo>
                  <a:pt x="217" y="218"/>
                </a:lnTo>
                <a:lnTo>
                  <a:pt x="213" y="166"/>
                </a:lnTo>
                <a:lnTo>
                  <a:pt x="196" y="137"/>
                </a:lnTo>
                <a:lnTo>
                  <a:pt x="184" y="125"/>
                </a:lnTo>
                <a:lnTo>
                  <a:pt x="170" y="125"/>
                </a:lnTo>
                <a:lnTo>
                  <a:pt x="158" y="76"/>
                </a:lnTo>
                <a:lnTo>
                  <a:pt x="170" y="45"/>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95" name="Freeform 560"/>
          <p:cNvSpPr/>
          <p:nvPr/>
        </p:nvSpPr>
        <p:spPr bwMode="auto">
          <a:xfrm>
            <a:off x="3487289" y="4421515"/>
            <a:ext cx="208518" cy="198801"/>
          </a:xfrm>
          <a:custGeom>
            <a:gdLst>
              <a:gd fmla="*/ 177 w 515" name="T0"/>
              <a:gd fmla="*/ 473 h 491" name="T1"/>
              <a:gd fmla="*/ 149 w 515" name="T2"/>
              <a:gd fmla="*/ 439 h 491" name="T3"/>
              <a:gd fmla="*/ 132 w 515" name="T4"/>
              <a:gd fmla="*/ 411 h 491" name="T5"/>
              <a:gd fmla="*/ 125 w 515" name="T6"/>
              <a:gd fmla="*/ 371 h 491" name="T7"/>
              <a:gd fmla="*/ 115 w 515" name="T8"/>
              <a:gd fmla="*/ 340 h 491" name="T9"/>
              <a:gd fmla="*/ 101 w 515" name="T10"/>
              <a:gd fmla="*/ 276 h 491" name="T11"/>
              <a:gd fmla="*/ 101 w 515" name="T12"/>
              <a:gd fmla="*/ 229 h 491" name="T13"/>
              <a:gd fmla="*/ 97 w 515" name="T14"/>
              <a:gd fmla="*/ 208 h 491" name="T15"/>
              <a:gd fmla="*/ 80 w 515" name="T16"/>
              <a:gd fmla="*/ 189 h 491" name="T17"/>
              <a:gd fmla="*/ 61 w 515" name="T18"/>
              <a:gd fmla="*/ 158 h 491" name="T19"/>
              <a:gd fmla="*/ 40 w 515" name="T20"/>
              <a:gd fmla="*/ 109 h 491" name="T21"/>
              <a:gd fmla="*/ 33 w 515" name="T22"/>
              <a:gd fmla="*/ 85 h 491" name="T23"/>
              <a:gd fmla="*/ 0 w 515" name="T24"/>
              <a:gd fmla="*/ 45 h 491" name="T25"/>
              <a:gd fmla="*/ 0 w 515" name="T26"/>
              <a:gd fmla="*/ 14 h 491" name="T27"/>
              <a:gd fmla="*/ 16 w 515" name="T28"/>
              <a:gd fmla="*/ 7 h 491" name="T29"/>
              <a:gd fmla="*/ 40 w 515" name="T30"/>
              <a:gd fmla="*/ 0 h 491" name="T31"/>
              <a:gd fmla="*/ 66 w 515" name="T32"/>
              <a:gd fmla="*/ 2 h 491" name="T33"/>
              <a:gd fmla="*/ 89 w 515" name="T34"/>
              <a:gd fmla="*/ 19 h 491" name="T35"/>
              <a:gd fmla="*/ 94 w 515" name="T36"/>
              <a:gd fmla="*/ 16 h 491" name="T37"/>
              <a:gd fmla="*/ 250 w 515" name="T38"/>
              <a:gd fmla="*/ 14 h 491" name="T39"/>
              <a:gd fmla="*/ 279 w 515" name="T40"/>
              <a:gd fmla="*/ 33 h 491" name="T41"/>
              <a:gd fmla="*/ 371 w 515" name="T42"/>
              <a:gd fmla="*/ 40 h 491" name="T43"/>
              <a:gd fmla="*/ 442 w 515" name="T44"/>
              <a:gd fmla="*/ 23 h 491" name="T45"/>
              <a:gd fmla="*/ 475 w 515" name="T46"/>
              <a:gd fmla="*/ 14 h 491" name="T47"/>
              <a:gd fmla="*/ 498 w 515" name="T48"/>
              <a:gd fmla="*/ 16 h 491" name="T49"/>
              <a:gd fmla="*/ 515 w 515" name="T50"/>
              <a:gd fmla="*/ 26 h 491" name="T51"/>
              <a:gd fmla="*/ 515 w 515" name="T52"/>
              <a:gd fmla="*/ 28 h 491" name="T53"/>
              <a:gd fmla="*/ 494 w 515" name="T54"/>
              <a:gd fmla="*/ 38 h 491" name="T55"/>
              <a:gd fmla="*/ 482 w 515" name="T56"/>
              <a:gd fmla="*/ 38 h 491" name="T57"/>
              <a:gd fmla="*/ 456 w 515" name="T58"/>
              <a:gd fmla="*/ 54 h 491" name="T59"/>
              <a:gd fmla="*/ 442 w 515" name="T60"/>
              <a:gd fmla="*/ 38 h 491" name="T61"/>
              <a:gd fmla="*/ 382 w 515" name="T62"/>
              <a:gd fmla="*/ 52 h 491" name="T63"/>
              <a:gd fmla="*/ 354 w 515" name="T64"/>
              <a:gd fmla="*/ 52 h 491" name="T65"/>
              <a:gd fmla="*/ 352 w 515" name="T66"/>
              <a:gd fmla="*/ 194 h 491" name="T67"/>
              <a:gd fmla="*/ 314 w 515" name="T68"/>
              <a:gd fmla="*/ 196 h 491" name="T69"/>
              <a:gd fmla="*/ 314 w 515" name="T70"/>
              <a:gd fmla="*/ 314 h 491" name="T71"/>
              <a:gd fmla="*/ 314 w 515" name="T72"/>
              <a:gd fmla="*/ 468 h 491" name="T73"/>
              <a:gd fmla="*/ 279 w 515" name="T74"/>
              <a:gd fmla="*/ 489 h 491" name="T75"/>
              <a:gd fmla="*/ 260 w 515" name="T76"/>
              <a:gd fmla="*/ 491 h 491" name="T77"/>
              <a:gd fmla="*/ 234 w 515" name="T78"/>
              <a:gd fmla="*/ 484 h 491" name="T79"/>
              <a:gd fmla="*/ 217 w 515" name="T80"/>
              <a:gd fmla="*/ 480 h 491" name="T81"/>
              <a:gd fmla="*/ 210 w 515" name="T82"/>
              <a:gd fmla="*/ 463 h 491" name="T83"/>
              <a:gd fmla="*/ 196 w 515" name="T84"/>
              <a:gd fmla="*/ 451 h 491" name="T85"/>
              <a:gd fmla="*/ 177 w 515" name="T86"/>
              <a:gd fmla="*/ 473 h 491"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491" w="515">
                <a:moveTo>
                  <a:pt x="177" y="473"/>
                </a:moveTo>
                <a:lnTo>
                  <a:pt x="149" y="439"/>
                </a:lnTo>
                <a:lnTo>
                  <a:pt x="132" y="411"/>
                </a:lnTo>
                <a:lnTo>
                  <a:pt x="125" y="371"/>
                </a:lnTo>
                <a:lnTo>
                  <a:pt x="115" y="340"/>
                </a:lnTo>
                <a:lnTo>
                  <a:pt x="101" y="276"/>
                </a:lnTo>
                <a:lnTo>
                  <a:pt x="101" y="229"/>
                </a:lnTo>
                <a:lnTo>
                  <a:pt x="97" y="208"/>
                </a:lnTo>
                <a:lnTo>
                  <a:pt x="80" y="189"/>
                </a:lnTo>
                <a:lnTo>
                  <a:pt x="61" y="158"/>
                </a:lnTo>
                <a:lnTo>
                  <a:pt x="40" y="109"/>
                </a:lnTo>
                <a:lnTo>
                  <a:pt x="33" y="85"/>
                </a:lnTo>
                <a:lnTo>
                  <a:pt x="0" y="45"/>
                </a:lnTo>
                <a:lnTo>
                  <a:pt x="0" y="14"/>
                </a:lnTo>
                <a:lnTo>
                  <a:pt x="16" y="7"/>
                </a:lnTo>
                <a:lnTo>
                  <a:pt x="40" y="0"/>
                </a:lnTo>
                <a:lnTo>
                  <a:pt x="66" y="2"/>
                </a:lnTo>
                <a:lnTo>
                  <a:pt x="89" y="19"/>
                </a:lnTo>
                <a:lnTo>
                  <a:pt x="94" y="16"/>
                </a:lnTo>
                <a:lnTo>
                  <a:pt x="250" y="14"/>
                </a:lnTo>
                <a:lnTo>
                  <a:pt x="279" y="33"/>
                </a:lnTo>
                <a:lnTo>
                  <a:pt x="371" y="40"/>
                </a:lnTo>
                <a:lnTo>
                  <a:pt x="442" y="23"/>
                </a:lnTo>
                <a:lnTo>
                  <a:pt x="475" y="14"/>
                </a:lnTo>
                <a:lnTo>
                  <a:pt x="498" y="16"/>
                </a:lnTo>
                <a:lnTo>
                  <a:pt x="515" y="26"/>
                </a:lnTo>
                <a:lnTo>
                  <a:pt x="515" y="28"/>
                </a:lnTo>
                <a:lnTo>
                  <a:pt x="494" y="38"/>
                </a:lnTo>
                <a:lnTo>
                  <a:pt x="482" y="38"/>
                </a:lnTo>
                <a:lnTo>
                  <a:pt x="456" y="54"/>
                </a:lnTo>
                <a:lnTo>
                  <a:pt x="442" y="38"/>
                </a:lnTo>
                <a:lnTo>
                  <a:pt x="382" y="52"/>
                </a:lnTo>
                <a:lnTo>
                  <a:pt x="354" y="52"/>
                </a:lnTo>
                <a:lnTo>
                  <a:pt x="352" y="194"/>
                </a:lnTo>
                <a:lnTo>
                  <a:pt x="314" y="196"/>
                </a:lnTo>
                <a:lnTo>
                  <a:pt x="314" y="314"/>
                </a:lnTo>
                <a:lnTo>
                  <a:pt x="314" y="468"/>
                </a:lnTo>
                <a:lnTo>
                  <a:pt x="279" y="489"/>
                </a:lnTo>
                <a:lnTo>
                  <a:pt x="260" y="491"/>
                </a:lnTo>
                <a:lnTo>
                  <a:pt x="234" y="484"/>
                </a:lnTo>
                <a:lnTo>
                  <a:pt x="217" y="480"/>
                </a:lnTo>
                <a:lnTo>
                  <a:pt x="210" y="463"/>
                </a:lnTo>
                <a:lnTo>
                  <a:pt x="196" y="451"/>
                </a:lnTo>
                <a:lnTo>
                  <a:pt x="177" y="473"/>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96" name="Freeform 561"/>
          <p:cNvSpPr/>
          <p:nvPr/>
        </p:nvSpPr>
        <p:spPr bwMode="auto">
          <a:xfrm>
            <a:off x="5869260" y="4472126"/>
            <a:ext cx="48992" cy="38465"/>
          </a:xfrm>
          <a:custGeom>
            <a:gdLst>
              <a:gd fmla="*/ 69 w 121" name="T0"/>
              <a:gd fmla="*/ 40 h 95" name="T1"/>
              <a:gd fmla="*/ 99 w 121" name="T2"/>
              <a:gd fmla="*/ 64 h 95" name="T3"/>
              <a:gd fmla="*/ 121 w 121" name="T4"/>
              <a:gd fmla="*/ 83 h 95" name="T5"/>
              <a:gd fmla="*/ 107 w 121" name="T6"/>
              <a:gd fmla="*/ 95 h 95" name="T7"/>
              <a:gd fmla="*/ 85 w 121" name="T8"/>
              <a:gd fmla="*/ 83 h 95" name="T9"/>
              <a:gd fmla="*/ 57 w 121" name="T10"/>
              <a:gd fmla="*/ 64 h 95" name="T11"/>
              <a:gd fmla="*/ 31 w 121" name="T12"/>
              <a:gd fmla="*/ 43 h 95" name="T13"/>
              <a:gd fmla="*/ 5 w 121" name="T14"/>
              <a:gd fmla="*/ 14 h 95" name="T15"/>
              <a:gd fmla="*/ 0 w 121" name="T16"/>
              <a:gd fmla="*/ 0 h 95" name="T17"/>
              <a:gd fmla="*/ 17 w 121" name="T18"/>
              <a:gd fmla="*/ 2 h 95" name="T19"/>
              <a:gd fmla="*/ 38 w 121" name="T20"/>
              <a:gd fmla="*/ 17 h 95" name="T21"/>
              <a:gd fmla="*/ 57 w 121" name="T22"/>
              <a:gd fmla="*/ 28 h 95" name="T23"/>
              <a:gd fmla="*/ 69 w 121" name="T24"/>
              <a:gd fmla="*/ 40 h 9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5" w="120">
                <a:moveTo>
                  <a:pt x="69" y="40"/>
                </a:moveTo>
                <a:lnTo>
                  <a:pt x="99" y="64"/>
                </a:lnTo>
                <a:lnTo>
                  <a:pt x="121" y="83"/>
                </a:lnTo>
                <a:lnTo>
                  <a:pt x="107" y="95"/>
                </a:lnTo>
                <a:lnTo>
                  <a:pt x="85" y="83"/>
                </a:lnTo>
                <a:lnTo>
                  <a:pt x="57" y="64"/>
                </a:lnTo>
                <a:lnTo>
                  <a:pt x="31" y="43"/>
                </a:lnTo>
                <a:lnTo>
                  <a:pt x="5" y="14"/>
                </a:lnTo>
                <a:lnTo>
                  <a:pt x="0" y="0"/>
                </a:lnTo>
                <a:lnTo>
                  <a:pt x="17" y="2"/>
                </a:lnTo>
                <a:lnTo>
                  <a:pt x="38" y="17"/>
                </a:lnTo>
                <a:lnTo>
                  <a:pt x="57" y="28"/>
                </a:lnTo>
                <a:lnTo>
                  <a:pt x="69" y="40"/>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97" name="Freeform 562"/>
          <p:cNvSpPr/>
          <p:nvPr/>
        </p:nvSpPr>
        <p:spPr bwMode="auto">
          <a:xfrm>
            <a:off x="3307113" y="3784216"/>
            <a:ext cx="244959" cy="189489"/>
          </a:xfrm>
          <a:custGeom>
            <a:gdLst>
              <a:gd fmla="*/ 74 w 605" name="T0"/>
              <a:gd fmla="*/ 456 h 468" name="T1"/>
              <a:gd fmla="*/ 74 w 605" name="T2"/>
              <a:gd fmla="*/ 430 h 468" name="T3"/>
              <a:gd fmla="*/ 29 w 605" name="T4"/>
              <a:gd fmla="*/ 420 h 468" name="T5"/>
              <a:gd fmla="*/ 29 w 605" name="T6"/>
              <a:gd fmla="*/ 402 h 468" name="T7"/>
              <a:gd fmla="*/ 8 w 605" name="T8"/>
              <a:gd fmla="*/ 378 h 468" name="T9"/>
              <a:gd fmla="*/ 0 w 605" name="T10"/>
              <a:gd fmla="*/ 359 h 468" name="T11"/>
              <a:gd fmla="*/ 5 w 605" name="T12"/>
              <a:gd fmla="*/ 340 h 468" name="T13"/>
              <a:gd fmla="*/ 29 w 605" name="T14"/>
              <a:gd fmla="*/ 338 h 468" name="T15"/>
              <a:gd fmla="*/ 43 w 605" name="T16"/>
              <a:gd fmla="*/ 324 h 468" name="T17"/>
              <a:gd fmla="*/ 97 w 605" name="T18"/>
              <a:gd fmla="*/ 321 h 468" name="T19"/>
              <a:gd fmla="*/ 130 w 605" name="T20"/>
              <a:gd fmla="*/ 314 h 468" name="T21"/>
              <a:gd fmla="*/ 133 w 605" name="T22"/>
              <a:gd fmla="*/ 290 h 468" name="T23"/>
              <a:gd fmla="*/ 154 w 605" name="T24"/>
              <a:gd fmla="*/ 264 h 468" name="T25"/>
              <a:gd fmla="*/ 154 w 605" name="T26"/>
              <a:gd fmla="*/ 172 h 468" name="T27"/>
              <a:gd fmla="*/ 208 w 605" name="T28"/>
              <a:gd fmla="*/ 156 h 468" name="T29"/>
              <a:gd fmla="*/ 322 w 605" name="T30"/>
              <a:gd fmla="*/ 75 h 468" name="T31"/>
              <a:gd fmla="*/ 454 w 605" name="T32"/>
              <a:gd fmla="*/ 0 h 468" name="T33"/>
              <a:gd fmla="*/ 516 w 605" name="T34"/>
              <a:gd fmla="*/ 16 h 468" name="T35"/>
              <a:gd fmla="*/ 537 w 605" name="T36"/>
              <a:gd fmla="*/ 40 h 468" name="T37"/>
              <a:gd fmla="*/ 563 w 605" name="T38"/>
              <a:gd fmla="*/ 23 h 468" name="T39"/>
              <a:gd fmla="*/ 575 w 605" name="T40"/>
              <a:gd fmla="*/ 87 h 468" name="T41"/>
              <a:gd fmla="*/ 589 w 605" name="T42"/>
              <a:gd fmla="*/ 97 h 468" name="T43"/>
              <a:gd fmla="*/ 589 w 605" name="T44"/>
              <a:gd fmla="*/ 111 h 468" name="T45"/>
              <a:gd fmla="*/ 605 w 605" name="T46"/>
              <a:gd fmla="*/ 125 h 468" name="T47"/>
              <a:gd fmla="*/ 596 w 605" name="T48"/>
              <a:gd fmla="*/ 142 h 468" name="T49"/>
              <a:gd fmla="*/ 582 w 605" name="T50"/>
              <a:gd fmla="*/ 222 h 468" name="T51"/>
              <a:gd fmla="*/ 579 w 605" name="T52"/>
              <a:gd fmla="*/ 274 h 468" name="T53"/>
              <a:gd fmla="*/ 530 w 605" name="T54"/>
              <a:gd fmla="*/ 309 h 468" name="T55"/>
              <a:gd fmla="*/ 513 w 605" name="T56"/>
              <a:gd fmla="*/ 361 h 468" name="T57"/>
              <a:gd fmla="*/ 530 w 605" name="T58"/>
              <a:gd fmla="*/ 376 h 468" name="T59"/>
              <a:gd fmla="*/ 530 w 605" name="T60"/>
              <a:gd fmla="*/ 402 h 468" name="T61"/>
              <a:gd fmla="*/ 553 w 605" name="T62"/>
              <a:gd fmla="*/ 404 h 468" name="T63"/>
              <a:gd fmla="*/ 551 w 605" name="T64"/>
              <a:gd fmla="*/ 420 h 468" name="T65"/>
              <a:gd fmla="*/ 539 w 605" name="T66"/>
              <a:gd fmla="*/ 423 h 468" name="T67"/>
              <a:gd fmla="*/ 539 w 605" name="T68"/>
              <a:gd fmla="*/ 435 h 468" name="T69"/>
              <a:gd fmla="*/ 530 w 605" name="T70"/>
              <a:gd fmla="*/ 437 h 468" name="T71"/>
              <a:gd fmla="*/ 504 w 605" name="T72"/>
              <a:gd fmla="*/ 394 h 468" name="T73"/>
              <a:gd fmla="*/ 497 w 605" name="T74"/>
              <a:gd fmla="*/ 392 h 468" name="T75"/>
              <a:gd fmla="*/ 466 w 605" name="T76"/>
              <a:gd fmla="*/ 413 h 468" name="T77"/>
              <a:gd fmla="*/ 435 w 605" name="T78"/>
              <a:gd fmla="*/ 404 h 468" name="T79"/>
              <a:gd fmla="*/ 414 w 605" name="T80"/>
              <a:gd fmla="*/ 402 h 468" name="T81"/>
              <a:gd fmla="*/ 405 w 605" name="T82"/>
              <a:gd fmla="*/ 406 h 468" name="T83"/>
              <a:gd fmla="*/ 381 w 605" name="T84"/>
              <a:gd fmla="*/ 404 h 468" name="T85"/>
              <a:gd fmla="*/ 357 w 605" name="T86"/>
              <a:gd fmla="*/ 420 h 468" name="T87"/>
              <a:gd fmla="*/ 338 w 605" name="T88"/>
              <a:gd fmla="*/ 423 h 468" name="T89"/>
              <a:gd fmla="*/ 291 w 605" name="T90"/>
              <a:gd fmla="*/ 402 h 468" name="T91"/>
              <a:gd fmla="*/ 275 w 605" name="T92"/>
              <a:gd fmla="*/ 411 h 468" name="T93"/>
              <a:gd fmla="*/ 253 w 605" name="T94"/>
              <a:gd fmla="*/ 411 h 468" name="T95"/>
              <a:gd fmla="*/ 239 w 605" name="T96"/>
              <a:gd fmla="*/ 397 h 468" name="T97"/>
              <a:gd fmla="*/ 201 w 605" name="T98"/>
              <a:gd fmla="*/ 383 h 468" name="T99"/>
              <a:gd fmla="*/ 159 w 605" name="T100"/>
              <a:gd fmla="*/ 387 h 468" name="T101"/>
              <a:gd fmla="*/ 149 w 605" name="T102"/>
              <a:gd fmla="*/ 394 h 468" name="T103"/>
              <a:gd fmla="*/ 145 w 605" name="T104"/>
              <a:gd fmla="*/ 418 h 468" name="T105"/>
              <a:gd fmla="*/ 133 w 605" name="T106"/>
              <a:gd fmla="*/ 432 h 468" name="T107"/>
              <a:gd fmla="*/ 130 w 605" name="T108"/>
              <a:gd fmla="*/ 468 h 468" name="T109"/>
              <a:gd fmla="*/ 100 w 605" name="T110"/>
              <a:gd fmla="*/ 446 h 468" name="T111"/>
              <a:gd fmla="*/ 86 w 605" name="T112"/>
              <a:gd fmla="*/ 446 h 468" name="T113"/>
              <a:gd fmla="*/ 74 w 605" name="T114"/>
              <a:gd fmla="*/ 456 h 468"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468" w="605">
                <a:moveTo>
                  <a:pt x="74" y="456"/>
                </a:moveTo>
                <a:lnTo>
                  <a:pt x="74" y="430"/>
                </a:lnTo>
                <a:lnTo>
                  <a:pt x="29" y="420"/>
                </a:lnTo>
                <a:lnTo>
                  <a:pt x="29" y="402"/>
                </a:lnTo>
                <a:lnTo>
                  <a:pt x="8" y="378"/>
                </a:lnTo>
                <a:lnTo>
                  <a:pt x="0" y="359"/>
                </a:lnTo>
                <a:lnTo>
                  <a:pt x="5" y="340"/>
                </a:lnTo>
                <a:lnTo>
                  <a:pt x="29" y="338"/>
                </a:lnTo>
                <a:lnTo>
                  <a:pt x="43" y="324"/>
                </a:lnTo>
                <a:lnTo>
                  <a:pt x="97" y="321"/>
                </a:lnTo>
                <a:lnTo>
                  <a:pt x="130" y="314"/>
                </a:lnTo>
                <a:lnTo>
                  <a:pt x="133" y="290"/>
                </a:lnTo>
                <a:lnTo>
                  <a:pt x="154" y="264"/>
                </a:lnTo>
                <a:lnTo>
                  <a:pt x="154" y="172"/>
                </a:lnTo>
                <a:lnTo>
                  <a:pt x="208" y="156"/>
                </a:lnTo>
                <a:lnTo>
                  <a:pt x="322" y="75"/>
                </a:lnTo>
                <a:lnTo>
                  <a:pt x="454" y="0"/>
                </a:lnTo>
                <a:lnTo>
                  <a:pt x="516" y="16"/>
                </a:lnTo>
                <a:lnTo>
                  <a:pt x="537" y="40"/>
                </a:lnTo>
                <a:lnTo>
                  <a:pt x="563" y="23"/>
                </a:lnTo>
                <a:lnTo>
                  <a:pt x="575" y="87"/>
                </a:lnTo>
                <a:lnTo>
                  <a:pt x="589" y="97"/>
                </a:lnTo>
                <a:lnTo>
                  <a:pt x="589" y="111"/>
                </a:lnTo>
                <a:lnTo>
                  <a:pt x="605" y="125"/>
                </a:lnTo>
                <a:lnTo>
                  <a:pt x="596" y="142"/>
                </a:lnTo>
                <a:lnTo>
                  <a:pt x="582" y="222"/>
                </a:lnTo>
                <a:lnTo>
                  <a:pt x="579" y="274"/>
                </a:lnTo>
                <a:lnTo>
                  <a:pt x="530" y="309"/>
                </a:lnTo>
                <a:lnTo>
                  <a:pt x="513" y="361"/>
                </a:lnTo>
                <a:lnTo>
                  <a:pt x="530" y="376"/>
                </a:lnTo>
                <a:lnTo>
                  <a:pt x="530" y="402"/>
                </a:lnTo>
                <a:lnTo>
                  <a:pt x="553" y="404"/>
                </a:lnTo>
                <a:lnTo>
                  <a:pt x="551" y="420"/>
                </a:lnTo>
                <a:lnTo>
                  <a:pt x="539" y="423"/>
                </a:lnTo>
                <a:lnTo>
                  <a:pt x="539" y="435"/>
                </a:lnTo>
                <a:lnTo>
                  <a:pt x="530" y="437"/>
                </a:lnTo>
                <a:lnTo>
                  <a:pt x="504" y="394"/>
                </a:lnTo>
                <a:lnTo>
                  <a:pt x="497" y="392"/>
                </a:lnTo>
                <a:lnTo>
                  <a:pt x="466" y="413"/>
                </a:lnTo>
                <a:lnTo>
                  <a:pt x="435" y="404"/>
                </a:lnTo>
                <a:lnTo>
                  <a:pt x="414" y="402"/>
                </a:lnTo>
                <a:lnTo>
                  <a:pt x="405" y="406"/>
                </a:lnTo>
                <a:lnTo>
                  <a:pt x="381" y="404"/>
                </a:lnTo>
                <a:lnTo>
                  <a:pt x="357" y="420"/>
                </a:lnTo>
                <a:lnTo>
                  <a:pt x="338" y="423"/>
                </a:lnTo>
                <a:lnTo>
                  <a:pt x="291" y="402"/>
                </a:lnTo>
                <a:lnTo>
                  <a:pt x="275" y="411"/>
                </a:lnTo>
                <a:lnTo>
                  <a:pt x="253" y="411"/>
                </a:lnTo>
                <a:lnTo>
                  <a:pt x="239" y="397"/>
                </a:lnTo>
                <a:lnTo>
                  <a:pt x="201" y="383"/>
                </a:lnTo>
                <a:lnTo>
                  <a:pt x="159" y="387"/>
                </a:lnTo>
                <a:lnTo>
                  <a:pt x="149" y="394"/>
                </a:lnTo>
                <a:lnTo>
                  <a:pt x="145" y="418"/>
                </a:lnTo>
                <a:lnTo>
                  <a:pt x="133" y="432"/>
                </a:lnTo>
                <a:lnTo>
                  <a:pt x="130" y="468"/>
                </a:lnTo>
                <a:lnTo>
                  <a:pt x="100" y="446"/>
                </a:lnTo>
                <a:lnTo>
                  <a:pt x="86" y="446"/>
                </a:lnTo>
                <a:lnTo>
                  <a:pt x="74" y="456"/>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98" name="Freeform 563"/>
          <p:cNvSpPr/>
          <p:nvPr/>
        </p:nvSpPr>
        <p:spPr bwMode="auto">
          <a:xfrm>
            <a:off x="3355295" y="3231946"/>
            <a:ext cx="59114" cy="56280"/>
          </a:xfrm>
          <a:custGeom>
            <a:gdLst>
              <a:gd fmla="*/ 106 w 146" name="T0"/>
              <a:gd fmla="*/ 0 h 139" name="T1"/>
              <a:gd fmla="*/ 139 w 146" name="T2"/>
              <a:gd fmla="*/ 2 h 139" name="T3"/>
              <a:gd fmla="*/ 146 w 146" name="T4"/>
              <a:gd fmla="*/ 19 h 139" name="T5"/>
              <a:gd fmla="*/ 137 w 146" name="T6"/>
              <a:gd fmla="*/ 66 h 139" name="T7"/>
              <a:gd fmla="*/ 125 w 146" name="T8"/>
              <a:gd fmla="*/ 85 h 139" name="T9"/>
              <a:gd fmla="*/ 104 w 146" name="T10"/>
              <a:gd fmla="*/ 85 h 139" name="T11"/>
              <a:gd fmla="*/ 108 w 146" name="T12"/>
              <a:gd fmla="*/ 139 h 139" name="T13"/>
              <a:gd fmla="*/ 87 w 146" name="T14"/>
              <a:gd fmla="*/ 128 h 139" name="T15"/>
              <a:gd fmla="*/ 63 w 146" name="T16"/>
              <a:gd fmla="*/ 106 h 139" name="T17"/>
              <a:gd fmla="*/ 28 w 146" name="T18"/>
              <a:gd fmla="*/ 116 h 139" name="T19"/>
              <a:gd fmla="*/ 0 w 146" name="T20"/>
              <a:gd fmla="*/ 111 h 139" name="T21"/>
              <a:gd fmla="*/ 19 w 146" name="T22"/>
              <a:gd fmla="*/ 97 h 139" name="T23"/>
              <a:gd fmla="*/ 54 w 146" name="T24"/>
              <a:gd fmla="*/ 21 h 139" name="T25"/>
              <a:gd fmla="*/ 106 w 146" name="T26"/>
              <a:gd fmla="*/ 0 h 13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39" w="146">
                <a:moveTo>
                  <a:pt x="106" y="0"/>
                </a:moveTo>
                <a:lnTo>
                  <a:pt x="139" y="2"/>
                </a:lnTo>
                <a:lnTo>
                  <a:pt x="146" y="19"/>
                </a:lnTo>
                <a:lnTo>
                  <a:pt x="137" y="66"/>
                </a:lnTo>
                <a:lnTo>
                  <a:pt x="125" y="85"/>
                </a:lnTo>
                <a:lnTo>
                  <a:pt x="104" y="85"/>
                </a:lnTo>
                <a:lnTo>
                  <a:pt x="108" y="139"/>
                </a:lnTo>
                <a:lnTo>
                  <a:pt x="87" y="128"/>
                </a:lnTo>
                <a:lnTo>
                  <a:pt x="63" y="106"/>
                </a:lnTo>
                <a:lnTo>
                  <a:pt x="28" y="116"/>
                </a:lnTo>
                <a:lnTo>
                  <a:pt x="0" y="111"/>
                </a:lnTo>
                <a:lnTo>
                  <a:pt x="19" y="97"/>
                </a:lnTo>
                <a:lnTo>
                  <a:pt x="54" y="21"/>
                </a:lnTo>
                <a:lnTo>
                  <a:pt x="106" y="0"/>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99" name="Freeform 564"/>
          <p:cNvSpPr/>
          <p:nvPr/>
        </p:nvSpPr>
        <p:spPr bwMode="auto">
          <a:xfrm>
            <a:off x="3380802" y="2799522"/>
            <a:ext cx="411369" cy="332010"/>
          </a:xfrm>
          <a:custGeom>
            <a:gdLst>
              <a:gd fmla="*/ 896 w 1016" name="T0"/>
              <a:gd fmla="*/ 0 h 820" name="T1"/>
              <a:gd fmla="*/ 1016 w 1016" name="T2"/>
              <a:gd fmla="*/ 49 h 820" name="T3"/>
              <a:gd fmla="*/ 967 w 1016" name="T4"/>
              <a:gd fmla="*/ 68 h 820" name="T5"/>
              <a:gd fmla="*/ 1009 w 1016" name="T6"/>
              <a:gd fmla="*/ 113 h 820" name="T7"/>
              <a:gd fmla="*/ 943 w 1016" name="T8"/>
              <a:gd fmla="*/ 139 h 820" name="T9"/>
              <a:gd fmla="*/ 912 w 1016" name="T10"/>
              <a:gd fmla="*/ 146 h 820" name="T11"/>
              <a:gd fmla="*/ 929 w 1016" name="T12"/>
              <a:gd fmla="*/ 99 h 820" name="T13"/>
              <a:gd fmla="*/ 879 w 1016" name="T14"/>
              <a:gd fmla="*/ 70 h 820" name="T15"/>
              <a:gd fmla="*/ 820 w 1016" name="T16"/>
              <a:gd fmla="*/ 94 h 820" name="T17"/>
              <a:gd fmla="*/ 801 w 1016" name="T18"/>
              <a:gd fmla="*/ 144 h 820" name="T19"/>
              <a:gd fmla="*/ 764 w 1016" name="T20"/>
              <a:gd fmla="*/ 174 h 820" name="T21"/>
              <a:gd fmla="*/ 723 w 1016" name="T22"/>
              <a:gd fmla="*/ 158 h 820" name="T23"/>
              <a:gd fmla="*/ 671 w 1016" name="T24"/>
              <a:gd fmla="*/ 160 h 820" name="T25"/>
              <a:gd fmla="*/ 629 w 1016" name="T26"/>
              <a:gd fmla="*/ 125 h 820" name="T27"/>
              <a:gd fmla="*/ 605 w 1016" name="T28"/>
              <a:gd fmla="*/ 144 h 820" name="T29"/>
              <a:gd fmla="*/ 582 w 1016" name="T30"/>
              <a:gd fmla="*/ 146 h 820" name="T31"/>
              <a:gd fmla="*/ 577 w 1016" name="T32"/>
              <a:gd fmla="*/ 191 h 820" name="T33"/>
              <a:gd fmla="*/ 504 w 1016" name="T34"/>
              <a:gd fmla="*/ 179 h 820" name="T35"/>
              <a:gd fmla="*/ 494 w 1016" name="T36"/>
              <a:gd fmla="*/ 217 h 820" name="T37"/>
              <a:gd fmla="*/ 456 w 1016" name="T38"/>
              <a:gd fmla="*/ 217 h 820" name="T39"/>
              <a:gd fmla="*/ 430 w 1016" name="T40"/>
              <a:gd fmla="*/ 262 h 820" name="T41"/>
              <a:gd fmla="*/ 393 w 1016" name="T42"/>
              <a:gd fmla="*/ 335 h 820" name="T43"/>
              <a:gd fmla="*/ 331 w 1016" name="T44"/>
              <a:gd fmla="*/ 423 h 820" name="T45"/>
              <a:gd fmla="*/ 345 w 1016" name="T46"/>
              <a:gd fmla="*/ 444 h 820" name="T47"/>
              <a:gd fmla="*/ 334 w 1016" name="T48"/>
              <a:gd fmla="*/ 470 h 820" name="T49"/>
              <a:gd fmla="*/ 293 w 1016" name="T50"/>
              <a:gd fmla="*/ 468 h 820" name="T51"/>
              <a:gd fmla="*/ 270 w 1016" name="T52"/>
              <a:gd fmla="*/ 527 h 820" name="T53"/>
              <a:gd fmla="*/ 272 w 1016" name="T54"/>
              <a:gd fmla="*/ 605 h 820" name="T55"/>
              <a:gd fmla="*/ 296 w 1016" name="T56"/>
              <a:gd fmla="*/ 635 h 820" name="T57"/>
              <a:gd fmla="*/ 284 w 1016" name="T58"/>
              <a:gd fmla="*/ 704 h 820" name="T59"/>
              <a:gd fmla="*/ 251 w 1016" name="T60"/>
              <a:gd fmla="*/ 744 h 820" name="T61"/>
              <a:gd fmla="*/ 234 w 1016" name="T62"/>
              <a:gd fmla="*/ 777 h 820" name="T63"/>
              <a:gd fmla="*/ 208 w 1016" name="T64"/>
              <a:gd fmla="*/ 742 h 820" name="T65"/>
              <a:gd fmla="*/ 133 w 1016" name="T66"/>
              <a:gd fmla="*/ 808 h 820" name="T67"/>
              <a:gd fmla="*/ 81 w 1016" name="T68"/>
              <a:gd fmla="*/ 820 h 820" name="T69"/>
              <a:gd fmla="*/ 26 w 1016" name="T70"/>
              <a:gd fmla="*/ 791 h 820" name="T71"/>
              <a:gd fmla="*/ 15 w 1016" name="T72"/>
              <a:gd fmla="*/ 730 h 820" name="T73"/>
              <a:gd fmla="*/ 0 w 1016" name="T74"/>
              <a:gd fmla="*/ 595 h 820" name="T75"/>
              <a:gd fmla="*/ 36 w 1016" name="T76"/>
              <a:gd fmla="*/ 557 h 820" name="T77"/>
              <a:gd fmla="*/ 140 w 1016" name="T78"/>
              <a:gd fmla="*/ 505 h 820" name="T79"/>
              <a:gd fmla="*/ 215 w 1016" name="T80"/>
              <a:gd fmla="*/ 442 h 820" name="T81"/>
              <a:gd fmla="*/ 286 w 1016" name="T82"/>
              <a:gd fmla="*/ 354 h 820" name="T83"/>
              <a:gd fmla="*/ 378 w 1016" name="T84"/>
              <a:gd fmla="*/ 229 h 820" name="T85"/>
              <a:gd fmla="*/ 442 w 1016" name="T86"/>
              <a:gd fmla="*/ 179 h 820" name="T87"/>
              <a:gd fmla="*/ 549 w 1016" name="T88"/>
              <a:gd fmla="*/ 94 h 820" name="T89"/>
              <a:gd fmla="*/ 634 w 1016" name="T90"/>
              <a:gd fmla="*/ 63 h 820" name="T91"/>
              <a:gd fmla="*/ 697 w 1016" name="T92"/>
              <a:gd fmla="*/ 68 h 820" name="T93"/>
              <a:gd fmla="*/ 757 w 1016" name="T94"/>
              <a:gd fmla="*/ 9 h 820" name="T95"/>
              <a:gd fmla="*/ 827 w 1016" name="T96"/>
              <a:gd fmla="*/ 14 h 820" name="T97"/>
              <a:gd fmla="*/ 896 w 1016" name="T98"/>
              <a:gd fmla="*/ 0 h 820"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820" w="1016">
                <a:moveTo>
                  <a:pt x="896" y="0"/>
                </a:moveTo>
                <a:lnTo>
                  <a:pt x="1016" y="49"/>
                </a:lnTo>
                <a:lnTo>
                  <a:pt x="967" y="68"/>
                </a:lnTo>
                <a:lnTo>
                  <a:pt x="1009" y="113"/>
                </a:lnTo>
                <a:lnTo>
                  <a:pt x="943" y="139"/>
                </a:lnTo>
                <a:lnTo>
                  <a:pt x="912" y="146"/>
                </a:lnTo>
                <a:lnTo>
                  <a:pt x="929" y="99"/>
                </a:lnTo>
                <a:lnTo>
                  <a:pt x="879" y="70"/>
                </a:lnTo>
                <a:lnTo>
                  <a:pt x="820" y="94"/>
                </a:lnTo>
                <a:lnTo>
                  <a:pt x="801" y="144"/>
                </a:lnTo>
                <a:lnTo>
                  <a:pt x="764" y="174"/>
                </a:lnTo>
                <a:lnTo>
                  <a:pt x="723" y="158"/>
                </a:lnTo>
                <a:lnTo>
                  <a:pt x="671" y="160"/>
                </a:lnTo>
                <a:lnTo>
                  <a:pt x="629" y="125"/>
                </a:lnTo>
                <a:lnTo>
                  <a:pt x="605" y="144"/>
                </a:lnTo>
                <a:lnTo>
                  <a:pt x="582" y="146"/>
                </a:lnTo>
                <a:lnTo>
                  <a:pt x="577" y="191"/>
                </a:lnTo>
                <a:lnTo>
                  <a:pt x="504" y="179"/>
                </a:lnTo>
                <a:lnTo>
                  <a:pt x="494" y="217"/>
                </a:lnTo>
                <a:lnTo>
                  <a:pt x="456" y="217"/>
                </a:lnTo>
                <a:lnTo>
                  <a:pt x="430" y="262"/>
                </a:lnTo>
                <a:lnTo>
                  <a:pt x="393" y="335"/>
                </a:lnTo>
                <a:lnTo>
                  <a:pt x="331" y="423"/>
                </a:lnTo>
                <a:lnTo>
                  <a:pt x="345" y="444"/>
                </a:lnTo>
                <a:lnTo>
                  <a:pt x="334" y="470"/>
                </a:lnTo>
                <a:lnTo>
                  <a:pt x="293" y="468"/>
                </a:lnTo>
                <a:lnTo>
                  <a:pt x="270" y="527"/>
                </a:lnTo>
                <a:lnTo>
                  <a:pt x="272" y="605"/>
                </a:lnTo>
                <a:lnTo>
                  <a:pt x="296" y="635"/>
                </a:lnTo>
                <a:lnTo>
                  <a:pt x="284" y="704"/>
                </a:lnTo>
                <a:lnTo>
                  <a:pt x="251" y="744"/>
                </a:lnTo>
                <a:lnTo>
                  <a:pt x="234" y="777"/>
                </a:lnTo>
                <a:lnTo>
                  <a:pt x="208" y="742"/>
                </a:lnTo>
                <a:lnTo>
                  <a:pt x="133" y="808"/>
                </a:lnTo>
                <a:lnTo>
                  <a:pt x="81" y="820"/>
                </a:lnTo>
                <a:lnTo>
                  <a:pt x="26" y="791"/>
                </a:lnTo>
                <a:lnTo>
                  <a:pt x="15" y="730"/>
                </a:lnTo>
                <a:lnTo>
                  <a:pt x="0" y="595"/>
                </a:lnTo>
                <a:lnTo>
                  <a:pt x="36" y="557"/>
                </a:lnTo>
                <a:lnTo>
                  <a:pt x="140" y="505"/>
                </a:lnTo>
                <a:lnTo>
                  <a:pt x="215" y="442"/>
                </a:lnTo>
                <a:lnTo>
                  <a:pt x="286" y="354"/>
                </a:lnTo>
                <a:lnTo>
                  <a:pt x="378" y="229"/>
                </a:lnTo>
                <a:lnTo>
                  <a:pt x="442" y="179"/>
                </a:lnTo>
                <a:lnTo>
                  <a:pt x="549" y="94"/>
                </a:lnTo>
                <a:lnTo>
                  <a:pt x="634" y="63"/>
                </a:lnTo>
                <a:lnTo>
                  <a:pt x="697" y="68"/>
                </a:lnTo>
                <a:lnTo>
                  <a:pt x="757" y="9"/>
                </a:lnTo>
                <a:lnTo>
                  <a:pt x="827" y="14"/>
                </a:lnTo>
                <a:lnTo>
                  <a:pt x="896" y="0"/>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00" name="Freeform 565"/>
          <p:cNvSpPr/>
          <p:nvPr/>
        </p:nvSpPr>
        <p:spPr bwMode="auto">
          <a:xfrm>
            <a:off x="4555795" y="3667203"/>
            <a:ext cx="127135" cy="68022"/>
          </a:xfrm>
          <a:custGeom>
            <a:gdLst>
              <a:gd fmla="*/ 312 w 314" name="T0"/>
              <a:gd fmla="*/ 107 h 168" name="T1"/>
              <a:gd fmla="*/ 307 w 314" name="T2"/>
              <a:gd fmla="*/ 126 h 168" name="T3"/>
              <a:gd fmla="*/ 314 w 314" name="T4"/>
              <a:gd fmla="*/ 152 h 168" name="T5"/>
              <a:gd fmla="*/ 310 w 314" name="T6"/>
              <a:gd fmla="*/ 168 h 168" name="T7"/>
              <a:gd fmla="*/ 276 w 314" name="T8"/>
              <a:gd fmla="*/ 168 h 168" name="T9"/>
              <a:gd fmla="*/ 229 w 314" name="T10"/>
              <a:gd fmla="*/ 159 h 168" name="T11"/>
              <a:gd fmla="*/ 201 w 314" name="T12"/>
              <a:gd fmla="*/ 156 h 168" name="T13"/>
              <a:gd fmla="*/ 177 w 314" name="T14"/>
              <a:gd fmla="*/ 135 h 168" name="T15"/>
              <a:gd fmla="*/ 125 w 314" name="T16"/>
              <a:gd fmla="*/ 128 h 168" name="T17"/>
              <a:gd fmla="*/ 76 w 314" name="T18"/>
              <a:gd fmla="*/ 107 h 168" name="T19"/>
              <a:gd fmla="*/ 38 w 314" name="T20"/>
              <a:gd fmla="*/ 85 h 168" name="T21"/>
              <a:gd fmla="*/ 0 w 314" name="T22"/>
              <a:gd fmla="*/ 69 h 168" name="T23"/>
              <a:gd fmla="*/ 17 w 314" name="T24"/>
              <a:gd fmla="*/ 31 h 168" name="T25"/>
              <a:gd fmla="*/ 40 w 314" name="T26"/>
              <a:gd fmla="*/ 12 h 168" name="T27"/>
              <a:gd fmla="*/ 57 w 314" name="T28"/>
              <a:gd fmla="*/ 0 h 168" name="T29"/>
              <a:gd fmla="*/ 87 w 314" name="T30"/>
              <a:gd fmla="*/ 15 h 168" name="T31"/>
              <a:gd fmla="*/ 128 w 314" name="T32"/>
              <a:gd fmla="*/ 41 h 168" name="T33"/>
              <a:gd fmla="*/ 149 w 314" name="T34"/>
              <a:gd fmla="*/ 48 h 168" name="T35"/>
              <a:gd fmla="*/ 161 w 314" name="T36"/>
              <a:gd fmla="*/ 67 h 168" name="T37"/>
              <a:gd fmla="*/ 191 w 314" name="T38"/>
              <a:gd fmla="*/ 76 h 168" name="T39"/>
              <a:gd fmla="*/ 222 w 314" name="T40"/>
              <a:gd fmla="*/ 95 h 168" name="T41"/>
              <a:gd fmla="*/ 267 w 314" name="T42"/>
              <a:gd fmla="*/ 104 h 168" name="T43"/>
              <a:gd fmla="*/ 312 w 314" name="T44"/>
              <a:gd fmla="*/ 107 h 16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8" w="314">
                <a:moveTo>
                  <a:pt x="312" y="107"/>
                </a:moveTo>
                <a:lnTo>
                  <a:pt x="307" y="126"/>
                </a:lnTo>
                <a:lnTo>
                  <a:pt x="314" y="152"/>
                </a:lnTo>
                <a:lnTo>
                  <a:pt x="310" y="168"/>
                </a:lnTo>
                <a:lnTo>
                  <a:pt x="276" y="168"/>
                </a:lnTo>
                <a:lnTo>
                  <a:pt x="229" y="159"/>
                </a:lnTo>
                <a:lnTo>
                  <a:pt x="201" y="156"/>
                </a:lnTo>
                <a:lnTo>
                  <a:pt x="177" y="135"/>
                </a:lnTo>
                <a:lnTo>
                  <a:pt x="125" y="128"/>
                </a:lnTo>
                <a:lnTo>
                  <a:pt x="76" y="107"/>
                </a:lnTo>
                <a:lnTo>
                  <a:pt x="38" y="85"/>
                </a:lnTo>
                <a:lnTo>
                  <a:pt x="0" y="69"/>
                </a:lnTo>
                <a:lnTo>
                  <a:pt x="17" y="31"/>
                </a:lnTo>
                <a:lnTo>
                  <a:pt x="40" y="12"/>
                </a:lnTo>
                <a:lnTo>
                  <a:pt x="57" y="0"/>
                </a:lnTo>
                <a:lnTo>
                  <a:pt x="87" y="15"/>
                </a:lnTo>
                <a:lnTo>
                  <a:pt x="128" y="41"/>
                </a:lnTo>
                <a:lnTo>
                  <a:pt x="149" y="48"/>
                </a:lnTo>
                <a:lnTo>
                  <a:pt x="161" y="67"/>
                </a:lnTo>
                <a:lnTo>
                  <a:pt x="191" y="76"/>
                </a:lnTo>
                <a:lnTo>
                  <a:pt x="222" y="95"/>
                </a:lnTo>
                <a:lnTo>
                  <a:pt x="267" y="104"/>
                </a:lnTo>
                <a:lnTo>
                  <a:pt x="312" y="107"/>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01" name="Freeform 566"/>
          <p:cNvSpPr>
            <a:spLocks noEditPoints="1"/>
          </p:cNvSpPr>
          <p:nvPr/>
        </p:nvSpPr>
        <p:spPr bwMode="auto">
          <a:xfrm>
            <a:off x="5908535" y="4714251"/>
            <a:ext cx="187465" cy="225929"/>
          </a:xfrm>
          <a:custGeom>
            <a:gdLst>
              <a:gd fmla="*/ 260 w 463" name="T0"/>
              <a:gd fmla="*/ 305 h 558" name="T1"/>
              <a:gd fmla="*/ 298 w 463" name="T2"/>
              <a:gd fmla="*/ 307 h 558" name="T3"/>
              <a:gd fmla="*/ 284 w 463" name="T4"/>
              <a:gd fmla="*/ 348 h 558" name="T5"/>
              <a:gd fmla="*/ 239 w 463" name="T6"/>
              <a:gd fmla="*/ 402 h 558" name="T7"/>
              <a:gd fmla="*/ 225 w 463" name="T8"/>
              <a:gd fmla="*/ 423 h 558" name="T9"/>
              <a:gd fmla="*/ 180 w 463" name="T10"/>
              <a:gd fmla="*/ 473 h 558" name="T11"/>
              <a:gd fmla="*/ 128 w 463" name="T12"/>
              <a:gd fmla="*/ 544 h 558" name="T13"/>
              <a:gd fmla="*/ 73 w 463" name="T14"/>
              <a:gd fmla="*/ 556 h 558" name="T15"/>
              <a:gd fmla="*/ 7 w 463" name="T16"/>
              <a:gd fmla="*/ 537 h 558" name="T17"/>
              <a:gd fmla="*/ 21 w 463" name="T18"/>
              <a:gd fmla="*/ 482 h 558" name="T19"/>
              <a:gd fmla="*/ 95 w 463" name="T20"/>
              <a:gd fmla="*/ 428 h 558" name="T21"/>
              <a:gd fmla="*/ 154 w 463" name="T22"/>
              <a:gd fmla="*/ 385 h 558" name="T23"/>
              <a:gd fmla="*/ 196 w 463" name="T24"/>
              <a:gd fmla="*/ 326 h 558" name="T25"/>
              <a:gd fmla="*/ 215 w 463" name="T26"/>
              <a:gd fmla="*/ 288 h 558" name="T27"/>
              <a:gd fmla="*/ 251 w 463" name="T28"/>
              <a:gd fmla="*/ 286 h 558" name="T29"/>
              <a:gd fmla="*/ 340 w 463" name="T30"/>
              <a:gd fmla="*/ 121 h 558" name="T31"/>
              <a:gd fmla="*/ 359 w 463" name="T32"/>
              <a:gd fmla="*/ 102 h 558" name="T33"/>
              <a:gd fmla="*/ 397 w 463" name="T34"/>
              <a:gd fmla="*/ 149 h 558" name="T35"/>
              <a:gd fmla="*/ 444 w 463" name="T36"/>
              <a:gd fmla="*/ 137 h 558" name="T37"/>
              <a:gd fmla="*/ 454 w 463" name="T38"/>
              <a:gd fmla="*/ 182 h 558" name="T39"/>
              <a:gd fmla="*/ 414 w 463" name="T40"/>
              <a:gd fmla="*/ 206 h 558" name="T41"/>
              <a:gd fmla="*/ 406 w 463" name="T42"/>
              <a:gd fmla="*/ 239 h 558" name="T43"/>
              <a:gd fmla="*/ 385 w 463" name="T44"/>
              <a:gd fmla="*/ 272 h 558" name="T45"/>
              <a:gd fmla="*/ 338 w 463" name="T46"/>
              <a:gd fmla="*/ 322 h 558" name="T47"/>
              <a:gd fmla="*/ 314 w 463" name="T48"/>
              <a:gd fmla="*/ 303 h 558" name="T49"/>
              <a:gd fmla="*/ 324 w 463" name="T50"/>
              <a:gd fmla="*/ 241 h 558" name="T51"/>
              <a:gd fmla="*/ 284 w 463" name="T52"/>
              <a:gd fmla="*/ 206 h 558" name="T53"/>
              <a:gd fmla="*/ 317 w 463" name="T54"/>
              <a:gd fmla="*/ 156 h 558" name="T55"/>
              <a:gd fmla="*/ 300 w 463" name="T56"/>
              <a:gd fmla="*/ 97 h 558" name="T57"/>
              <a:gd fmla="*/ 284 w 463" name="T58"/>
              <a:gd fmla="*/ 71 h 558" name="T59"/>
              <a:gd fmla="*/ 236 w 463" name="T60"/>
              <a:gd fmla="*/ 2 h 558" name="T61"/>
              <a:gd fmla="*/ 272 w 463" name="T62"/>
              <a:gd fmla="*/ 24 h 558" name="T63"/>
              <a:gd fmla="*/ 312 w 463" name="T64"/>
              <a:gd fmla="*/ 73 h 55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58" w="462">
                <a:moveTo>
                  <a:pt x="251" y="286"/>
                </a:moveTo>
                <a:lnTo>
                  <a:pt x="260" y="305"/>
                </a:lnTo>
                <a:lnTo>
                  <a:pt x="288" y="288"/>
                </a:lnTo>
                <a:lnTo>
                  <a:pt x="298" y="307"/>
                </a:lnTo>
                <a:lnTo>
                  <a:pt x="298" y="326"/>
                </a:lnTo>
                <a:lnTo>
                  <a:pt x="284" y="348"/>
                </a:lnTo>
                <a:lnTo>
                  <a:pt x="260" y="383"/>
                </a:lnTo>
                <a:lnTo>
                  <a:pt x="239" y="402"/>
                </a:lnTo>
                <a:lnTo>
                  <a:pt x="253" y="423"/>
                </a:lnTo>
                <a:lnTo>
                  <a:pt x="225" y="423"/>
                </a:lnTo>
                <a:lnTo>
                  <a:pt x="191" y="442"/>
                </a:lnTo>
                <a:lnTo>
                  <a:pt x="180" y="473"/>
                </a:lnTo>
                <a:lnTo>
                  <a:pt x="158" y="522"/>
                </a:lnTo>
                <a:lnTo>
                  <a:pt x="128" y="544"/>
                </a:lnTo>
                <a:lnTo>
                  <a:pt x="109" y="558"/>
                </a:lnTo>
                <a:lnTo>
                  <a:pt x="73" y="556"/>
                </a:lnTo>
                <a:lnTo>
                  <a:pt x="47" y="539"/>
                </a:lnTo>
                <a:lnTo>
                  <a:pt x="7" y="537"/>
                </a:lnTo>
                <a:lnTo>
                  <a:pt x="0" y="518"/>
                </a:lnTo>
                <a:lnTo>
                  <a:pt x="21" y="482"/>
                </a:lnTo>
                <a:lnTo>
                  <a:pt x="69" y="437"/>
                </a:lnTo>
                <a:lnTo>
                  <a:pt x="95" y="428"/>
                </a:lnTo>
                <a:lnTo>
                  <a:pt x="121" y="409"/>
                </a:lnTo>
                <a:lnTo>
                  <a:pt x="154" y="385"/>
                </a:lnTo>
                <a:lnTo>
                  <a:pt x="177" y="362"/>
                </a:lnTo>
                <a:lnTo>
                  <a:pt x="196" y="326"/>
                </a:lnTo>
                <a:lnTo>
                  <a:pt x="210" y="314"/>
                </a:lnTo>
                <a:lnTo>
                  <a:pt x="215" y="288"/>
                </a:lnTo>
                <a:lnTo>
                  <a:pt x="243" y="267"/>
                </a:lnTo>
                <a:lnTo>
                  <a:pt x="251" y="286"/>
                </a:lnTo>
                <a:close/>
                <a:moveTo>
                  <a:pt x="312" y="73"/>
                </a:moveTo>
                <a:lnTo>
                  <a:pt x="340" y="121"/>
                </a:lnTo>
                <a:lnTo>
                  <a:pt x="340" y="90"/>
                </a:lnTo>
                <a:lnTo>
                  <a:pt x="359" y="102"/>
                </a:lnTo>
                <a:lnTo>
                  <a:pt x="364" y="135"/>
                </a:lnTo>
                <a:lnTo>
                  <a:pt x="397" y="149"/>
                </a:lnTo>
                <a:lnTo>
                  <a:pt x="423" y="154"/>
                </a:lnTo>
                <a:lnTo>
                  <a:pt x="444" y="137"/>
                </a:lnTo>
                <a:lnTo>
                  <a:pt x="463" y="142"/>
                </a:lnTo>
                <a:lnTo>
                  <a:pt x="454" y="182"/>
                </a:lnTo>
                <a:lnTo>
                  <a:pt x="442" y="208"/>
                </a:lnTo>
                <a:lnTo>
                  <a:pt x="414" y="206"/>
                </a:lnTo>
                <a:lnTo>
                  <a:pt x="402" y="220"/>
                </a:lnTo>
                <a:lnTo>
                  <a:pt x="406" y="239"/>
                </a:lnTo>
                <a:lnTo>
                  <a:pt x="399" y="248"/>
                </a:lnTo>
                <a:lnTo>
                  <a:pt x="385" y="272"/>
                </a:lnTo>
                <a:lnTo>
                  <a:pt x="366" y="305"/>
                </a:lnTo>
                <a:lnTo>
                  <a:pt x="338" y="322"/>
                </a:lnTo>
                <a:lnTo>
                  <a:pt x="331" y="310"/>
                </a:lnTo>
                <a:lnTo>
                  <a:pt x="314" y="303"/>
                </a:lnTo>
                <a:lnTo>
                  <a:pt x="336" y="267"/>
                </a:lnTo>
                <a:lnTo>
                  <a:pt x="324" y="241"/>
                </a:lnTo>
                <a:lnTo>
                  <a:pt x="281" y="222"/>
                </a:lnTo>
                <a:lnTo>
                  <a:pt x="284" y="206"/>
                </a:lnTo>
                <a:lnTo>
                  <a:pt x="312" y="192"/>
                </a:lnTo>
                <a:lnTo>
                  <a:pt x="317" y="156"/>
                </a:lnTo>
                <a:lnTo>
                  <a:pt x="317" y="128"/>
                </a:lnTo>
                <a:lnTo>
                  <a:pt x="300" y="97"/>
                </a:lnTo>
                <a:lnTo>
                  <a:pt x="300" y="90"/>
                </a:lnTo>
                <a:lnTo>
                  <a:pt x="284" y="71"/>
                </a:lnTo>
                <a:lnTo>
                  <a:pt x="253" y="33"/>
                </a:lnTo>
                <a:lnTo>
                  <a:pt x="236" y="2"/>
                </a:lnTo>
                <a:lnTo>
                  <a:pt x="251" y="0"/>
                </a:lnTo>
                <a:lnTo>
                  <a:pt x="272" y="24"/>
                </a:lnTo>
                <a:lnTo>
                  <a:pt x="303" y="36"/>
                </a:lnTo>
                <a:lnTo>
                  <a:pt x="312" y="73"/>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02" name="Freeform 567"/>
          <p:cNvSpPr>
            <a:spLocks noEditPoints="1"/>
          </p:cNvSpPr>
          <p:nvPr/>
        </p:nvSpPr>
        <p:spPr bwMode="auto">
          <a:xfrm>
            <a:off x="4116489" y="3735224"/>
            <a:ext cx="122682" cy="159122"/>
          </a:xfrm>
          <a:custGeom>
            <a:gdLst>
              <a:gd fmla="*/ 265 w 303" name="T0"/>
              <a:gd fmla="*/ 215 h 393" name="T1"/>
              <a:gd fmla="*/ 251 w 303" name="T2"/>
              <a:gd fmla="*/ 244 h 393" name="T3"/>
              <a:gd fmla="*/ 234 w 303" name="T4"/>
              <a:gd fmla="*/ 241 h 393" name="T5"/>
              <a:gd fmla="*/ 225 w 303" name="T6"/>
              <a:gd fmla="*/ 251 h 393" name="T7"/>
              <a:gd fmla="*/ 220 w 303" name="T8"/>
              <a:gd fmla="*/ 270 h 393" name="T9"/>
              <a:gd fmla="*/ 225 w 303" name="T10"/>
              <a:gd fmla="*/ 298 h 393" name="T11"/>
              <a:gd fmla="*/ 220 w 303" name="T12"/>
              <a:gd fmla="*/ 303 h 393" name="T13"/>
              <a:gd fmla="*/ 204 w 303" name="T14"/>
              <a:gd fmla="*/ 303 h 393" name="T15"/>
              <a:gd fmla="*/ 178 w 303" name="T16"/>
              <a:gd fmla="*/ 317 h 393" name="T17"/>
              <a:gd fmla="*/ 175 w 303" name="T18"/>
              <a:gd fmla="*/ 336 h 393" name="T19"/>
              <a:gd fmla="*/ 166 w 303" name="T20"/>
              <a:gd fmla="*/ 345 h 393" name="T21"/>
              <a:gd fmla="*/ 142 w 303" name="T22"/>
              <a:gd fmla="*/ 345 h 393" name="T23"/>
              <a:gd fmla="*/ 128 w 303" name="T24"/>
              <a:gd fmla="*/ 355 h 393" name="T25"/>
              <a:gd fmla="*/ 128 w 303" name="T26"/>
              <a:gd fmla="*/ 371 h 393" name="T27"/>
              <a:gd fmla="*/ 109 w 303" name="T28"/>
              <a:gd fmla="*/ 381 h 393" name="T29"/>
              <a:gd fmla="*/ 88 w 303" name="T30"/>
              <a:gd fmla="*/ 378 h 393" name="T31"/>
              <a:gd fmla="*/ 62 w 303" name="T32"/>
              <a:gd fmla="*/ 390 h 393" name="T33"/>
              <a:gd fmla="*/ 43 w 303" name="T34"/>
              <a:gd fmla="*/ 393 h 393" name="T35"/>
              <a:gd fmla="*/ 31 w 303" name="T36"/>
              <a:gd fmla="*/ 367 h 393" name="T37"/>
              <a:gd fmla="*/ 0 w 303" name="T38"/>
              <a:gd fmla="*/ 300 h 393" name="T39"/>
              <a:gd fmla="*/ 116 w 303" name="T40"/>
              <a:gd fmla="*/ 260 h 393" name="T41"/>
              <a:gd fmla="*/ 142 w 303" name="T42"/>
              <a:gd fmla="*/ 180 h 393" name="T43"/>
              <a:gd fmla="*/ 123 w 303" name="T44"/>
              <a:gd fmla="*/ 151 h 393" name="T45"/>
              <a:gd fmla="*/ 126 w 303" name="T46"/>
              <a:gd fmla="*/ 135 h 393" name="T47"/>
              <a:gd fmla="*/ 138 w 303" name="T48"/>
              <a:gd fmla="*/ 118 h 393" name="T49"/>
              <a:gd fmla="*/ 138 w 303" name="T50"/>
              <a:gd fmla="*/ 102 h 393" name="T51"/>
              <a:gd fmla="*/ 154 w 303" name="T52"/>
              <a:gd fmla="*/ 92 h 393" name="T53"/>
              <a:gd fmla="*/ 147 w 303" name="T54"/>
              <a:gd fmla="*/ 88 h 393" name="T55"/>
              <a:gd fmla="*/ 149 w 303" name="T56"/>
              <a:gd fmla="*/ 62 h 393" name="T57"/>
              <a:gd fmla="*/ 171 w 303" name="T58"/>
              <a:gd fmla="*/ 62 h 393" name="T59"/>
              <a:gd fmla="*/ 187 w 303" name="T60"/>
              <a:gd fmla="*/ 88 h 393" name="T61"/>
              <a:gd fmla="*/ 208 w 303" name="T62"/>
              <a:gd fmla="*/ 104 h 393" name="T63"/>
              <a:gd fmla="*/ 237 w 303" name="T64"/>
              <a:gd fmla="*/ 109 h 393" name="T65"/>
              <a:gd fmla="*/ 260 w 303" name="T66"/>
              <a:gd fmla="*/ 116 h 393" name="T67"/>
              <a:gd fmla="*/ 277 w 303" name="T68"/>
              <a:gd fmla="*/ 140 h 393" name="T69"/>
              <a:gd fmla="*/ 289 w 303" name="T70"/>
              <a:gd fmla="*/ 154 h 393" name="T71"/>
              <a:gd fmla="*/ 303 w 303" name="T72"/>
              <a:gd fmla="*/ 159 h 393" name="T73"/>
              <a:gd fmla="*/ 303 w 303" name="T74"/>
              <a:gd fmla="*/ 168 h 393" name="T75"/>
              <a:gd fmla="*/ 289 w 303" name="T76"/>
              <a:gd fmla="*/ 192 h 393" name="T77"/>
              <a:gd fmla="*/ 282 w 303" name="T78"/>
              <a:gd fmla="*/ 201 h 393" name="T79"/>
              <a:gd fmla="*/ 265 w 303" name="T80"/>
              <a:gd fmla="*/ 215 h 393" name="T81"/>
              <a:gd fmla="*/ 171 w 303" name="T82"/>
              <a:gd fmla="*/ 21 h 393" name="T83"/>
              <a:gd fmla="*/ 166 w 303" name="T84"/>
              <a:gd fmla="*/ 29 h 393" name="T85"/>
              <a:gd fmla="*/ 159 w 303" name="T86"/>
              <a:gd fmla="*/ 14 h 393" name="T87"/>
              <a:gd fmla="*/ 168 w 303" name="T88"/>
              <a:gd fmla="*/ 0 h 393" name="T89"/>
              <a:gd fmla="*/ 173 w 303" name="T90"/>
              <a:gd fmla="*/ 5 h 393" name="T91"/>
              <a:gd fmla="*/ 171 w 303" name="T92"/>
              <a:gd fmla="*/ 21 h 393"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93" w="303">
                <a:moveTo>
                  <a:pt x="265" y="215"/>
                </a:moveTo>
                <a:lnTo>
                  <a:pt x="251" y="244"/>
                </a:lnTo>
                <a:lnTo>
                  <a:pt x="234" y="241"/>
                </a:lnTo>
                <a:lnTo>
                  <a:pt x="225" y="251"/>
                </a:lnTo>
                <a:lnTo>
                  <a:pt x="220" y="270"/>
                </a:lnTo>
                <a:lnTo>
                  <a:pt x="225" y="298"/>
                </a:lnTo>
                <a:lnTo>
                  <a:pt x="220" y="303"/>
                </a:lnTo>
                <a:lnTo>
                  <a:pt x="204" y="303"/>
                </a:lnTo>
                <a:lnTo>
                  <a:pt x="178" y="317"/>
                </a:lnTo>
                <a:lnTo>
                  <a:pt x="175" y="336"/>
                </a:lnTo>
                <a:lnTo>
                  <a:pt x="166" y="345"/>
                </a:lnTo>
                <a:lnTo>
                  <a:pt x="142" y="345"/>
                </a:lnTo>
                <a:lnTo>
                  <a:pt x="128" y="355"/>
                </a:lnTo>
                <a:lnTo>
                  <a:pt x="128" y="371"/>
                </a:lnTo>
                <a:lnTo>
                  <a:pt x="109" y="381"/>
                </a:lnTo>
                <a:lnTo>
                  <a:pt x="88" y="378"/>
                </a:lnTo>
                <a:lnTo>
                  <a:pt x="62" y="390"/>
                </a:lnTo>
                <a:lnTo>
                  <a:pt x="43" y="393"/>
                </a:lnTo>
                <a:lnTo>
                  <a:pt x="31" y="367"/>
                </a:lnTo>
                <a:lnTo>
                  <a:pt x="0" y="300"/>
                </a:lnTo>
                <a:lnTo>
                  <a:pt x="116" y="260"/>
                </a:lnTo>
                <a:lnTo>
                  <a:pt x="142" y="180"/>
                </a:lnTo>
                <a:lnTo>
                  <a:pt x="123" y="151"/>
                </a:lnTo>
                <a:lnTo>
                  <a:pt x="126" y="135"/>
                </a:lnTo>
                <a:lnTo>
                  <a:pt x="138" y="118"/>
                </a:lnTo>
                <a:lnTo>
                  <a:pt x="138" y="102"/>
                </a:lnTo>
                <a:lnTo>
                  <a:pt x="154" y="92"/>
                </a:lnTo>
                <a:lnTo>
                  <a:pt x="147" y="88"/>
                </a:lnTo>
                <a:lnTo>
                  <a:pt x="149" y="62"/>
                </a:lnTo>
                <a:lnTo>
                  <a:pt x="171" y="62"/>
                </a:lnTo>
                <a:lnTo>
                  <a:pt x="187" y="88"/>
                </a:lnTo>
                <a:lnTo>
                  <a:pt x="208" y="104"/>
                </a:lnTo>
                <a:lnTo>
                  <a:pt x="237" y="109"/>
                </a:lnTo>
                <a:lnTo>
                  <a:pt x="260" y="116"/>
                </a:lnTo>
                <a:lnTo>
                  <a:pt x="277" y="140"/>
                </a:lnTo>
                <a:lnTo>
                  <a:pt x="289" y="154"/>
                </a:lnTo>
                <a:lnTo>
                  <a:pt x="303" y="159"/>
                </a:lnTo>
                <a:lnTo>
                  <a:pt x="303" y="168"/>
                </a:lnTo>
                <a:lnTo>
                  <a:pt x="289" y="192"/>
                </a:lnTo>
                <a:lnTo>
                  <a:pt x="282" y="201"/>
                </a:lnTo>
                <a:lnTo>
                  <a:pt x="265" y="215"/>
                </a:lnTo>
                <a:close/>
                <a:moveTo>
                  <a:pt x="171" y="21"/>
                </a:moveTo>
                <a:lnTo>
                  <a:pt x="166" y="29"/>
                </a:lnTo>
                <a:lnTo>
                  <a:pt x="159" y="14"/>
                </a:lnTo>
                <a:lnTo>
                  <a:pt x="168" y="0"/>
                </a:lnTo>
                <a:lnTo>
                  <a:pt x="173" y="5"/>
                </a:lnTo>
                <a:lnTo>
                  <a:pt x="171" y="21"/>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03" name="Freeform 568"/>
          <p:cNvSpPr/>
          <p:nvPr/>
        </p:nvSpPr>
        <p:spPr bwMode="auto">
          <a:xfrm>
            <a:off x="2005389" y="4006096"/>
            <a:ext cx="88671" cy="37250"/>
          </a:xfrm>
          <a:custGeom>
            <a:gdLst>
              <a:gd fmla="*/ 196 w 219" name="T0"/>
              <a:gd fmla="*/ 92 h 92" name="T1"/>
              <a:gd fmla="*/ 182 w 219" name="T2"/>
              <a:gd fmla="*/ 80 h 92" name="T3"/>
              <a:gd fmla="*/ 175 w 219" name="T4"/>
              <a:gd fmla="*/ 59 h 92" name="T5"/>
              <a:gd fmla="*/ 184 w 219" name="T6"/>
              <a:gd fmla="*/ 50 h 92" name="T7"/>
              <a:gd fmla="*/ 175 w 219" name="T8"/>
              <a:gd fmla="*/ 47 h 92" name="T9"/>
              <a:gd fmla="*/ 167 w 219" name="T10"/>
              <a:gd fmla="*/ 33 h 92" name="T11"/>
              <a:gd fmla="*/ 149 w 219" name="T12"/>
              <a:gd fmla="*/ 24 h 92" name="T13"/>
              <a:gd fmla="*/ 130 w 219" name="T14"/>
              <a:gd fmla="*/ 26 h 92" name="T15"/>
              <a:gd fmla="*/ 123 w 219" name="T16"/>
              <a:gd fmla="*/ 40 h 92" name="T17"/>
              <a:gd fmla="*/ 108 w 219" name="T18"/>
              <a:gd fmla="*/ 50 h 92" name="T19"/>
              <a:gd fmla="*/ 99 w 219" name="T20"/>
              <a:gd fmla="*/ 50 h 92" name="T21"/>
              <a:gd fmla="*/ 94 w 219" name="T22"/>
              <a:gd fmla="*/ 59 h 92" name="T23"/>
              <a:gd fmla="*/ 113 w 219" name="T24"/>
              <a:gd fmla="*/ 78 h 92" name="T25"/>
              <a:gd fmla="*/ 104 w 219" name="T26"/>
              <a:gd fmla="*/ 85 h 92" name="T27"/>
              <a:gd fmla="*/ 97 w 219" name="T28"/>
              <a:gd fmla="*/ 90 h 92" name="T29"/>
              <a:gd fmla="*/ 80 w 219" name="T30"/>
              <a:gd fmla="*/ 92 h 92" name="T31"/>
              <a:gd fmla="*/ 73 w 219" name="T32"/>
              <a:gd fmla="*/ 69 h 92" name="T33"/>
              <a:gd fmla="*/ 68 w 219" name="T34"/>
              <a:gd fmla="*/ 76 h 92" name="T35"/>
              <a:gd fmla="*/ 54 w 219" name="T36"/>
              <a:gd fmla="*/ 73 h 92" name="T37"/>
              <a:gd fmla="*/ 47 w 219" name="T38"/>
              <a:gd fmla="*/ 57 h 92" name="T39"/>
              <a:gd fmla="*/ 30 w 219" name="T40"/>
              <a:gd fmla="*/ 54 h 92" name="T41"/>
              <a:gd fmla="*/ 21 w 219" name="T42"/>
              <a:gd fmla="*/ 50 h 92" name="T43"/>
              <a:gd fmla="*/ 4 w 219" name="T44"/>
              <a:gd fmla="*/ 50 h 92" name="T45"/>
              <a:gd fmla="*/ 4 w 219" name="T46"/>
              <a:gd fmla="*/ 59 h 92" name="T47"/>
              <a:gd fmla="*/ 0 w 219" name="T48"/>
              <a:gd fmla="*/ 52 h 92" name="T49"/>
              <a:gd fmla="*/ 2 w 219" name="T50"/>
              <a:gd fmla="*/ 45 h 92" name="T51"/>
              <a:gd fmla="*/ 4 w 219" name="T52"/>
              <a:gd fmla="*/ 38 h 92" name="T53"/>
              <a:gd fmla="*/ 2 w 219" name="T54"/>
              <a:gd fmla="*/ 31 h 92" name="T55"/>
              <a:gd fmla="*/ 9 w 219" name="T56"/>
              <a:gd fmla="*/ 26 h 92" name="T57"/>
              <a:gd fmla="*/ 0 w 219" name="T58"/>
              <a:gd fmla="*/ 21 h 92" name="T59"/>
              <a:gd fmla="*/ 0 w 219" name="T60"/>
              <a:gd fmla="*/ 5 h 92" name="T61"/>
              <a:gd fmla="*/ 16 w 219" name="T62"/>
              <a:gd fmla="*/ 2 h 92" name="T63"/>
              <a:gd fmla="*/ 28 w 219" name="T64"/>
              <a:gd fmla="*/ 14 h 92" name="T65"/>
              <a:gd fmla="*/ 28 w 219" name="T66"/>
              <a:gd fmla="*/ 24 h 92" name="T67"/>
              <a:gd fmla="*/ 45 w 219" name="T68"/>
              <a:gd fmla="*/ 26 h 92" name="T69"/>
              <a:gd fmla="*/ 47 w 219" name="T70"/>
              <a:gd fmla="*/ 21 h 92" name="T71"/>
              <a:gd fmla="*/ 59 w 219" name="T72"/>
              <a:gd fmla="*/ 31 h 92" name="T73"/>
              <a:gd fmla="*/ 78 w 219" name="T74"/>
              <a:gd fmla="*/ 28 h 92" name="T75"/>
              <a:gd fmla="*/ 94 w 219" name="T76"/>
              <a:gd fmla="*/ 19 h 92" name="T77"/>
              <a:gd fmla="*/ 118 w 219" name="T78"/>
              <a:gd fmla="*/ 12 h 92" name="T79"/>
              <a:gd fmla="*/ 130 w 219" name="T80"/>
              <a:gd fmla="*/ 0 h 92" name="T81"/>
              <a:gd fmla="*/ 151 w 219" name="T82"/>
              <a:gd fmla="*/ 2 h 92" name="T83"/>
              <a:gd fmla="*/ 151 w 219" name="T84"/>
              <a:gd fmla="*/ 5 h 92" name="T85"/>
              <a:gd fmla="*/ 172 w 219" name="T86"/>
              <a:gd fmla="*/ 7 h 92" name="T87"/>
              <a:gd fmla="*/ 189 w 219" name="T88"/>
              <a:gd fmla="*/ 14 h 92" name="T89"/>
              <a:gd fmla="*/ 201 w 219" name="T90"/>
              <a:gd fmla="*/ 26 h 92" name="T91"/>
              <a:gd fmla="*/ 217 w 219" name="T92"/>
              <a:gd fmla="*/ 35 h 92" name="T93"/>
              <a:gd fmla="*/ 212 w 219" name="T94"/>
              <a:gd fmla="*/ 43 h 92" name="T95"/>
              <a:gd fmla="*/ 219 w 219" name="T96"/>
              <a:gd fmla="*/ 64 h 92" name="T97"/>
              <a:gd fmla="*/ 212 w 219" name="T98"/>
              <a:gd fmla="*/ 76 h 92" name="T99"/>
              <a:gd fmla="*/ 201 w 219" name="T100"/>
              <a:gd fmla="*/ 73 h 92" name="T101"/>
              <a:gd fmla="*/ 196 w 219" name="T102"/>
              <a:gd fmla="*/ 92 h 92"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92" w="219">
                <a:moveTo>
                  <a:pt x="196" y="92"/>
                </a:moveTo>
                <a:lnTo>
                  <a:pt x="182" y="80"/>
                </a:lnTo>
                <a:lnTo>
                  <a:pt x="175" y="59"/>
                </a:lnTo>
                <a:lnTo>
                  <a:pt x="184" y="50"/>
                </a:lnTo>
                <a:lnTo>
                  <a:pt x="175" y="47"/>
                </a:lnTo>
                <a:lnTo>
                  <a:pt x="167" y="33"/>
                </a:lnTo>
                <a:lnTo>
                  <a:pt x="149" y="24"/>
                </a:lnTo>
                <a:lnTo>
                  <a:pt x="130" y="26"/>
                </a:lnTo>
                <a:lnTo>
                  <a:pt x="123" y="40"/>
                </a:lnTo>
                <a:lnTo>
                  <a:pt x="108" y="50"/>
                </a:lnTo>
                <a:lnTo>
                  <a:pt x="99" y="50"/>
                </a:lnTo>
                <a:lnTo>
                  <a:pt x="94" y="59"/>
                </a:lnTo>
                <a:lnTo>
                  <a:pt x="113" y="78"/>
                </a:lnTo>
                <a:lnTo>
                  <a:pt x="104" y="85"/>
                </a:lnTo>
                <a:lnTo>
                  <a:pt x="97" y="90"/>
                </a:lnTo>
                <a:lnTo>
                  <a:pt x="80" y="92"/>
                </a:lnTo>
                <a:lnTo>
                  <a:pt x="73" y="69"/>
                </a:lnTo>
                <a:lnTo>
                  <a:pt x="68" y="76"/>
                </a:lnTo>
                <a:lnTo>
                  <a:pt x="54" y="73"/>
                </a:lnTo>
                <a:lnTo>
                  <a:pt x="47" y="57"/>
                </a:lnTo>
                <a:lnTo>
                  <a:pt x="30" y="54"/>
                </a:lnTo>
                <a:lnTo>
                  <a:pt x="21" y="50"/>
                </a:lnTo>
                <a:lnTo>
                  <a:pt x="4" y="50"/>
                </a:lnTo>
                <a:lnTo>
                  <a:pt x="4" y="59"/>
                </a:lnTo>
                <a:lnTo>
                  <a:pt x="0" y="52"/>
                </a:lnTo>
                <a:lnTo>
                  <a:pt x="2" y="45"/>
                </a:lnTo>
                <a:lnTo>
                  <a:pt x="4" y="38"/>
                </a:lnTo>
                <a:lnTo>
                  <a:pt x="2" y="31"/>
                </a:lnTo>
                <a:lnTo>
                  <a:pt x="9" y="26"/>
                </a:lnTo>
                <a:lnTo>
                  <a:pt x="0" y="21"/>
                </a:lnTo>
                <a:lnTo>
                  <a:pt x="0" y="5"/>
                </a:lnTo>
                <a:lnTo>
                  <a:pt x="16" y="2"/>
                </a:lnTo>
                <a:lnTo>
                  <a:pt x="28" y="14"/>
                </a:lnTo>
                <a:lnTo>
                  <a:pt x="28" y="24"/>
                </a:lnTo>
                <a:lnTo>
                  <a:pt x="45" y="26"/>
                </a:lnTo>
                <a:lnTo>
                  <a:pt x="47" y="21"/>
                </a:lnTo>
                <a:lnTo>
                  <a:pt x="59" y="31"/>
                </a:lnTo>
                <a:lnTo>
                  <a:pt x="78" y="28"/>
                </a:lnTo>
                <a:lnTo>
                  <a:pt x="94" y="19"/>
                </a:lnTo>
                <a:lnTo>
                  <a:pt x="118" y="12"/>
                </a:lnTo>
                <a:lnTo>
                  <a:pt x="130" y="0"/>
                </a:lnTo>
                <a:lnTo>
                  <a:pt x="151" y="2"/>
                </a:lnTo>
                <a:lnTo>
                  <a:pt x="151" y="5"/>
                </a:lnTo>
                <a:lnTo>
                  <a:pt x="172" y="7"/>
                </a:lnTo>
                <a:lnTo>
                  <a:pt x="189" y="14"/>
                </a:lnTo>
                <a:lnTo>
                  <a:pt x="201" y="26"/>
                </a:lnTo>
                <a:lnTo>
                  <a:pt x="217" y="35"/>
                </a:lnTo>
                <a:lnTo>
                  <a:pt x="212" y="43"/>
                </a:lnTo>
                <a:lnTo>
                  <a:pt x="219" y="64"/>
                </a:lnTo>
                <a:lnTo>
                  <a:pt x="212" y="76"/>
                </a:lnTo>
                <a:lnTo>
                  <a:pt x="201" y="73"/>
                </a:lnTo>
                <a:lnTo>
                  <a:pt x="196" y="92"/>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04" name="Freeform 569"/>
          <p:cNvSpPr>
            <a:spLocks noEditPoints="1"/>
          </p:cNvSpPr>
          <p:nvPr/>
        </p:nvSpPr>
        <p:spPr bwMode="auto">
          <a:xfrm>
            <a:off x="5136408" y="3864385"/>
            <a:ext cx="146570" cy="204875"/>
          </a:xfrm>
          <a:custGeom>
            <a:gdLst>
              <a:gd fmla="*/ 359 w 362" name="T0"/>
              <a:gd fmla="*/ 421 h 506" name="T1"/>
              <a:gd fmla="*/ 348 w 362" name="T2"/>
              <a:gd fmla="*/ 478 h 506" name="T3"/>
              <a:gd fmla="*/ 317 w 362" name="T4"/>
              <a:gd fmla="*/ 459 h 506" name="T5"/>
              <a:gd fmla="*/ 317 w 362" name="T6"/>
              <a:gd fmla="*/ 506 h 506" name="T7"/>
              <a:gd fmla="*/ 263 w 362" name="T8"/>
              <a:gd fmla="*/ 454 h 506" name="T9"/>
              <a:gd fmla="*/ 248 w 362" name="T10"/>
              <a:gd fmla="*/ 419 h 506" name="T11"/>
              <a:gd fmla="*/ 218 w 362" name="T12"/>
              <a:gd fmla="*/ 433 h 506" name="T13"/>
              <a:gd fmla="*/ 185 w 362" name="T14"/>
              <a:gd fmla="*/ 442 h 506" name="T15"/>
              <a:gd fmla="*/ 222 w 362" name="T16"/>
              <a:gd fmla="*/ 400 h 506" name="T17"/>
              <a:gd fmla="*/ 258 w 362" name="T18"/>
              <a:gd fmla="*/ 402 h 506" name="T19"/>
              <a:gd fmla="*/ 293 w 362" name="T20"/>
              <a:gd fmla="*/ 374 h 506" name="T21"/>
              <a:gd fmla="*/ 319 w 362" name="T22"/>
              <a:gd fmla="*/ 343 h 506" name="T23"/>
              <a:gd fmla="*/ 352 w 362" name="T24"/>
              <a:gd fmla="*/ 381 h 506" name="T25"/>
              <a:gd fmla="*/ 263 w 362" name="T26"/>
              <a:gd fmla="*/ 324 h 506" name="T27"/>
              <a:gd fmla="*/ 237 w 362" name="T28"/>
              <a:gd fmla="*/ 362 h 506" name="T29"/>
              <a:gd fmla="*/ 201 w 362" name="T30"/>
              <a:gd fmla="*/ 345 h 506" name="T31"/>
              <a:gd fmla="*/ 218 w 362" name="T32"/>
              <a:gd fmla="*/ 324 h 506" name="T33"/>
              <a:gd fmla="*/ 244 w 362" name="T34"/>
              <a:gd fmla="*/ 298 h 506" name="T35"/>
              <a:gd fmla="*/ 267 w 362" name="T36"/>
              <a:gd fmla="*/ 286 h 506" name="T37"/>
              <a:gd fmla="*/ 52 w 362" name="T38"/>
              <a:gd fmla="*/ 362 h 506" name="T39"/>
              <a:gd fmla="*/ 19 w 362" name="T40"/>
              <a:gd fmla="*/ 371 h 506" name="T41"/>
              <a:gd fmla="*/ 71 w 362" name="T42"/>
              <a:gd fmla="*/ 319 h 506" name="T43"/>
              <a:gd fmla="*/ 97 w 362" name="T44"/>
              <a:gd fmla="*/ 312 h 506" name="T45"/>
              <a:gd fmla="*/ 52 w 362" name="T46"/>
              <a:gd fmla="*/ 362 h 506" name="T47"/>
              <a:gd fmla="*/ 206 w 362" name="T48"/>
              <a:gd fmla="*/ 272 h 506" name="T49"/>
              <a:gd fmla="*/ 229 w 362" name="T50"/>
              <a:gd fmla="*/ 289 h 506" name="T51"/>
              <a:gd fmla="*/ 187 w 362" name="T52"/>
              <a:gd fmla="*/ 317 h 506" name="T53"/>
              <a:gd fmla="*/ 187 w 362" name="T54"/>
              <a:gd fmla="*/ 279 h 506" name="T55"/>
              <a:gd fmla="*/ 322 w 362" name="T56"/>
              <a:gd fmla="*/ 251 h 506" name="T57"/>
              <a:gd fmla="*/ 303 w 362" name="T58"/>
              <a:gd fmla="*/ 284 h 506" name="T59"/>
              <a:gd fmla="*/ 312 w 362" name="T60"/>
              <a:gd fmla="*/ 322 h 506" name="T61"/>
              <a:gd fmla="*/ 293 w 362" name="T62"/>
              <a:gd fmla="*/ 303 h 506" name="T63"/>
              <a:gd fmla="*/ 277 w 362" name="T64"/>
              <a:gd fmla="*/ 277 h 506" name="T65"/>
              <a:gd fmla="*/ 298 w 362" name="T66"/>
              <a:gd fmla="*/ 265 h 506" name="T67"/>
              <a:gd fmla="*/ 312 w 362" name="T68"/>
              <a:gd fmla="*/ 237 h 506" name="T69"/>
              <a:gd fmla="*/ 168 w 362" name="T70"/>
              <a:gd fmla="*/ 215 h 506" name="T71"/>
              <a:gd fmla="*/ 142 w 362" name="T72"/>
              <a:gd fmla="*/ 230 h 506" name="T73"/>
              <a:gd fmla="*/ 154 w 362" name="T74"/>
              <a:gd fmla="*/ 201 h 506" name="T75"/>
              <a:gd fmla="*/ 161 w 362" name="T76"/>
              <a:gd fmla="*/ 0 h 506" name="T77"/>
              <a:gd fmla="*/ 196 w 362" name="T78"/>
              <a:gd fmla="*/ 3 h 506" name="T79"/>
              <a:gd fmla="*/ 194 w 362" name="T80"/>
              <a:gd fmla="*/ 29 h 506" name="T81"/>
              <a:gd fmla="*/ 196 w 362" name="T82"/>
              <a:gd fmla="*/ 90 h 506" name="T83"/>
              <a:gd fmla="*/ 168 w 362" name="T84"/>
              <a:gd fmla="*/ 135 h 506" name="T85"/>
              <a:gd fmla="*/ 196 w 362" name="T86"/>
              <a:gd fmla="*/ 170 h 506" name="T87"/>
              <a:gd fmla="*/ 263 w 362" name="T88"/>
              <a:gd fmla="*/ 187 h 506" name="T89"/>
              <a:gd fmla="*/ 272 w 362" name="T90"/>
              <a:gd fmla="*/ 218 h 506" name="T91"/>
              <a:gd fmla="*/ 237 w 362" name="T92"/>
              <a:gd fmla="*/ 218 h 506" name="T93"/>
              <a:gd fmla="*/ 213 w 362" name="T94"/>
              <a:gd fmla="*/ 211 h 506" name="T95"/>
              <a:gd fmla="*/ 154 w 362" name="T96"/>
              <a:gd fmla="*/ 192 h 506" name="T97"/>
              <a:gd fmla="*/ 135 w 362" name="T98"/>
              <a:gd fmla="*/ 168 h 506" name="T99"/>
              <a:gd fmla="*/ 135 w 362" name="T100"/>
              <a:gd fmla="*/ 149 h 506" name="T101"/>
              <a:gd fmla="*/ 111 w 362" name="T102"/>
              <a:gd fmla="*/ 140 h 506" name="T103"/>
              <a:gd fmla="*/ 104 w 362" name="T104"/>
              <a:gd fmla="*/ 85 h 506" name="T105"/>
              <a:gd fmla="*/ 125 w 362" name="T106"/>
              <a:gd fmla="*/ 38 h 506" name="T107"/>
              <a:gd fmla="*/ 161 w 362" name="T108"/>
              <a:gd fmla="*/ 0 h 50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506" w="362">
                <a:moveTo>
                  <a:pt x="355" y="395"/>
                </a:moveTo>
                <a:lnTo>
                  <a:pt x="359" y="421"/>
                </a:lnTo>
                <a:lnTo>
                  <a:pt x="362" y="442"/>
                </a:lnTo>
                <a:lnTo>
                  <a:pt x="348" y="478"/>
                </a:lnTo>
                <a:lnTo>
                  <a:pt x="336" y="440"/>
                </a:lnTo>
                <a:lnTo>
                  <a:pt x="317" y="459"/>
                </a:lnTo>
                <a:lnTo>
                  <a:pt x="329" y="487"/>
                </a:lnTo>
                <a:lnTo>
                  <a:pt x="317" y="506"/>
                </a:lnTo>
                <a:lnTo>
                  <a:pt x="272" y="482"/>
                </a:lnTo>
                <a:lnTo>
                  <a:pt x="263" y="454"/>
                </a:lnTo>
                <a:lnTo>
                  <a:pt x="274" y="437"/>
                </a:lnTo>
                <a:lnTo>
                  <a:pt x="248" y="419"/>
                </a:lnTo>
                <a:lnTo>
                  <a:pt x="237" y="435"/>
                </a:lnTo>
                <a:lnTo>
                  <a:pt x="218" y="433"/>
                </a:lnTo>
                <a:lnTo>
                  <a:pt x="189" y="454"/>
                </a:lnTo>
                <a:lnTo>
                  <a:pt x="185" y="442"/>
                </a:lnTo>
                <a:lnTo>
                  <a:pt x="199" y="411"/>
                </a:lnTo>
                <a:lnTo>
                  <a:pt x="222" y="400"/>
                </a:lnTo>
                <a:lnTo>
                  <a:pt x="244" y="385"/>
                </a:lnTo>
                <a:lnTo>
                  <a:pt x="258" y="402"/>
                </a:lnTo>
                <a:lnTo>
                  <a:pt x="286" y="393"/>
                </a:lnTo>
                <a:lnTo>
                  <a:pt x="293" y="374"/>
                </a:lnTo>
                <a:lnTo>
                  <a:pt x="322" y="374"/>
                </a:lnTo>
                <a:lnTo>
                  <a:pt x="319" y="343"/>
                </a:lnTo>
                <a:lnTo>
                  <a:pt x="350" y="362"/>
                </a:lnTo>
                <a:lnTo>
                  <a:pt x="352" y="381"/>
                </a:lnTo>
                <a:lnTo>
                  <a:pt x="355" y="395"/>
                </a:lnTo>
                <a:close/>
                <a:moveTo>
                  <a:pt x="263" y="324"/>
                </a:moveTo>
                <a:lnTo>
                  <a:pt x="248" y="336"/>
                </a:lnTo>
                <a:lnTo>
                  <a:pt x="237" y="362"/>
                </a:lnTo>
                <a:lnTo>
                  <a:pt x="225" y="371"/>
                </a:lnTo>
                <a:lnTo>
                  <a:pt x="201" y="345"/>
                </a:lnTo>
                <a:lnTo>
                  <a:pt x="208" y="336"/>
                </a:lnTo>
                <a:lnTo>
                  <a:pt x="218" y="324"/>
                </a:lnTo>
                <a:lnTo>
                  <a:pt x="222" y="300"/>
                </a:lnTo>
                <a:lnTo>
                  <a:pt x="244" y="298"/>
                </a:lnTo>
                <a:lnTo>
                  <a:pt x="239" y="324"/>
                </a:lnTo>
                <a:lnTo>
                  <a:pt x="267" y="286"/>
                </a:lnTo>
                <a:lnTo>
                  <a:pt x="263" y="324"/>
                </a:lnTo>
                <a:close/>
                <a:moveTo>
                  <a:pt x="52" y="362"/>
                </a:moveTo>
                <a:lnTo>
                  <a:pt x="0" y="397"/>
                </a:lnTo>
                <a:lnTo>
                  <a:pt x="19" y="371"/>
                </a:lnTo>
                <a:lnTo>
                  <a:pt x="48" y="348"/>
                </a:lnTo>
                <a:lnTo>
                  <a:pt x="71" y="319"/>
                </a:lnTo>
                <a:lnTo>
                  <a:pt x="90" y="282"/>
                </a:lnTo>
                <a:lnTo>
                  <a:pt x="97" y="312"/>
                </a:lnTo>
                <a:lnTo>
                  <a:pt x="71" y="333"/>
                </a:lnTo>
                <a:lnTo>
                  <a:pt x="52" y="362"/>
                </a:lnTo>
                <a:close/>
                <a:moveTo>
                  <a:pt x="182" y="260"/>
                </a:moveTo>
                <a:lnTo>
                  <a:pt x="206" y="272"/>
                </a:lnTo>
                <a:lnTo>
                  <a:pt x="229" y="272"/>
                </a:lnTo>
                <a:lnTo>
                  <a:pt x="229" y="289"/>
                </a:lnTo>
                <a:lnTo>
                  <a:pt x="211" y="305"/>
                </a:lnTo>
                <a:lnTo>
                  <a:pt x="187" y="317"/>
                </a:lnTo>
                <a:lnTo>
                  <a:pt x="185" y="298"/>
                </a:lnTo>
                <a:lnTo>
                  <a:pt x="187" y="279"/>
                </a:lnTo>
                <a:lnTo>
                  <a:pt x="182" y="260"/>
                </a:lnTo>
                <a:close/>
                <a:moveTo>
                  <a:pt x="322" y="251"/>
                </a:moveTo>
                <a:lnTo>
                  <a:pt x="333" y="293"/>
                </a:lnTo>
                <a:lnTo>
                  <a:pt x="303" y="284"/>
                </a:lnTo>
                <a:lnTo>
                  <a:pt x="303" y="296"/>
                </a:lnTo>
                <a:lnTo>
                  <a:pt x="312" y="322"/>
                </a:lnTo>
                <a:lnTo>
                  <a:pt x="296" y="329"/>
                </a:lnTo>
                <a:lnTo>
                  <a:pt x="293" y="303"/>
                </a:lnTo>
                <a:lnTo>
                  <a:pt x="281" y="300"/>
                </a:lnTo>
                <a:lnTo>
                  <a:pt x="277" y="277"/>
                </a:lnTo>
                <a:lnTo>
                  <a:pt x="298" y="279"/>
                </a:lnTo>
                <a:lnTo>
                  <a:pt x="298" y="265"/>
                </a:lnTo>
                <a:lnTo>
                  <a:pt x="274" y="234"/>
                </a:lnTo>
                <a:lnTo>
                  <a:pt x="312" y="237"/>
                </a:lnTo>
                <a:lnTo>
                  <a:pt x="322" y="251"/>
                </a:lnTo>
                <a:close/>
                <a:moveTo>
                  <a:pt x="168" y="215"/>
                </a:moveTo>
                <a:lnTo>
                  <a:pt x="159" y="248"/>
                </a:lnTo>
                <a:lnTo>
                  <a:pt x="142" y="230"/>
                </a:lnTo>
                <a:lnTo>
                  <a:pt x="121" y="199"/>
                </a:lnTo>
                <a:lnTo>
                  <a:pt x="154" y="201"/>
                </a:lnTo>
                <a:lnTo>
                  <a:pt x="168" y="215"/>
                </a:lnTo>
                <a:close/>
                <a:moveTo>
                  <a:pt x="161" y="0"/>
                </a:moveTo>
                <a:lnTo>
                  <a:pt x="185" y="12"/>
                </a:lnTo>
                <a:lnTo>
                  <a:pt x="196" y="3"/>
                </a:lnTo>
                <a:lnTo>
                  <a:pt x="199" y="12"/>
                </a:lnTo>
                <a:lnTo>
                  <a:pt x="194" y="29"/>
                </a:lnTo>
                <a:lnTo>
                  <a:pt x="206" y="57"/>
                </a:lnTo>
                <a:lnTo>
                  <a:pt x="196" y="90"/>
                </a:lnTo>
                <a:lnTo>
                  <a:pt x="173" y="102"/>
                </a:lnTo>
                <a:lnTo>
                  <a:pt x="168" y="135"/>
                </a:lnTo>
                <a:lnTo>
                  <a:pt x="175" y="166"/>
                </a:lnTo>
                <a:lnTo>
                  <a:pt x="196" y="170"/>
                </a:lnTo>
                <a:lnTo>
                  <a:pt x="213" y="166"/>
                </a:lnTo>
                <a:lnTo>
                  <a:pt x="263" y="187"/>
                </a:lnTo>
                <a:lnTo>
                  <a:pt x="258" y="208"/>
                </a:lnTo>
                <a:lnTo>
                  <a:pt x="272" y="218"/>
                </a:lnTo>
                <a:lnTo>
                  <a:pt x="267" y="237"/>
                </a:lnTo>
                <a:lnTo>
                  <a:pt x="237" y="218"/>
                </a:lnTo>
                <a:lnTo>
                  <a:pt x="222" y="196"/>
                </a:lnTo>
                <a:lnTo>
                  <a:pt x="213" y="211"/>
                </a:lnTo>
                <a:lnTo>
                  <a:pt x="187" y="187"/>
                </a:lnTo>
                <a:lnTo>
                  <a:pt x="154" y="192"/>
                </a:lnTo>
                <a:lnTo>
                  <a:pt x="133" y="185"/>
                </a:lnTo>
                <a:lnTo>
                  <a:pt x="135" y="168"/>
                </a:lnTo>
                <a:lnTo>
                  <a:pt x="147" y="159"/>
                </a:lnTo>
                <a:lnTo>
                  <a:pt x="135" y="149"/>
                </a:lnTo>
                <a:lnTo>
                  <a:pt x="130" y="163"/>
                </a:lnTo>
                <a:lnTo>
                  <a:pt x="111" y="140"/>
                </a:lnTo>
                <a:lnTo>
                  <a:pt x="107" y="123"/>
                </a:lnTo>
                <a:lnTo>
                  <a:pt x="104" y="85"/>
                </a:lnTo>
                <a:lnTo>
                  <a:pt x="121" y="100"/>
                </a:lnTo>
                <a:lnTo>
                  <a:pt x="125" y="38"/>
                </a:lnTo>
                <a:lnTo>
                  <a:pt x="137" y="0"/>
                </a:lnTo>
                <a:lnTo>
                  <a:pt x="161" y="0"/>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05" name="Freeform 570"/>
          <p:cNvSpPr/>
          <p:nvPr/>
        </p:nvSpPr>
        <p:spPr bwMode="auto">
          <a:xfrm>
            <a:off x="3523324" y="3203198"/>
            <a:ext cx="156288" cy="121467"/>
          </a:xfrm>
          <a:custGeom>
            <a:gdLst>
              <a:gd fmla="*/ 36 w 386" name="T0"/>
              <a:gd fmla="*/ 196 h 300" name="T1"/>
              <a:gd fmla="*/ 22 w 386" name="T2"/>
              <a:gd fmla="*/ 163 h 300" name="T3"/>
              <a:gd fmla="*/ 24 w 386" name="T4"/>
              <a:gd fmla="*/ 144 h 300" name="T5"/>
              <a:gd fmla="*/ 15 w 386" name="T6"/>
              <a:gd fmla="*/ 118 h 300" name="T7"/>
              <a:gd fmla="*/ 0 w 386" name="T8"/>
              <a:gd fmla="*/ 99 h 300" name="T9"/>
              <a:gd fmla="*/ 10 w 386" name="T10"/>
              <a:gd fmla="*/ 85 h 300" name="T11"/>
              <a:gd fmla="*/ 3 w 386" name="T12"/>
              <a:gd fmla="*/ 57 h 300" name="T13"/>
              <a:gd fmla="*/ 29 w 386" name="T14"/>
              <a:gd fmla="*/ 43 h 300" name="T15"/>
              <a:gd fmla="*/ 88 w 386" name="T16"/>
              <a:gd fmla="*/ 17 h 300" name="T17"/>
              <a:gd fmla="*/ 138 w 386" name="T18"/>
              <a:gd fmla="*/ 0 h 300" name="T19"/>
              <a:gd fmla="*/ 175 w 386" name="T20"/>
              <a:gd fmla="*/ 9 h 300" name="T21"/>
              <a:gd fmla="*/ 178 w 386" name="T22"/>
              <a:gd fmla="*/ 21 h 300" name="T23"/>
              <a:gd fmla="*/ 216 w 386" name="T24"/>
              <a:gd fmla="*/ 21 h 300" name="T25"/>
              <a:gd fmla="*/ 263 w 386" name="T26"/>
              <a:gd fmla="*/ 28 h 300" name="T27"/>
              <a:gd fmla="*/ 334 w 386" name="T28"/>
              <a:gd fmla="*/ 28 h 300" name="T29"/>
              <a:gd fmla="*/ 355 w 386" name="T30"/>
              <a:gd fmla="*/ 33 h 300" name="T31"/>
              <a:gd fmla="*/ 364 w 386" name="T32"/>
              <a:gd fmla="*/ 50 h 300" name="T33"/>
              <a:gd fmla="*/ 364 w 386" name="T34"/>
              <a:gd fmla="*/ 73 h 300" name="T35"/>
              <a:gd fmla="*/ 376 w 386" name="T36"/>
              <a:gd fmla="*/ 92 h 300" name="T37"/>
              <a:gd fmla="*/ 376 w 386" name="T38"/>
              <a:gd fmla="*/ 113 h 300" name="T39"/>
              <a:gd fmla="*/ 353 w 386" name="T40"/>
              <a:gd fmla="*/ 125 h 300" name="T41"/>
              <a:gd fmla="*/ 364 w 386" name="T42"/>
              <a:gd fmla="*/ 149 h 300" name="T43"/>
              <a:gd fmla="*/ 364 w 386" name="T44"/>
              <a:gd fmla="*/ 170 h 300" name="T45"/>
              <a:gd fmla="*/ 386 w 386" name="T46"/>
              <a:gd fmla="*/ 215 h 300" name="T47"/>
              <a:gd fmla="*/ 381 w 386" name="T48"/>
              <a:gd fmla="*/ 229 h 300" name="T49"/>
              <a:gd fmla="*/ 362 w 386" name="T50"/>
              <a:gd fmla="*/ 236 h 300" name="T51"/>
              <a:gd fmla="*/ 327 w 386" name="T52"/>
              <a:gd fmla="*/ 277 h 300" name="T53"/>
              <a:gd fmla="*/ 336 w 386" name="T54"/>
              <a:gd fmla="*/ 300 h 300" name="T55"/>
              <a:gd fmla="*/ 329 w 386" name="T56"/>
              <a:gd fmla="*/ 298 h 300" name="T57"/>
              <a:gd fmla="*/ 291 w 386" name="T58"/>
              <a:gd fmla="*/ 279 h 300" name="T59"/>
              <a:gd fmla="*/ 263 w 386" name="T60"/>
              <a:gd fmla="*/ 286 h 300" name="T61"/>
              <a:gd fmla="*/ 246 w 386" name="T62"/>
              <a:gd fmla="*/ 279 h 300" name="T63"/>
              <a:gd fmla="*/ 223 w 386" name="T64"/>
              <a:gd fmla="*/ 291 h 300" name="T65"/>
              <a:gd fmla="*/ 204 w 386" name="T66"/>
              <a:gd fmla="*/ 272 h 300" name="T67"/>
              <a:gd fmla="*/ 187 w 386" name="T68"/>
              <a:gd fmla="*/ 279 h 300" name="T69"/>
              <a:gd fmla="*/ 185 w 386" name="T70"/>
              <a:gd fmla="*/ 277 h 300" name="T71"/>
              <a:gd fmla="*/ 166 w 386" name="T72"/>
              <a:gd fmla="*/ 253 h 300" name="T73"/>
              <a:gd fmla="*/ 138 w 386" name="T74"/>
              <a:gd fmla="*/ 248 h 300" name="T75"/>
              <a:gd fmla="*/ 135 w 386" name="T76"/>
              <a:gd fmla="*/ 234 h 300" name="T77"/>
              <a:gd fmla="*/ 107 w 386" name="T78"/>
              <a:gd fmla="*/ 227 h 300" name="T79"/>
              <a:gd fmla="*/ 102 w 386" name="T80"/>
              <a:gd fmla="*/ 241 h 300" name="T81"/>
              <a:gd fmla="*/ 81 w 386" name="T82"/>
              <a:gd fmla="*/ 229 h 300" name="T83"/>
              <a:gd fmla="*/ 83 w 386" name="T84"/>
              <a:gd fmla="*/ 215 h 300" name="T85"/>
              <a:gd fmla="*/ 55 w 386" name="T86"/>
              <a:gd fmla="*/ 213 h 300" name="T87"/>
              <a:gd fmla="*/ 36 w 386" name="T88"/>
              <a:gd fmla="*/ 196 h 30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300" w="386">
                <a:moveTo>
                  <a:pt x="36" y="196"/>
                </a:moveTo>
                <a:lnTo>
                  <a:pt x="22" y="163"/>
                </a:lnTo>
                <a:lnTo>
                  <a:pt x="24" y="144"/>
                </a:lnTo>
                <a:lnTo>
                  <a:pt x="15" y="118"/>
                </a:lnTo>
                <a:lnTo>
                  <a:pt x="0" y="99"/>
                </a:lnTo>
                <a:lnTo>
                  <a:pt x="10" y="85"/>
                </a:lnTo>
                <a:lnTo>
                  <a:pt x="3" y="57"/>
                </a:lnTo>
                <a:lnTo>
                  <a:pt x="29" y="43"/>
                </a:lnTo>
                <a:lnTo>
                  <a:pt x="88" y="17"/>
                </a:lnTo>
                <a:lnTo>
                  <a:pt x="138" y="0"/>
                </a:lnTo>
                <a:lnTo>
                  <a:pt x="175" y="9"/>
                </a:lnTo>
                <a:lnTo>
                  <a:pt x="178" y="21"/>
                </a:lnTo>
                <a:lnTo>
                  <a:pt x="216" y="21"/>
                </a:lnTo>
                <a:lnTo>
                  <a:pt x="263" y="28"/>
                </a:lnTo>
                <a:lnTo>
                  <a:pt x="334" y="28"/>
                </a:lnTo>
                <a:lnTo>
                  <a:pt x="355" y="33"/>
                </a:lnTo>
                <a:lnTo>
                  <a:pt x="364" y="50"/>
                </a:lnTo>
                <a:lnTo>
                  <a:pt x="364" y="73"/>
                </a:lnTo>
                <a:lnTo>
                  <a:pt x="376" y="92"/>
                </a:lnTo>
                <a:lnTo>
                  <a:pt x="376" y="113"/>
                </a:lnTo>
                <a:lnTo>
                  <a:pt x="353" y="125"/>
                </a:lnTo>
                <a:lnTo>
                  <a:pt x="364" y="149"/>
                </a:lnTo>
                <a:lnTo>
                  <a:pt x="364" y="170"/>
                </a:lnTo>
                <a:lnTo>
                  <a:pt x="386" y="215"/>
                </a:lnTo>
                <a:lnTo>
                  <a:pt x="381" y="229"/>
                </a:lnTo>
                <a:lnTo>
                  <a:pt x="362" y="236"/>
                </a:lnTo>
                <a:lnTo>
                  <a:pt x="327" y="277"/>
                </a:lnTo>
                <a:lnTo>
                  <a:pt x="336" y="300"/>
                </a:lnTo>
                <a:lnTo>
                  <a:pt x="329" y="298"/>
                </a:lnTo>
                <a:lnTo>
                  <a:pt x="291" y="279"/>
                </a:lnTo>
                <a:lnTo>
                  <a:pt x="263" y="286"/>
                </a:lnTo>
                <a:lnTo>
                  <a:pt x="246" y="279"/>
                </a:lnTo>
                <a:lnTo>
                  <a:pt x="223" y="291"/>
                </a:lnTo>
                <a:lnTo>
                  <a:pt x="204" y="272"/>
                </a:lnTo>
                <a:lnTo>
                  <a:pt x="187" y="279"/>
                </a:lnTo>
                <a:lnTo>
                  <a:pt x="185" y="277"/>
                </a:lnTo>
                <a:lnTo>
                  <a:pt x="166" y="253"/>
                </a:lnTo>
                <a:lnTo>
                  <a:pt x="138" y="248"/>
                </a:lnTo>
                <a:lnTo>
                  <a:pt x="135" y="234"/>
                </a:lnTo>
                <a:lnTo>
                  <a:pt x="107" y="227"/>
                </a:lnTo>
                <a:lnTo>
                  <a:pt x="102" y="241"/>
                </a:lnTo>
                <a:lnTo>
                  <a:pt x="81" y="229"/>
                </a:lnTo>
                <a:lnTo>
                  <a:pt x="83" y="215"/>
                </a:lnTo>
                <a:lnTo>
                  <a:pt x="55" y="213"/>
                </a:lnTo>
                <a:lnTo>
                  <a:pt x="36" y="196"/>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06" name="Freeform 571"/>
          <p:cNvSpPr/>
          <p:nvPr/>
        </p:nvSpPr>
        <p:spPr bwMode="auto">
          <a:xfrm>
            <a:off x="3849666" y="3631168"/>
            <a:ext cx="9717" cy="21055"/>
          </a:xfrm>
          <a:custGeom>
            <a:gdLst>
              <a:gd fmla="*/ 24 w 24" name="T0"/>
              <a:gd fmla="*/ 7 h 52" name="T1"/>
              <a:gd fmla="*/ 24 w 24" name="T2"/>
              <a:gd fmla="*/ 33 h 52" name="T3"/>
              <a:gd fmla="*/ 19 w 24" name="T4"/>
              <a:gd fmla="*/ 44 h 52" name="T5"/>
              <a:gd fmla="*/ 0 w 24" name="T6"/>
              <a:gd fmla="*/ 52 h 52" name="T7"/>
              <a:gd fmla="*/ 3 w 24" name="T8"/>
              <a:gd fmla="*/ 40 h 52" name="T9"/>
              <a:gd fmla="*/ 12 w 24" name="T10"/>
              <a:gd fmla="*/ 33 h 52" name="T11"/>
              <a:gd fmla="*/ 3 w 24" name="T12"/>
              <a:gd fmla="*/ 28 h 52" name="T13"/>
              <a:gd fmla="*/ 10 w 24" name="T14"/>
              <a:gd fmla="*/ 0 h 52" name="T15"/>
              <a:gd fmla="*/ 24 w 24" name="T16"/>
              <a:gd fmla="*/ 7 h 5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24">
                <a:moveTo>
                  <a:pt x="24" y="7"/>
                </a:moveTo>
                <a:lnTo>
                  <a:pt x="24" y="33"/>
                </a:lnTo>
                <a:lnTo>
                  <a:pt x="19" y="44"/>
                </a:lnTo>
                <a:lnTo>
                  <a:pt x="0" y="52"/>
                </a:lnTo>
                <a:lnTo>
                  <a:pt x="3" y="40"/>
                </a:lnTo>
                <a:lnTo>
                  <a:pt x="12" y="33"/>
                </a:lnTo>
                <a:lnTo>
                  <a:pt x="3" y="28"/>
                </a:lnTo>
                <a:lnTo>
                  <a:pt x="10" y="0"/>
                </a:lnTo>
                <a:lnTo>
                  <a:pt x="24" y="7"/>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07" name="Freeform 572"/>
          <p:cNvSpPr/>
          <p:nvPr/>
        </p:nvSpPr>
        <p:spPr bwMode="auto">
          <a:xfrm>
            <a:off x="3154064" y="3455850"/>
            <a:ext cx="48992" cy="99603"/>
          </a:xfrm>
          <a:custGeom>
            <a:gdLst>
              <a:gd fmla="*/ 19 w 121" name="T0"/>
              <a:gd fmla="*/ 19 h 246" name="T1"/>
              <a:gd fmla="*/ 34 w 121" name="T2"/>
              <a:gd fmla="*/ 7 h 246" name="T3"/>
              <a:gd fmla="*/ 48 w 121" name="T4"/>
              <a:gd fmla="*/ 0 h 246" name="T5"/>
              <a:gd fmla="*/ 60 w 121" name="T6"/>
              <a:gd fmla="*/ 21 h 246" name="T7"/>
              <a:gd fmla="*/ 81 w 121" name="T8"/>
              <a:gd fmla="*/ 21 h 246" name="T9"/>
              <a:gd fmla="*/ 88 w 121" name="T10"/>
              <a:gd fmla="*/ 17 h 246" name="T11"/>
              <a:gd fmla="*/ 111 w 121" name="T12"/>
              <a:gd fmla="*/ 19 h 246" name="T13"/>
              <a:gd fmla="*/ 121 w 121" name="T14"/>
              <a:gd fmla="*/ 40 h 246" name="T15"/>
              <a:gd fmla="*/ 104 w 121" name="T16"/>
              <a:gd fmla="*/ 54 h 246" name="T17"/>
              <a:gd fmla="*/ 102 w 121" name="T18"/>
              <a:gd fmla="*/ 90 h 246" name="T19"/>
              <a:gd fmla="*/ 97 w 121" name="T20"/>
              <a:gd fmla="*/ 97 h 246" name="T21"/>
              <a:gd fmla="*/ 95 w 121" name="T22"/>
              <a:gd fmla="*/ 118 h 246" name="T23"/>
              <a:gd fmla="*/ 78 w 121" name="T24"/>
              <a:gd fmla="*/ 121 h 246" name="T25"/>
              <a:gd fmla="*/ 95 w 121" name="T26"/>
              <a:gd fmla="*/ 149 h 246" name="T27"/>
              <a:gd fmla="*/ 83 w 121" name="T28"/>
              <a:gd fmla="*/ 177 h 246" name="T29"/>
              <a:gd fmla="*/ 97 w 121" name="T30"/>
              <a:gd fmla="*/ 191 h 246" name="T31"/>
              <a:gd fmla="*/ 90 w 121" name="T32"/>
              <a:gd fmla="*/ 203 h 246" name="T33"/>
              <a:gd fmla="*/ 76 w 121" name="T34"/>
              <a:gd fmla="*/ 220 h 246" name="T35"/>
              <a:gd fmla="*/ 81 w 121" name="T36"/>
              <a:gd fmla="*/ 234 h 246" name="T37"/>
              <a:gd fmla="*/ 64 w 121" name="T38"/>
              <a:gd fmla="*/ 246 h 246" name="T39"/>
              <a:gd fmla="*/ 45 w 121" name="T40"/>
              <a:gd fmla="*/ 239 h 246" name="T41"/>
              <a:gd fmla="*/ 24 w 121" name="T42"/>
              <a:gd fmla="*/ 243 h 246" name="T43"/>
              <a:gd fmla="*/ 31 w 121" name="T44"/>
              <a:gd fmla="*/ 210 h 246" name="T45"/>
              <a:gd fmla="*/ 26 w 121" name="T46"/>
              <a:gd fmla="*/ 182 h 246" name="T47"/>
              <a:gd fmla="*/ 10 w 121" name="T48"/>
              <a:gd fmla="*/ 177 h 246" name="T49"/>
              <a:gd fmla="*/ 0 w 121" name="T50"/>
              <a:gd fmla="*/ 161 h 246" name="T51"/>
              <a:gd fmla="*/ 3 w 121" name="T52"/>
              <a:gd fmla="*/ 132 h 246" name="T53"/>
              <a:gd fmla="*/ 19 w 121" name="T54"/>
              <a:gd fmla="*/ 116 h 246" name="T55"/>
              <a:gd fmla="*/ 22 w 121" name="T56"/>
              <a:gd fmla="*/ 97 h 246" name="T57"/>
              <a:gd fmla="*/ 29 w 121" name="T58"/>
              <a:gd fmla="*/ 71 h 246" name="T59"/>
              <a:gd fmla="*/ 29 w 121" name="T60"/>
              <a:gd fmla="*/ 50 h 246" name="T61"/>
              <a:gd fmla="*/ 22 w 121" name="T62"/>
              <a:gd fmla="*/ 33 h 246" name="T63"/>
              <a:gd fmla="*/ 19 w 121" name="T64"/>
              <a:gd fmla="*/ 19 h 246"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46" w="120">
                <a:moveTo>
                  <a:pt x="19" y="19"/>
                </a:moveTo>
                <a:lnTo>
                  <a:pt x="34" y="7"/>
                </a:lnTo>
                <a:lnTo>
                  <a:pt x="48" y="0"/>
                </a:lnTo>
                <a:lnTo>
                  <a:pt x="60" y="21"/>
                </a:lnTo>
                <a:lnTo>
                  <a:pt x="81" y="21"/>
                </a:lnTo>
                <a:lnTo>
                  <a:pt x="88" y="17"/>
                </a:lnTo>
                <a:lnTo>
                  <a:pt x="111" y="19"/>
                </a:lnTo>
                <a:lnTo>
                  <a:pt x="121" y="40"/>
                </a:lnTo>
                <a:lnTo>
                  <a:pt x="104" y="54"/>
                </a:lnTo>
                <a:lnTo>
                  <a:pt x="102" y="90"/>
                </a:lnTo>
                <a:lnTo>
                  <a:pt x="97" y="97"/>
                </a:lnTo>
                <a:lnTo>
                  <a:pt x="95" y="118"/>
                </a:lnTo>
                <a:lnTo>
                  <a:pt x="78" y="121"/>
                </a:lnTo>
                <a:lnTo>
                  <a:pt x="95" y="149"/>
                </a:lnTo>
                <a:lnTo>
                  <a:pt x="83" y="177"/>
                </a:lnTo>
                <a:lnTo>
                  <a:pt x="97" y="191"/>
                </a:lnTo>
                <a:lnTo>
                  <a:pt x="90" y="203"/>
                </a:lnTo>
                <a:lnTo>
                  <a:pt x="76" y="220"/>
                </a:lnTo>
                <a:lnTo>
                  <a:pt x="81" y="234"/>
                </a:lnTo>
                <a:lnTo>
                  <a:pt x="64" y="246"/>
                </a:lnTo>
                <a:lnTo>
                  <a:pt x="45" y="239"/>
                </a:lnTo>
                <a:lnTo>
                  <a:pt x="24" y="243"/>
                </a:lnTo>
                <a:lnTo>
                  <a:pt x="31" y="210"/>
                </a:lnTo>
                <a:lnTo>
                  <a:pt x="26" y="182"/>
                </a:lnTo>
                <a:lnTo>
                  <a:pt x="10" y="177"/>
                </a:lnTo>
                <a:lnTo>
                  <a:pt x="0" y="161"/>
                </a:lnTo>
                <a:lnTo>
                  <a:pt x="3" y="132"/>
                </a:lnTo>
                <a:lnTo>
                  <a:pt x="19" y="116"/>
                </a:lnTo>
                <a:lnTo>
                  <a:pt x="22" y="97"/>
                </a:lnTo>
                <a:lnTo>
                  <a:pt x="29" y="71"/>
                </a:lnTo>
                <a:lnTo>
                  <a:pt x="29" y="50"/>
                </a:lnTo>
                <a:lnTo>
                  <a:pt x="22" y="33"/>
                </a:lnTo>
                <a:lnTo>
                  <a:pt x="19" y="19"/>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08" name="Freeform 573"/>
          <p:cNvSpPr/>
          <p:nvPr/>
        </p:nvSpPr>
        <p:spPr bwMode="auto">
          <a:xfrm>
            <a:off x="2322013" y="4460789"/>
            <a:ext cx="131995" cy="134829"/>
          </a:xfrm>
          <a:custGeom>
            <a:gdLst>
              <a:gd fmla="*/ 0 w 326" name="T0"/>
              <a:gd fmla="*/ 116 h 333" name="T1"/>
              <a:gd fmla="*/ 16 w 326" name="T2"/>
              <a:gd fmla="*/ 66 h 333" name="T3"/>
              <a:gd fmla="*/ 16 w 326" name="T4"/>
              <a:gd fmla="*/ 45 h 333" name="T5"/>
              <a:gd fmla="*/ 35 w 326" name="T6"/>
              <a:gd fmla="*/ 9 h 333" name="T7"/>
              <a:gd fmla="*/ 104 w 326" name="T8"/>
              <a:gd fmla="*/ 0 h 333" name="T9"/>
              <a:gd fmla="*/ 139 w 326" name="T10"/>
              <a:gd fmla="*/ 0 h 333" name="T11"/>
              <a:gd fmla="*/ 175 w 326" name="T12"/>
              <a:gd fmla="*/ 19 h 333" name="T13"/>
              <a:gd fmla="*/ 175 w 326" name="T14"/>
              <a:gd fmla="*/ 33 h 333" name="T15"/>
              <a:gd fmla="*/ 186 w 326" name="T16"/>
              <a:gd fmla="*/ 54 h 333" name="T17"/>
              <a:gd fmla="*/ 184 w 326" name="T18"/>
              <a:gd fmla="*/ 108 h 333" name="T19"/>
              <a:gd fmla="*/ 224 w 326" name="T20"/>
              <a:gd fmla="*/ 116 h 333" name="T21"/>
              <a:gd fmla="*/ 241 w 326" name="T22"/>
              <a:gd fmla="*/ 108 h 333" name="T23"/>
              <a:gd fmla="*/ 267 w 326" name="T24"/>
              <a:gd fmla="*/ 120 h 333" name="T25"/>
              <a:gd fmla="*/ 274 w 326" name="T26"/>
              <a:gd fmla="*/ 132 h 333" name="T27"/>
              <a:gd fmla="*/ 279 w 326" name="T28"/>
              <a:gd fmla="*/ 170 h 333" name="T29"/>
              <a:gd fmla="*/ 283 w 326" name="T30"/>
              <a:gd fmla="*/ 184 h 333" name="T31"/>
              <a:gd fmla="*/ 297 w 326" name="T32"/>
              <a:gd fmla="*/ 186 h 333" name="T33"/>
              <a:gd fmla="*/ 312 w 326" name="T34"/>
              <a:gd fmla="*/ 179 h 333" name="T35"/>
              <a:gd fmla="*/ 326 w 326" name="T36"/>
              <a:gd fmla="*/ 186 h 333" name="T37"/>
              <a:gd fmla="*/ 326 w 326" name="T38"/>
              <a:gd fmla="*/ 210 h 333" name="T39"/>
              <a:gd fmla="*/ 319 w 326" name="T40"/>
              <a:gd fmla="*/ 234 h 333" name="T41"/>
              <a:gd fmla="*/ 312 w 326" name="T42"/>
              <a:gd fmla="*/ 257 h 333" name="T43"/>
              <a:gd fmla="*/ 307 w 326" name="T44"/>
              <a:gd fmla="*/ 293 h 333" name="T45"/>
              <a:gd fmla="*/ 271 w 326" name="T46"/>
              <a:gd fmla="*/ 326 h 333" name="T47"/>
              <a:gd fmla="*/ 241 w 326" name="T48"/>
              <a:gd fmla="*/ 333 h 333" name="T49"/>
              <a:gd fmla="*/ 196 w 326" name="T50"/>
              <a:gd fmla="*/ 326 h 333" name="T51"/>
              <a:gd fmla="*/ 158 w 326" name="T52"/>
              <a:gd fmla="*/ 314 h 333" name="T53"/>
              <a:gd fmla="*/ 196 w 326" name="T54"/>
              <a:gd fmla="*/ 253 h 333" name="T55"/>
              <a:gd fmla="*/ 191 w 326" name="T56"/>
              <a:gd fmla="*/ 234 h 333" name="T57"/>
              <a:gd fmla="*/ 151 w 326" name="T58"/>
              <a:gd fmla="*/ 217 h 333" name="T59"/>
              <a:gd fmla="*/ 104 w 326" name="T60"/>
              <a:gd fmla="*/ 189 h 333" name="T61"/>
              <a:gd fmla="*/ 73 w 326" name="T62"/>
              <a:gd fmla="*/ 182 h 333" name="T63"/>
              <a:gd fmla="*/ 0 w 326" name="T64"/>
              <a:gd fmla="*/ 116 h 333"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33" w="326">
                <a:moveTo>
                  <a:pt x="0" y="116"/>
                </a:moveTo>
                <a:lnTo>
                  <a:pt x="16" y="66"/>
                </a:lnTo>
                <a:lnTo>
                  <a:pt x="16" y="45"/>
                </a:lnTo>
                <a:lnTo>
                  <a:pt x="35" y="9"/>
                </a:lnTo>
                <a:lnTo>
                  <a:pt x="104" y="0"/>
                </a:lnTo>
                <a:lnTo>
                  <a:pt x="139" y="0"/>
                </a:lnTo>
                <a:lnTo>
                  <a:pt x="175" y="19"/>
                </a:lnTo>
                <a:lnTo>
                  <a:pt x="175" y="33"/>
                </a:lnTo>
                <a:lnTo>
                  <a:pt x="186" y="54"/>
                </a:lnTo>
                <a:lnTo>
                  <a:pt x="184" y="108"/>
                </a:lnTo>
                <a:lnTo>
                  <a:pt x="224" y="116"/>
                </a:lnTo>
                <a:lnTo>
                  <a:pt x="241" y="108"/>
                </a:lnTo>
                <a:lnTo>
                  <a:pt x="267" y="120"/>
                </a:lnTo>
                <a:lnTo>
                  <a:pt x="274" y="132"/>
                </a:lnTo>
                <a:lnTo>
                  <a:pt x="279" y="170"/>
                </a:lnTo>
                <a:lnTo>
                  <a:pt x="283" y="184"/>
                </a:lnTo>
                <a:lnTo>
                  <a:pt x="297" y="186"/>
                </a:lnTo>
                <a:lnTo>
                  <a:pt x="312" y="179"/>
                </a:lnTo>
                <a:lnTo>
                  <a:pt x="326" y="186"/>
                </a:lnTo>
                <a:lnTo>
                  <a:pt x="326" y="210"/>
                </a:lnTo>
                <a:lnTo>
                  <a:pt x="319" y="234"/>
                </a:lnTo>
                <a:lnTo>
                  <a:pt x="312" y="257"/>
                </a:lnTo>
                <a:lnTo>
                  <a:pt x="307" y="293"/>
                </a:lnTo>
                <a:lnTo>
                  <a:pt x="271" y="326"/>
                </a:lnTo>
                <a:lnTo>
                  <a:pt x="241" y="333"/>
                </a:lnTo>
                <a:lnTo>
                  <a:pt x="196" y="326"/>
                </a:lnTo>
                <a:lnTo>
                  <a:pt x="158" y="314"/>
                </a:lnTo>
                <a:lnTo>
                  <a:pt x="196" y="253"/>
                </a:lnTo>
                <a:lnTo>
                  <a:pt x="191" y="234"/>
                </a:lnTo>
                <a:lnTo>
                  <a:pt x="151" y="217"/>
                </a:lnTo>
                <a:lnTo>
                  <a:pt x="104" y="189"/>
                </a:lnTo>
                <a:lnTo>
                  <a:pt x="73" y="182"/>
                </a:lnTo>
                <a:lnTo>
                  <a:pt x="0" y="116"/>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09" name="Freeform 574"/>
          <p:cNvSpPr/>
          <p:nvPr/>
        </p:nvSpPr>
        <p:spPr bwMode="auto">
          <a:xfrm>
            <a:off x="4096649" y="3740084"/>
            <a:ext cx="14171" cy="25913"/>
          </a:xfrm>
          <a:custGeom>
            <a:gdLst>
              <a:gd fmla="*/ 5 w 35" name="T0"/>
              <a:gd fmla="*/ 57 h 64" name="T1"/>
              <a:gd fmla="*/ 0 w 35" name="T2"/>
              <a:gd fmla="*/ 26 h 64" name="T3"/>
              <a:gd fmla="*/ 12 w 35" name="T4"/>
              <a:gd fmla="*/ 5 h 64" name="T5"/>
              <a:gd fmla="*/ 21 w 35" name="T6"/>
              <a:gd fmla="*/ 0 h 64" name="T7"/>
              <a:gd fmla="*/ 33 w 35" name="T8"/>
              <a:gd fmla="*/ 14 h 64" name="T9"/>
              <a:gd fmla="*/ 35 w 35" name="T10"/>
              <a:gd fmla="*/ 38 h 64" name="T11"/>
              <a:gd fmla="*/ 26 w 35" name="T12"/>
              <a:gd fmla="*/ 61 h 64" name="T13"/>
              <a:gd fmla="*/ 14 w 35" name="T14"/>
              <a:gd fmla="*/ 64 h 64" name="T15"/>
              <a:gd fmla="*/ 5 w 35" name="T16"/>
              <a:gd fmla="*/ 57 h 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4" w="35">
                <a:moveTo>
                  <a:pt x="5" y="57"/>
                </a:moveTo>
                <a:lnTo>
                  <a:pt x="0" y="26"/>
                </a:lnTo>
                <a:lnTo>
                  <a:pt x="12" y="5"/>
                </a:lnTo>
                <a:lnTo>
                  <a:pt x="21" y="0"/>
                </a:lnTo>
                <a:lnTo>
                  <a:pt x="33" y="14"/>
                </a:lnTo>
                <a:lnTo>
                  <a:pt x="35" y="38"/>
                </a:lnTo>
                <a:lnTo>
                  <a:pt x="26" y="61"/>
                </a:lnTo>
                <a:lnTo>
                  <a:pt x="14" y="64"/>
                </a:lnTo>
                <a:lnTo>
                  <a:pt x="5" y="57"/>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10" name="Freeform 575"/>
          <p:cNvSpPr/>
          <p:nvPr/>
        </p:nvSpPr>
        <p:spPr bwMode="auto">
          <a:xfrm>
            <a:off x="3619283" y="3340861"/>
            <a:ext cx="147380" cy="88266"/>
          </a:xfrm>
          <a:custGeom>
            <a:gdLst>
              <a:gd fmla="*/ 97 w 364" name="T0"/>
              <a:gd fmla="*/ 17 h 218" name="T1"/>
              <a:gd fmla="*/ 113 w 364" name="T2"/>
              <a:gd fmla="*/ 5 h 218" name="T3"/>
              <a:gd fmla="*/ 137 w 364" name="T4"/>
              <a:gd fmla="*/ 12 h 218" name="T5"/>
              <a:gd fmla="*/ 163 w 364" name="T6"/>
              <a:gd fmla="*/ 12 h 218" name="T7"/>
              <a:gd fmla="*/ 179 w 364" name="T8"/>
              <a:gd fmla="*/ 24 h 218" name="T9"/>
              <a:gd fmla="*/ 194 w 364" name="T10"/>
              <a:gd fmla="*/ 17 h 218" name="T11"/>
              <a:gd fmla="*/ 222 w 364" name="T12"/>
              <a:gd fmla="*/ 12 h 218" name="T13"/>
              <a:gd fmla="*/ 231 w 364" name="T14"/>
              <a:gd fmla="*/ 0 h 218" name="T15"/>
              <a:gd fmla="*/ 248 w 364" name="T16"/>
              <a:gd fmla="*/ 0 h 218" name="T17"/>
              <a:gd fmla="*/ 260 w 364" name="T18"/>
              <a:gd fmla="*/ 5 h 218" name="T19"/>
              <a:gd fmla="*/ 272 w 364" name="T20"/>
              <a:gd fmla="*/ 19 h 218" name="T21"/>
              <a:gd fmla="*/ 283 w 364" name="T22"/>
              <a:gd fmla="*/ 41 h 218" name="T23"/>
              <a:gd fmla="*/ 307 w 364" name="T24"/>
              <a:gd fmla="*/ 69 h 218" name="T25"/>
              <a:gd fmla="*/ 307 w 364" name="T26"/>
              <a:gd fmla="*/ 90 h 218" name="T27"/>
              <a:gd fmla="*/ 302 w 364" name="T28"/>
              <a:gd fmla="*/ 111 h 218" name="T29"/>
              <a:gd fmla="*/ 309 w 364" name="T30"/>
              <a:gd fmla="*/ 133 h 218" name="T31"/>
              <a:gd fmla="*/ 328 w 364" name="T32"/>
              <a:gd fmla="*/ 142 h 218" name="T33"/>
              <a:gd fmla="*/ 345 w 364" name="T34"/>
              <a:gd fmla="*/ 133 h 218" name="T35"/>
              <a:gd fmla="*/ 364 w 364" name="T36"/>
              <a:gd fmla="*/ 142 h 218" name="T37"/>
              <a:gd fmla="*/ 364 w 364" name="T38"/>
              <a:gd fmla="*/ 154 h 218" name="T39"/>
              <a:gd fmla="*/ 345 w 364" name="T40"/>
              <a:gd fmla="*/ 163 h 218" name="T41"/>
              <a:gd fmla="*/ 333 w 364" name="T42"/>
              <a:gd fmla="*/ 161 h 218" name="T43"/>
              <a:gd fmla="*/ 323 w 364" name="T44"/>
              <a:gd fmla="*/ 218 h 218" name="T45"/>
              <a:gd fmla="*/ 300 w 364" name="T46"/>
              <a:gd fmla="*/ 213 h 218" name="T47"/>
              <a:gd fmla="*/ 272 w 364" name="T48"/>
              <a:gd fmla="*/ 194 h 218" name="T49"/>
              <a:gd fmla="*/ 227 w 364" name="T50"/>
              <a:gd fmla="*/ 206 h 218" name="T51"/>
              <a:gd fmla="*/ 208 w 364" name="T52"/>
              <a:gd fmla="*/ 218 h 218" name="T53"/>
              <a:gd fmla="*/ 151 w 364" name="T54"/>
              <a:gd fmla="*/ 215 h 218" name="T55"/>
              <a:gd fmla="*/ 120 w 364" name="T56"/>
              <a:gd fmla="*/ 208 h 218" name="T57"/>
              <a:gd fmla="*/ 106 w 364" name="T58"/>
              <a:gd fmla="*/ 211 h 218" name="T59"/>
              <a:gd fmla="*/ 94 w 364" name="T60"/>
              <a:gd fmla="*/ 192 h 218" name="T61"/>
              <a:gd fmla="*/ 87 w 364" name="T62"/>
              <a:gd fmla="*/ 185 h 218" name="T63"/>
              <a:gd fmla="*/ 97 w 364" name="T64"/>
              <a:gd fmla="*/ 175 h 218" name="T65"/>
              <a:gd fmla="*/ 87 w 364" name="T66"/>
              <a:gd fmla="*/ 171 h 218" name="T67"/>
              <a:gd fmla="*/ 75 w 364" name="T68"/>
              <a:gd fmla="*/ 180 h 218" name="T69"/>
              <a:gd fmla="*/ 52 w 364" name="T70"/>
              <a:gd fmla="*/ 166 h 218" name="T71"/>
              <a:gd fmla="*/ 49 w 364" name="T72"/>
              <a:gd fmla="*/ 147 h 218" name="T73"/>
              <a:gd fmla="*/ 26 w 364" name="T74"/>
              <a:gd fmla="*/ 135 h 218" name="T75"/>
              <a:gd fmla="*/ 21 w 364" name="T76"/>
              <a:gd fmla="*/ 121 h 218" name="T77"/>
              <a:gd fmla="*/ 0 w 364" name="T78"/>
              <a:gd fmla="*/ 102 h 218" name="T79"/>
              <a:gd fmla="*/ 30 w 364" name="T80"/>
              <a:gd fmla="*/ 93 h 218" name="T81"/>
              <a:gd fmla="*/ 54 w 364" name="T82"/>
              <a:gd fmla="*/ 59 h 218" name="T83"/>
              <a:gd fmla="*/ 73 w 364" name="T84"/>
              <a:gd fmla="*/ 26 h 218" name="T85"/>
              <a:gd fmla="*/ 97 w 364" name="T86"/>
              <a:gd fmla="*/ 17 h 21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18" w="364">
                <a:moveTo>
                  <a:pt x="97" y="17"/>
                </a:moveTo>
                <a:lnTo>
                  <a:pt x="113" y="5"/>
                </a:lnTo>
                <a:lnTo>
                  <a:pt x="137" y="12"/>
                </a:lnTo>
                <a:lnTo>
                  <a:pt x="163" y="12"/>
                </a:lnTo>
                <a:lnTo>
                  <a:pt x="179" y="24"/>
                </a:lnTo>
                <a:lnTo>
                  <a:pt x="194" y="17"/>
                </a:lnTo>
                <a:lnTo>
                  <a:pt x="222" y="12"/>
                </a:lnTo>
                <a:lnTo>
                  <a:pt x="231" y="0"/>
                </a:lnTo>
                <a:lnTo>
                  <a:pt x="248" y="0"/>
                </a:lnTo>
                <a:lnTo>
                  <a:pt x="260" y="5"/>
                </a:lnTo>
                <a:lnTo>
                  <a:pt x="272" y="19"/>
                </a:lnTo>
                <a:lnTo>
                  <a:pt x="283" y="41"/>
                </a:lnTo>
                <a:lnTo>
                  <a:pt x="307" y="69"/>
                </a:lnTo>
                <a:lnTo>
                  <a:pt x="307" y="90"/>
                </a:lnTo>
                <a:lnTo>
                  <a:pt x="302" y="111"/>
                </a:lnTo>
                <a:lnTo>
                  <a:pt x="309" y="133"/>
                </a:lnTo>
                <a:lnTo>
                  <a:pt x="328" y="142"/>
                </a:lnTo>
                <a:lnTo>
                  <a:pt x="345" y="133"/>
                </a:lnTo>
                <a:lnTo>
                  <a:pt x="364" y="142"/>
                </a:lnTo>
                <a:lnTo>
                  <a:pt x="364" y="154"/>
                </a:lnTo>
                <a:lnTo>
                  <a:pt x="345" y="163"/>
                </a:lnTo>
                <a:lnTo>
                  <a:pt x="333" y="161"/>
                </a:lnTo>
                <a:lnTo>
                  <a:pt x="323" y="218"/>
                </a:lnTo>
                <a:lnTo>
                  <a:pt x="300" y="213"/>
                </a:lnTo>
                <a:lnTo>
                  <a:pt x="272" y="194"/>
                </a:lnTo>
                <a:lnTo>
                  <a:pt x="227" y="206"/>
                </a:lnTo>
                <a:lnTo>
                  <a:pt x="208" y="218"/>
                </a:lnTo>
                <a:lnTo>
                  <a:pt x="151" y="215"/>
                </a:lnTo>
                <a:lnTo>
                  <a:pt x="120" y="208"/>
                </a:lnTo>
                <a:lnTo>
                  <a:pt x="106" y="211"/>
                </a:lnTo>
                <a:lnTo>
                  <a:pt x="94" y="192"/>
                </a:lnTo>
                <a:lnTo>
                  <a:pt x="87" y="185"/>
                </a:lnTo>
                <a:lnTo>
                  <a:pt x="97" y="175"/>
                </a:lnTo>
                <a:lnTo>
                  <a:pt x="87" y="171"/>
                </a:lnTo>
                <a:lnTo>
                  <a:pt x="75" y="180"/>
                </a:lnTo>
                <a:lnTo>
                  <a:pt x="52" y="166"/>
                </a:lnTo>
                <a:lnTo>
                  <a:pt x="49" y="147"/>
                </a:lnTo>
                <a:lnTo>
                  <a:pt x="26" y="135"/>
                </a:lnTo>
                <a:lnTo>
                  <a:pt x="21" y="121"/>
                </a:lnTo>
                <a:lnTo>
                  <a:pt x="0" y="102"/>
                </a:lnTo>
                <a:lnTo>
                  <a:pt x="30" y="93"/>
                </a:lnTo>
                <a:lnTo>
                  <a:pt x="54" y="59"/>
                </a:lnTo>
                <a:lnTo>
                  <a:pt x="73" y="26"/>
                </a:lnTo>
                <a:lnTo>
                  <a:pt x="97" y="17"/>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11" name="Freeform 576"/>
          <p:cNvSpPr/>
          <p:nvPr/>
        </p:nvSpPr>
        <p:spPr bwMode="auto">
          <a:xfrm>
            <a:off x="3598229" y="3381351"/>
            <a:ext cx="64782" cy="75309"/>
          </a:xfrm>
          <a:custGeom>
            <a:gdLst>
              <a:gd fmla="*/ 78 w 160" name="T0"/>
              <a:gd fmla="*/ 35 h 186" name="T1"/>
              <a:gd fmla="*/ 101 w 160" name="T2"/>
              <a:gd fmla="*/ 47 h 186" name="T3"/>
              <a:gd fmla="*/ 104 w 160" name="T4"/>
              <a:gd fmla="*/ 66 h 186" name="T5"/>
              <a:gd fmla="*/ 127 w 160" name="T6"/>
              <a:gd fmla="*/ 80 h 186" name="T7"/>
              <a:gd fmla="*/ 139 w 160" name="T8"/>
              <a:gd fmla="*/ 71 h 186" name="T9"/>
              <a:gd fmla="*/ 149 w 160" name="T10"/>
              <a:gd fmla="*/ 75 h 186" name="T11"/>
              <a:gd fmla="*/ 139 w 160" name="T12"/>
              <a:gd fmla="*/ 85 h 186" name="T13"/>
              <a:gd fmla="*/ 146 w 160" name="T14"/>
              <a:gd fmla="*/ 92 h 186" name="T15"/>
              <a:gd fmla="*/ 137 w 160" name="T16"/>
              <a:gd fmla="*/ 104 h 186" name="T17"/>
              <a:gd fmla="*/ 142 w 160" name="T18"/>
              <a:gd fmla="*/ 120 h 186" name="T19"/>
              <a:gd fmla="*/ 160 w 160" name="T20"/>
              <a:gd fmla="*/ 141 h 186" name="T21"/>
              <a:gd fmla="*/ 144 w 160" name="T22"/>
              <a:gd fmla="*/ 156 h 186" name="T23"/>
              <a:gd fmla="*/ 139 w 160" name="T24"/>
              <a:gd fmla="*/ 170 h 186" name="T25"/>
              <a:gd fmla="*/ 142 w 160" name="T26"/>
              <a:gd fmla="*/ 175 h 186" name="T27"/>
              <a:gd fmla="*/ 137 w 160" name="T28"/>
              <a:gd fmla="*/ 182 h 186" name="T29"/>
              <a:gd fmla="*/ 118 w 160" name="T30"/>
              <a:gd fmla="*/ 182 h 186" name="T31"/>
              <a:gd fmla="*/ 104 w 160" name="T32"/>
              <a:gd fmla="*/ 186 h 186" name="T33"/>
              <a:gd fmla="*/ 104 w 160" name="T34"/>
              <a:gd fmla="*/ 182 h 186" name="T35"/>
              <a:gd fmla="*/ 108 w 160" name="T36"/>
              <a:gd fmla="*/ 177 h 186" name="T37"/>
              <a:gd fmla="*/ 113 w 160" name="T38"/>
              <a:gd fmla="*/ 165 h 186" name="T39"/>
              <a:gd fmla="*/ 106 w 160" name="T40"/>
              <a:gd fmla="*/ 165 h 186" name="T41"/>
              <a:gd fmla="*/ 99 w 160" name="T42"/>
              <a:gd fmla="*/ 156 h 186" name="T43"/>
              <a:gd fmla="*/ 94 w 160" name="T44"/>
              <a:gd fmla="*/ 156 h 186" name="T45"/>
              <a:gd fmla="*/ 87 w 160" name="T46"/>
              <a:gd fmla="*/ 146 h 186" name="T47"/>
              <a:gd fmla="*/ 80 w 160" name="T48"/>
              <a:gd fmla="*/ 144 h 186" name="T49"/>
              <a:gd fmla="*/ 75 w 160" name="T50"/>
              <a:gd fmla="*/ 137 h 186" name="T51"/>
              <a:gd fmla="*/ 68 w 160" name="T52"/>
              <a:gd fmla="*/ 139 h 186" name="T53"/>
              <a:gd fmla="*/ 64 w 160" name="T54"/>
              <a:gd fmla="*/ 156 h 186" name="T55"/>
              <a:gd fmla="*/ 54 w 160" name="T56"/>
              <a:gd fmla="*/ 158 h 186" name="T57"/>
              <a:gd fmla="*/ 57 w 160" name="T58"/>
              <a:gd fmla="*/ 156 h 186" name="T59"/>
              <a:gd fmla="*/ 42 w 160" name="T60"/>
              <a:gd fmla="*/ 146 h 186" name="T61"/>
              <a:gd fmla="*/ 31 w 160" name="T62"/>
              <a:gd fmla="*/ 141 h 186" name="T63"/>
              <a:gd fmla="*/ 23 w 160" name="T64"/>
              <a:gd fmla="*/ 134 h 186" name="T65"/>
              <a:gd fmla="*/ 14 w 160" name="T66"/>
              <a:gd fmla="*/ 125 h 186" name="T67"/>
              <a:gd fmla="*/ 23 w 160" name="T68"/>
              <a:gd fmla="*/ 123 h 186" name="T69"/>
              <a:gd fmla="*/ 28 w 160" name="T70"/>
              <a:gd fmla="*/ 101 h 186" name="T71"/>
              <a:gd fmla="*/ 9 w 160" name="T72"/>
              <a:gd fmla="*/ 82 h 186" name="T73"/>
              <a:gd fmla="*/ 19 w 160" name="T74"/>
              <a:gd fmla="*/ 63 h 186" name="T75"/>
              <a:gd fmla="*/ 5 w 160" name="T76"/>
              <a:gd fmla="*/ 63 h 186" name="T77"/>
              <a:gd fmla="*/ 21 w 160" name="T78"/>
              <a:gd fmla="*/ 45 h 186" name="T79"/>
              <a:gd fmla="*/ 9 w 160" name="T80"/>
              <a:gd fmla="*/ 30 h 186" name="T81"/>
              <a:gd fmla="*/ 0 w 160" name="T82"/>
              <a:gd fmla="*/ 11 h 186" name="T83"/>
              <a:gd fmla="*/ 28 w 160" name="T84"/>
              <a:gd fmla="*/ 0 h 186" name="T85"/>
              <a:gd fmla="*/ 52 w 160" name="T86"/>
              <a:gd fmla="*/ 2 h 186" name="T87"/>
              <a:gd fmla="*/ 73 w 160" name="T88"/>
              <a:gd fmla="*/ 21 h 186" name="T89"/>
              <a:gd fmla="*/ 78 w 160" name="T90"/>
              <a:gd fmla="*/ 35 h 18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86" w="160">
                <a:moveTo>
                  <a:pt x="78" y="35"/>
                </a:moveTo>
                <a:lnTo>
                  <a:pt x="101" y="47"/>
                </a:lnTo>
                <a:lnTo>
                  <a:pt x="104" y="66"/>
                </a:lnTo>
                <a:lnTo>
                  <a:pt x="127" y="80"/>
                </a:lnTo>
                <a:lnTo>
                  <a:pt x="139" y="71"/>
                </a:lnTo>
                <a:lnTo>
                  <a:pt x="149" y="75"/>
                </a:lnTo>
                <a:lnTo>
                  <a:pt x="139" y="85"/>
                </a:lnTo>
                <a:lnTo>
                  <a:pt x="146" y="92"/>
                </a:lnTo>
                <a:lnTo>
                  <a:pt x="137" y="104"/>
                </a:lnTo>
                <a:lnTo>
                  <a:pt x="142" y="120"/>
                </a:lnTo>
                <a:lnTo>
                  <a:pt x="160" y="141"/>
                </a:lnTo>
                <a:lnTo>
                  <a:pt x="144" y="156"/>
                </a:lnTo>
                <a:lnTo>
                  <a:pt x="139" y="170"/>
                </a:lnTo>
                <a:lnTo>
                  <a:pt x="142" y="175"/>
                </a:lnTo>
                <a:lnTo>
                  <a:pt x="137" y="182"/>
                </a:lnTo>
                <a:lnTo>
                  <a:pt x="118" y="182"/>
                </a:lnTo>
                <a:lnTo>
                  <a:pt x="104" y="186"/>
                </a:lnTo>
                <a:lnTo>
                  <a:pt x="104" y="182"/>
                </a:lnTo>
                <a:lnTo>
                  <a:pt x="108" y="177"/>
                </a:lnTo>
                <a:lnTo>
                  <a:pt x="113" y="165"/>
                </a:lnTo>
                <a:lnTo>
                  <a:pt x="106" y="165"/>
                </a:lnTo>
                <a:lnTo>
                  <a:pt x="99" y="156"/>
                </a:lnTo>
                <a:lnTo>
                  <a:pt x="94" y="156"/>
                </a:lnTo>
                <a:lnTo>
                  <a:pt x="87" y="146"/>
                </a:lnTo>
                <a:lnTo>
                  <a:pt x="80" y="144"/>
                </a:lnTo>
                <a:lnTo>
                  <a:pt x="75" y="137"/>
                </a:lnTo>
                <a:lnTo>
                  <a:pt x="68" y="139"/>
                </a:lnTo>
                <a:lnTo>
                  <a:pt x="64" y="156"/>
                </a:lnTo>
                <a:lnTo>
                  <a:pt x="54" y="158"/>
                </a:lnTo>
                <a:lnTo>
                  <a:pt x="57" y="156"/>
                </a:lnTo>
                <a:lnTo>
                  <a:pt x="42" y="146"/>
                </a:lnTo>
                <a:lnTo>
                  <a:pt x="31" y="141"/>
                </a:lnTo>
                <a:lnTo>
                  <a:pt x="23" y="134"/>
                </a:lnTo>
                <a:lnTo>
                  <a:pt x="14" y="125"/>
                </a:lnTo>
                <a:lnTo>
                  <a:pt x="23" y="123"/>
                </a:lnTo>
                <a:lnTo>
                  <a:pt x="28" y="101"/>
                </a:lnTo>
                <a:lnTo>
                  <a:pt x="9" y="82"/>
                </a:lnTo>
                <a:lnTo>
                  <a:pt x="19" y="63"/>
                </a:lnTo>
                <a:lnTo>
                  <a:pt x="5" y="63"/>
                </a:lnTo>
                <a:lnTo>
                  <a:pt x="21" y="45"/>
                </a:lnTo>
                <a:lnTo>
                  <a:pt x="9" y="30"/>
                </a:lnTo>
                <a:lnTo>
                  <a:pt x="0" y="11"/>
                </a:lnTo>
                <a:lnTo>
                  <a:pt x="28" y="0"/>
                </a:lnTo>
                <a:lnTo>
                  <a:pt x="52" y="2"/>
                </a:lnTo>
                <a:lnTo>
                  <a:pt x="73" y="21"/>
                </a:lnTo>
                <a:lnTo>
                  <a:pt x="78" y="35"/>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12" name="Freeform 577"/>
          <p:cNvSpPr>
            <a:spLocks noEditPoints="1"/>
          </p:cNvSpPr>
          <p:nvPr/>
        </p:nvSpPr>
        <p:spPr bwMode="auto">
          <a:xfrm>
            <a:off x="3610781" y="2473180"/>
            <a:ext cx="2667014" cy="1003725"/>
          </a:xfrm>
          <a:custGeom>
            <a:gdLst>
              <a:gd fmla="*/ 6304 w 6587" name="T0"/>
              <a:gd fmla="*/ 1184 h 2479" name="T1"/>
              <a:gd fmla="*/ 6131 w 6587" name="T2"/>
              <a:gd fmla="*/ 1274 h 2479" name="T3"/>
              <a:gd fmla="*/ 5822 w 6587" name="T4"/>
              <a:gd fmla="*/ 1524 h 2479" name="T5"/>
              <a:gd fmla="*/ 5540 w 6587" name="T6"/>
              <a:gd fmla="*/ 1732 h 2479" name="T7"/>
              <a:gd fmla="*/ 5269 w 6587" name="T8"/>
              <a:gd fmla="*/ 1893 h 2479" name="T9"/>
              <a:gd fmla="*/ 5550 w 6587" name="T10"/>
              <a:gd fmla="*/ 1370 h 2479" name="T11"/>
              <a:gd fmla="*/ 5028 w 6587" name="T12"/>
              <a:gd fmla="*/ 1536 h 2479" name="T13"/>
              <a:gd fmla="*/ 4647 w 6587" name="T14"/>
              <a:gd fmla="*/ 1838 h 2479" name="T15"/>
              <a:gd fmla="*/ 4451 w 6587" name="T16"/>
              <a:gd fmla="*/ 2375 h 2479" name="T17"/>
              <a:gd fmla="*/ 4302 w 6587" name="T18"/>
              <a:gd fmla="*/ 2299 h 2479" name="T19"/>
              <a:gd fmla="*/ 4286 w 6587" name="T20"/>
              <a:gd fmla="*/ 2117 h 2479" name="T21"/>
              <a:gd fmla="*/ 3917 w 6587" name="T22"/>
              <a:gd fmla="*/ 1888 h 2479" name="T23"/>
              <a:gd fmla="*/ 3683 w 6587" name="T24"/>
              <a:gd fmla="*/ 2046 h 2479" name="T25"/>
              <a:gd fmla="*/ 3284 w 6587" name="T26"/>
              <a:gd fmla="*/ 2039 h 2479" name="T27"/>
              <a:gd fmla="*/ 2944 w 6587" name="T28"/>
              <a:gd fmla="*/ 2056 h 2479" name="T29"/>
              <a:gd fmla="*/ 2547 w 6587" name="T30"/>
              <a:gd fmla="*/ 2070 h 2479" name="T31"/>
              <a:gd fmla="*/ 2211 w 6587" name="T32"/>
              <a:gd fmla="*/ 1822 h 2479" name="T33"/>
              <a:gd fmla="*/ 1760 w 6587" name="T34"/>
              <a:gd fmla="*/ 1829 h 2479" name="T35"/>
              <a:gd fmla="*/ 1545 w 6587" name="T36"/>
              <a:gd fmla="*/ 2028 h 2479" name="T37"/>
              <a:gd fmla="*/ 1046 w 6587" name="T38"/>
              <a:gd fmla="*/ 2087 h 2479" name="T39"/>
              <a:gd fmla="*/ 1044 w 6587" name="T40"/>
              <a:gd fmla="*/ 2318 h 2479" name="T41"/>
              <a:gd fmla="*/ 997 w 6587" name="T42"/>
              <a:gd fmla="*/ 2418 h 2479" name="T43"/>
              <a:gd fmla="*/ 656 w 6587" name="T44"/>
              <a:gd fmla="*/ 2288 h 2479" name="T45"/>
              <a:gd fmla="*/ 782 w 6587" name="T46"/>
              <a:gd fmla="*/ 2141 h 2479" name="T47"/>
              <a:gd fmla="*/ 593 w 6587" name="T48"/>
              <a:gd fmla="*/ 1992 h 2479" name="T49"/>
              <a:gd fmla="*/ 451 w 6587" name="T50"/>
              <a:gd fmla="*/ 1898 h 2479" name="T51"/>
              <a:gd fmla="*/ 432 w 6587" name="T52"/>
              <a:gd fmla="*/ 1765 h 2479" name="T53"/>
              <a:gd fmla="*/ 328 w 6587" name="T54"/>
              <a:gd fmla="*/ 1557 h 2479" name="T55"/>
              <a:gd fmla="*/ 408 w 6587" name="T56"/>
              <a:gd fmla="*/ 1165 h 2479" name="T57"/>
              <a:gd fmla="*/ 798 w 6587" name="T58"/>
              <a:gd fmla="*/ 1028 h 2479" name="T59"/>
              <a:gd fmla="*/ 640 w 6587" name="T60"/>
              <a:gd fmla="*/ 1271 h 2479" name="T61"/>
              <a:gd fmla="*/ 938 w 6587" name="T62"/>
              <a:gd fmla="*/ 1148 h 2479" name="T63"/>
              <a:gd fmla="*/ 1091 w 6587" name="T64"/>
              <a:gd fmla="*/ 1096 h 2479" name="T65"/>
              <a:gd fmla="*/ 1557 w 6587" name="T66"/>
              <a:gd fmla="*/ 1004 h 2479" name="T67"/>
              <a:gd fmla="*/ 1826 w 6587" name="T68"/>
              <a:gd fmla="*/ 926 h 2479" name="T69"/>
              <a:gd fmla="*/ 2041 w 6587" name="T70"/>
              <a:gd fmla="*/ 813 h 2479" name="T71"/>
              <a:gd fmla="*/ 2140 w 6587" name="T72"/>
              <a:gd fmla="*/ 1040 h 2479" name="T73"/>
              <a:gd fmla="*/ 2164 w 6587" name="T74"/>
              <a:gd fmla="*/ 725 h 2479" name="T75"/>
              <a:gd fmla="*/ 2511 w 6587" name="T76"/>
              <a:gd fmla="*/ 614 h 2479" name="T77"/>
              <a:gd fmla="*/ 3062 w 6587" name="T78"/>
              <a:gd fmla="*/ 411 h 2479" name="T79"/>
              <a:gd fmla="*/ 3532 w 6587" name="T80"/>
              <a:gd fmla="*/ 390 h 2479" name="T81"/>
              <a:gd fmla="*/ 3626 w 6587" name="T82"/>
              <a:gd fmla="*/ 650 h 2479" name="T83"/>
              <a:gd fmla="*/ 4227 w 6587" name="T84"/>
              <a:gd fmla="*/ 718 h 2479" name="T85"/>
              <a:gd fmla="*/ 4617 w 6587" name="T86"/>
              <a:gd fmla="*/ 716 h 2479" name="T87"/>
              <a:gd fmla="*/ 5510 w 6587" name="T88"/>
              <a:gd fmla="*/ 912 h 2479" name="T89"/>
              <a:gd fmla="*/ 6141 w 6587" name="T90"/>
              <a:gd fmla="*/ 928 h 2479" name="T91"/>
              <a:gd fmla="*/ 4791 w 6587" name="T92"/>
              <a:gd fmla="*/ 2016 h 2479" name="T93"/>
              <a:gd fmla="*/ 4732 w 6587" name="T94"/>
              <a:gd fmla="*/ 2072 h 2479" name="T95"/>
              <a:gd fmla="*/ 4829 w 6587" name="T96"/>
              <a:gd fmla="*/ 2106 h 2479" name="T97"/>
              <a:gd fmla="*/ 6195 w 6587" name="T98"/>
              <a:gd fmla="*/ 829 h 2479" name="T99"/>
              <a:gd fmla="*/ 4683 w 6587" name="T100"/>
              <a:gd fmla="*/ 616 h 2479" name="T101"/>
              <a:gd fmla="*/ 4969 w 6587" name="T102"/>
              <a:gd fmla="*/ 496 h 2479" name="T103"/>
              <a:gd fmla="*/ 4555 w 6587" name="T104"/>
              <a:gd fmla="*/ 449 h 2479" name="T105"/>
              <a:gd fmla="*/ 1464 w 6587" name="T106"/>
              <a:gd fmla="*/ 839 h 2479" name="T107"/>
              <a:gd fmla="*/ 1798 w 6587" name="T108"/>
              <a:gd fmla="*/ 380 h 2479" name="T109"/>
              <a:gd fmla="*/ 3300 w 6587" name="T110"/>
              <a:gd fmla="*/ 257 h 2479" name="T111"/>
              <a:gd fmla="*/ 1129 w 6587" name="T112"/>
              <a:gd fmla="*/ 82 h 2479" name="T113"/>
              <a:gd fmla="*/ 1058 w 6587" name="T114"/>
              <a:gd fmla="*/ 61 h 2479" name="T115"/>
              <a:gd fmla="*/ 2764 w 6587" name="T116"/>
              <a:gd fmla="*/ 82 h 247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479" w="6587">
                <a:moveTo>
                  <a:pt x="6587" y="1155"/>
                </a:moveTo>
                <a:lnTo>
                  <a:pt x="6547" y="1181"/>
                </a:lnTo>
                <a:lnTo>
                  <a:pt x="6486" y="1188"/>
                </a:lnTo>
                <a:lnTo>
                  <a:pt x="6483" y="1250"/>
                </a:lnTo>
                <a:lnTo>
                  <a:pt x="6469" y="1262"/>
                </a:lnTo>
                <a:lnTo>
                  <a:pt x="6431" y="1262"/>
                </a:lnTo>
                <a:lnTo>
                  <a:pt x="6403" y="1240"/>
                </a:lnTo>
                <a:lnTo>
                  <a:pt x="6351" y="1222"/>
                </a:lnTo>
                <a:lnTo>
                  <a:pt x="6341" y="1193"/>
                </a:lnTo>
                <a:lnTo>
                  <a:pt x="6304" y="1184"/>
                </a:lnTo>
                <a:lnTo>
                  <a:pt x="6259" y="1191"/>
                </a:lnTo>
                <a:lnTo>
                  <a:pt x="6237" y="1170"/>
                </a:lnTo>
                <a:lnTo>
                  <a:pt x="6247" y="1146"/>
                </a:lnTo>
                <a:lnTo>
                  <a:pt x="6200" y="1160"/>
                </a:lnTo>
                <a:lnTo>
                  <a:pt x="6219" y="1191"/>
                </a:lnTo>
                <a:lnTo>
                  <a:pt x="6195" y="1217"/>
                </a:lnTo>
                <a:lnTo>
                  <a:pt x="6195" y="1219"/>
                </a:lnTo>
                <a:lnTo>
                  <a:pt x="6145" y="1245"/>
                </a:lnTo>
                <a:lnTo>
                  <a:pt x="6096" y="1240"/>
                </a:lnTo>
                <a:lnTo>
                  <a:pt x="6131" y="1274"/>
                </a:lnTo>
                <a:lnTo>
                  <a:pt x="6155" y="1323"/>
                </a:lnTo>
                <a:lnTo>
                  <a:pt x="6171" y="1340"/>
                </a:lnTo>
                <a:lnTo>
                  <a:pt x="6176" y="1366"/>
                </a:lnTo>
                <a:lnTo>
                  <a:pt x="6167" y="1382"/>
                </a:lnTo>
                <a:lnTo>
                  <a:pt x="6093" y="1368"/>
                </a:lnTo>
                <a:lnTo>
                  <a:pt x="5987" y="1413"/>
                </a:lnTo>
                <a:lnTo>
                  <a:pt x="5952" y="1420"/>
                </a:lnTo>
                <a:lnTo>
                  <a:pt x="5892" y="1463"/>
                </a:lnTo>
                <a:lnTo>
                  <a:pt x="5836" y="1498"/>
                </a:lnTo>
                <a:lnTo>
                  <a:pt x="5822" y="1524"/>
                </a:lnTo>
                <a:lnTo>
                  <a:pt x="5767" y="1484"/>
                </a:lnTo>
                <a:lnTo>
                  <a:pt x="5666" y="1529"/>
                </a:lnTo>
                <a:lnTo>
                  <a:pt x="5649" y="1508"/>
                </a:lnTo>
                <a:lnTo>
                  <a:pt x="5611" y="1531"/>
                </a:lnTo>
                <a:lnTo>
                  <a:pt x="5559" y="1524"/>
                </a:lnTo>
                <a:lnTo>
                  <a:pt x="5547" y="1562"/>
                </a:lnTo>
                <a:lnTo>
                  <a:pt x="5500" y="1616"/>
                </a:lnTo>
                <a:lnTo>
                  <a:pt x="5503" y="1640"/>
                </a:lnTo>
                <a:lnTo>
                  <a:pt x="5545" y="1652"/>
                </a:lnTo>
                <a:lnTo>
                  <a:pt x="5540" y="1732"/>
                </a:lnTo>
                <a:lnTo>
                  <a:pt x="5505" y="1734"/>
                </a:lnTo>
                <a:lnTo>
                  <a:pt x="5488" y="1779"/>
                </a:lnTo>
                <a:lnTo>
                  <a:pt x="5505" y="1803"/>
                </a:lnTo>
                <a:lnTo>
                  <a:pt x="5436" y="1829"/>
                </a:lnTo>
                <a:lnTo>
                  <a:pt x="5425" y="1890"/>
                </a:lnTo>
                <a:lnTo>
                  <a:pt x="5366" y="1902"/>
                </a:lnTo>
                <a:lnTo>
                  <a:pt x="5354" y="1954"/>
                </a:lnTo>
                <a:lnTo>
                  <a:pt x="5299" y="2004"/>
                </a:lnTo>
                <a:lnTo>
                  <a:pt x="5285" y="1968"/>
                </a:lnTo>
                <a:lnTo>
                  <a:pt x="5269" y="1893"/>
                </a:lnTo>
                <a:lnTo>
                  <a:pt x="5247" y="1775"/>
                </a:lnTo>
                <a:lnTo>
                  <a:pt x="5266" y="1699"/>
                </a:lnTo>
                <a:lnTo>
                  <a:pt x="5297" y="1666"/>
                </a:lnTo>
                <a:lnTo>
                  <a:pt x="5299" y="1640"/>
                </a:lnTo>
                <a:lnTo>
                  <a:pt x="5361" y="1628"/>
                </a:lnTo>
                <a:lnTo>
                  <a:pt x="5429" y="1557"/>
                </a:lnTo>
                <a:lnTo>
                  <a:pt x="5496" y="1498"/>
                </a:lnTo>
                <a:lnTo>
                  <a:pt x="5564" y="1451"/>
                </a:lnTo>
                <a:lnTo>
                  <a:pt x="5597" y="1366"/>
                </a:lnTo>
                <a:lnTo>
                  <a:pt x="5550" y="1370"/>
                </a:lnTo>
                <a:lnTo>
                  <a:pt x="5526" y="1420"/>
                </a:lnTo>
                <a:lnTo>
                  <a:pt x="5427" y="1484"/>
                </a:lnTo>
                <a:lnTo>
                  <a:pt x="5396" y="1413"/>
                </a:lnTo>
                <a:lnTo>
                  <a:pt x="5297" y="1432"/>
                </a:lnTo>
                <a:lnTo>
                  <a:pt x="5200" y="1531"/>
                </a:lnTo>
                <a:lnTo>
                  <a:pt x="5231" y="1567"/>
                </a:lnTo>
                <a:lnTo>
                  <a:pt x="5146" y="1581"/>
                </a:lnTo>
                <a:lnTo>
                  <a:pt x="5087" y="1586"/>
                </a:lnTo>
                <a:lnTo>
                  <a:pt x="5089" y="1545"/>
                </a:lnTo>
                <a:lnTo>
                  <a:pt x="5028" y="1536"/>
                </a:lnTo>
                <a:lnTo>
                  <a:pt x="4980" y="1564"/>
                </a:lnTo>
                <a:lnTo>
                  <a:pt x="4862" y="1555"/>
                </a:lnTo>
                <a:lnTo>
                  <a:pt x="4735" y="1571"/>
                </a:lnTo>
                <a:lnTo>
                  <a:pt x="4609" y="1680"/>
                </a:lnTo>
                <a:lnTo>
                  <a:pt x="4463" y="1810"/>
                </a:lnTo>
                <a:lnTo>
                  <a:pt x="4522" y="1815"/>
                </a:lnTo>
                <a:lnTo>
                  <a:pt x="4541" y="1848"/>
                </a:lnTo>
                <a:lnTo>
                  <a:pt x="4579" y="1860"/>
                </a:lnTo>
                <a:lnTo>
                  <a:pt x="4605" y="1834"/>
                </a:lnTo>
                <a:lnTo>
                  <a:pt x="4647" y="1838"/>
                </a:lnTo>
                <a:lnTo>
                  <a:pt x="4702" y="1895"/>
                </a:lnTo>
                <a:lnTo>
                  <a:pt x="4704" y="1940"/>
                </a:lnTo>
                <a:lnTo>
                  <a:pt x="4673" y="1992"/>
                </a:lnTo>
                <a:lnTo>
                  <a:pt x="4671" y="2051"/>
                </a:lnTo>
                <a:lnTo>
                  <a:pt x="4652" y="2132"/>
                </a:lnTo>
                <a:lnTo>
                  <a:pt x="4595" y="2202"/>
                </a:lnTo>
                <a:lnTo>
                  <a:pt x="4581" y="2236"/>
                </a:lnTo>
                <a:lnTo>
                  <a:pt x="4529" y="2292"/>
                </a:lnTo>
                <a:lnTo>
                  <a:pt x="4477" y="2347"/>
                </a:lnTo>
                <a:lnTo>
                  <a:pt x="4451" y="2375"/>
                </a:lnTo>
                <a:lnTo>
                  <a:pt x="4402" y="2401"/>
                </a:lnTo>
                <a:lnTo>
                  <a:pt x="4376" y="2403"/>
                </a:lnTo>
                <a:lnTo>
                  <a:pt x="4352" y="2380"/>
                </a:lnTo>
                <a:lnTo>
                  <a:pt x="4300" y="2413"/>
                </a:lnTo>
                <a:lnTo>
                  <a:pt x="4293" y="2429"/>
                </a:lnTo>
                <a:lnTo>
                  <a:pt x="4288" y="2420"/>
                </a:lnTo>
                <a:lnTo>
                  <a:pt x="4288" y="2399"/>
                </a:lnTo>
                <a:lnTo>
                  <a:pt x="4307" y="2396"/>
                </a:lnTo>
                <a:lnTo>
                  <a:pt x="4314" y="2342"/>
                </a:lnTo>
                <a:lnTo>
                  <a:pt x="4302" y="2299"/>
                </a:lnTo>
                <a:lnTo>
                  <a:pt x="4338" y="2283"/>
                </a:lnTo>
                <a:lnTo>
                  <a:pt x="4383" y="2292"/>
                </a:lnTo>
                <a:lnTo>
                  <a:pt x="4409" y="2245"/>
                </a:lnTo>
                <a:lnTo>
                  <a:pt x="4423" y="2193"/>
                </a:lnTo>
                <a:lnTo>
                  <a:pt x="4437" y="2174"/>
                </a:lnTo>
                <a:lnTo>
                  <a:pt x="4458" y="2129"/>
                </a:lnTo>
                <a:lnTo>
                  <a:pt x="4394" y="2143"/>
                </a:lnTo>
                <a:lnTo>
                  <a:pt x="4361" y="2165"/>
                </a:lnTo>
                <a:lnTo>
                  <a:pt x="4302" y="2165"/>
                </a:lnTo>
                <a:lnTo>
                  <a:pt x="4286" y="2117"/>
                </a:lnTo>
                <a:lnTo>
                  <a:pt x="4241" y="2082"/>
                </a:lnTo>
                <a:lnTo>
                  <a:pt x="4172" y="2065"/>
                </a:lnTo>
                <a:lnTo>
                  <a:pt x="4158" y="2016"/>
                </a:lnTo>
                <a:lnTo>
                  <a:pt x="4146" y="1985"/>
                </a:lnTo>
                <a:lnTo>
                  <a:pt x="4132" y="1964"/>
                </a:lnTo>
                <a:lnTo>
                  <a:pt x="4106" y="1912"/>
                </a:lnTo>
                <a:lnTo>
                  <a:pt x="4073" y="1893"/>
                </a:lnTo>
                <a:lnTo>
                  <a:pt x="4016" y="1876"/>
                </a:lnTo>
                <a:lnTo>
                  <a:pt x="3964" y="1879"/>
                </a:lnTo>
                <a:lnTo>
                  <a:pt x="3917" y="1888"/>
                </a:lnTo>
                <a:lnTo>
                  <a:pt x="3884" y="1914"/>
                </a:lnTo>
                <a:lnTo>
                  <a:pt x="3905" y="1926"/>
                </a:lnTo>
                <a:lnTo>
                  <a:pt x="3905" y="1954"/>
                </a:lnTo>
                <a:lnTo>
                  <a:pt x="3884" y="1971"/>
                </a:lnTo>
                <a:lnTo>
                  <a:pt x="3849" y="2025"/>
                </a:lnTo>
                <a:lnTo>
                  <a:pt x="3851" y="2046"/>
                </a:lnTo>
                <a:lnTo>
                  <a:pt x="3797" y="2080"/>
                </a:lnTo>
                <a:lnTo>
                  <a:pt x="3749" y="2061"/>
                </a:lnTo>
                <a:lnTo>
                  <a:pt x="3702" y="2063"/>
                </a:lnTo>
                <a:lnTo>
                  <a:pt x="3683" y="2046"/>
                </a:lnTo>
                <a:lnTo>
                  <a:pt x="3660" y="2042"/>
                </a:lnTo>
                <a:lnTo>
                  <a:pt x="3603" y="2077"/>
                </a:lnTo>
                <a:lnTo>
                  <a:pt x="3553" y="2084"/>
                </a:lnTo>
                <a:lnTo>
                  <a:pt x="3515" y="2098"/>
                </a:lnTo>
                <a:lnTo>
                  <a:pt x="3468" y="2089"/>
                </a:lnTo>
                <a:lnTo>
                  <a:pt x="3433" y="2089"/>
                </a:lnTo>
                <a:lnTo>
                  <a:pt x="3409" y="2065"/>
                </a:lnTo>
                <a:lnTo>
                  <a:pt x="3371" y="2039"/>
                </a:lnTo>
                <a:lnTo>
                  <a:pt x="3331" y="2035"/>
                </a:lnTo>
                <a:lnTo>
                  <a:pt x="3284" y="2039"/>
                </a:lnTo>
                <a:lnTo>
                  <a:pt x="3246" y="2049"/>
                </a:lnTo>
                <a:lnTo>
                  <a:pt x="3192" y="2028"/>
                </a:lnTo>
                <a:lnTo>
                  <a:pt x="3185" y="1990"/>
                </a:lnTo>
                <a:lnTo>
                  <a:pt x="3140" y="1978"/>
                </a:lnTo>
                <a:lnTo>
                  <a:pt x="3104" y="1971"/>
                </a:lnTo>
                <a:lnTo>
                  <a:pt x="3062" y="1950"/>
                </a:lnTo>
                <a:lnTo>
                  <a:pt x="3022" y="2004"/>
                </a:lnTo>
                <a:lnTo>
                  <a:pt x="3036" y="2032"/>
                </a:lnTo>
                <a:lnTo>
                  <a:pt x="2998" y="2068"/>
                </a:lnTo>
                <a:lnTo>
                  <a:pt x="2944" y="2056"/>
                </a:lnTo>
                <a:lnTo>
                  <a:pt x="2903" y="2054"/>
                </a:lnTo>
                <a:lnTo>
                  <a:pt x="2877" y="2030"/>
                </a:lnTo>
                <a:lnTo>
                  <a:pt x="2837" y="2030"/>
                </a:lnTo>
                <a:lnTo>
                  <a:pt x="2804" y="2013"/>
                </a:lnTo>
                <a:lnTo>
                  <a:pt x="2745" y="2037"/>
                </a:lnTo>
                <a:lnTo>
                  <a:pt x="2672" y="2080"/>
                </a:lnTo>
                <a:lnTo>
                  <a:pt x="2632" y="2089"/>
                </a:lnTo>
                <a:lnTo>
                  <a:pt x="2615" y="2094"/>
                </a:lnTo>
                <a:lnTo>
                  <a:pt x="2596" y="2063"/>
                </a:lnTo>
                <a:lnTo>
                  <a:pt x="2547" y="2070"/>
                </a:lnTo>
                <a:lnTo>
                  <a:pt x="2530" y="2049"/>
                </a:lnTo>
                <a:lnTo>
                  <a:pt x="2502" y="2039"/>
                </a:lnTo>
                <a:lnTo>
                  <a:pt x="2483" y="2009"/>
                </a:lnTo>
                <a:lnTo>
                  <a:pt x="2462" y="1999"/>
                </a:lnTo>
                <a:lnTo>
                  <a:pt x="2407" y="2013"/>
                </a:lnTo>
                <a:lnTo>
                  <a:pt x="2353" y="1983"/>
                </a:lnTo>
                <a:lnTo>
                  <a:pt x="2334" y="2011"/>
                </a:lnTo>
                <a:lnTo>
                  <a:pt x="2247" y="1879"/>
                </a:lnTo>
                <a:lnTo>
                  <a:pt x="2197" y="1838"/>
                </a:lnTo>
                <a:lnTo>
                  <a:pt x="2211" y="1822"/>
                </a:lnTo>
                <a:lnTo>
                  <a:pt x="2114" y="1872"/>
                </a:lnTo>
                <a:lnTo>
                  <a:pt x="2079" y="1874"/>
                </a:lnTo>
                <a:lnTo>
                  <a:pt x="2081" y="1846"/>
                </a:lnTo>
                <a:lnTo>
                  <a:pt x="2032" y="1827"/>
                </a:lnTo>
                <a:lnTo>
                  <a:pt x="1991" y="1841"/>
                </a:lnTo>
                <a:lnTo>
                  <a:pt x="1980" y="1786"/>
                </a:lnTo>
                <a:lnTo>
                  <a:pt x="1909" y="1775"/>
                </a:lnTo>
                <a:lnTo>
                  <a:pt x="1876" y="1796"/>
                </a:lnTo>
                <a:lnTo>
                  <a:pt x="1779" y="1815"/>
                </a:lnTo>
                <a:lnTo>
                  <a:pt x="1760" y="1829"/>
                </a:lnTo>
                <a:lnTo>
                  <a:pt x="1613" y="1848"/>
                </a:lnTo>
                <a:lnTo>
                  <a:pt x="1597" y="1864"/>
                </a:lnTo>
                <a:lnTo>
                  <a:pt x="1625" y="1902"/>
                </a:lnTo>
                <a:lnTo>
                  <a:pt x="1587" y="1914"/>
                </a:lnTo>
                <a:lnTo>
                  <a:pt x="1594" y="1928"/>
                </a:lnTo>
                <a:lnTo>
                  <a:pt x="1557" y="1954"/>
                </a:lnTo>
                <a:lnTo>
                  <a:pt x="1620" y="1990"/>
                </a:lnTo>
                <a:lnTo>
                  <a:pt x="1611" y="2013"/>
                </a:lnTo>
                <a:lnTo>
                  <a:pt x="1557" y="2011"/>
                </a:lnTo>
                <a:lnTo>
                  <a:pt x="1545" y="2028"/>
                </a:lnTo>
                <a:lnTo>
                  <a:pt x="1495" y="1999"/>
                </a:lnTo>
                <a:lnTo>
                  <a:pt x="1434" y="2002"/>
                </a:lnTo>
                <a:lnTo>
                  <a:pt x="1394" y="2023"/>
                </a:lnTo>
                <a:lnTo>
                  <a:pt x="1346" y="2002"/>
                </a:lnTo>
                <a:lnTo>
                  <a:pt x="1261" y="1966"/>
                </a:lnTo>
                <a:lnTo>
                  <a:pt x="1202" y="1968"/>
                </a:lnTo>
                <a:lnTo>
                  <a:pt x="1122" y="2023"/>
                </a:lnTo>
                <a:lnTo>
                  <a:pt x="1117" y="2061"/>
                </a:lnTo>
                <a:lnTo>
                  <a:pt x="1077" y="2032"/>
                </a:lnTo>
                <a:lnTo>
                  <a:pt x="1046" y="2087"/>
                </a:lnTo>
                <a:lnTo>
                  <a:pt x="1058" y="2096"/>
                </a:lnTo>
                <a:lnTo>
                  <a:pt x="1037" y="2134"/>
                </a:lnTo>
                <a:lnTo>
                  <a:pt x="1068" y="2167"/>
                </a:lnTo>
                <a:lnTo>
                  <a:pt x="1098" y="2167"/>
                </a:lnTo>
                <a:lnTo>
                  <a:pt x="1122" y="2198"/>
                </a:lnTo>
                <a:lnTo>
                  <a:pt x="1117" y="2224"/>
                </a:lnTo>
                <a:lnTo>
                  <a:pt x="1138" y="2231"/>
                </a:lnTo>
                <a:lnTo>
                  <a:pt x="1120" y="2259"/>
                </a:lnTo>
                <a:lnTo>
                  <a:pt x="1082" y="2269"/>
                </a:lnTo>
                <a:lnTo>
                  <a:pt x="1044" y="2318"/>
                </a:lnTo>
                <a:lnTo>
                  <a:pt x="1079" y="2363"/>
                </a:lnTo>
                <a:lnTo>
                  <a:pt x="1075" y="2394"/>
                </a:lnTo>
                <a:lnTo>
                  <a:pt x="1117" y="2448"/>
                </a:lnTo>
                <a:lnTo>
                  <a:pt x="1094" y="2467"/>
                </a:lnTo>
                <a:lnTo>
                  <a:pt x="1089" y="2479"/>
                </a:lnTo>
                <a:lnTo>
                  <a:pt x="1070" y="2477"/>
                </a:lnTo>
                <a:lnTo>
                  <a:pt x="1044" y="2448"/>
                </a:lnTo>
                <a:lnTo>
                  <a:pt x="1034" y="2446"/>
                </a:lnTo>
                <a:lnTo>
                  <a:pt x="1008" y="2436"/>
                </a:lnTo>
                <a:lnTo>
                  <a:pt x="997" y="2418"/>
                </a:lnTo>
                <a:lnTo>
                  <a:pt x="961" y="2406"/>
                </a:lnTo>
                <a:lnTo>
                  <a:pt x="938" y="2415"/>
                </a:lnTo>
                <a:lnTo>
                  <a:pt x="930" y="2406"/>
                </a:lnTo>
                <a:lnTo>
                  <a:pt x="878" y="2382"/>
                </a:lnTo>
                <a:lnTo>
                  <a:pt x="822" y="2375"/>
                </a:lnTo>
                <a:lnTo>
                  <a:pt x="789" y="2368"/>
                </a:lnTo>
                <a:lnTo>
                  <a:pt x="784" y="2373"/>
                </a:lnTo>
                <a:lnTo>
                  <a:pt x="734" y="2332"/>
                </a:lnTo>
                <a:lnTo>
                  <a:pt x="692" y="2316"/>
                </a:lnTo>
                <a:lnTo>
                  <a:pt x="656" y="2288"/>
                </a:lnTo>
                <a:lnTo>
                  <a:pt x="685" y="2280"/>
                </a:lnTo>
                <a:lnTo>
                  <a:pt x="718" y="2240"/>
                </a:lnTo>
                <a:lnTo>
                  <a:pt x="697" y="2221"/>
                </a:lnTo>
                <a:lnTo>
                  <a:pt x="753" y="2200"/>
                </a:lnTo>
                <a:lnTo>
                  <a:pt x="751" y="2191"/>
                </a:lnTo>
                <a:lnTo>
                  <a:pt x="718" y="2198"/>
                </a:lnTo>
                <a:lnTo>
                  <a:pt x="718" y="2176"/>
                </a:lnTo>
                <a:lnTo>
                  <a:pt x="739" y="2162"/>
                </a:lnTo>
                <a:lnTo>
                  <a:pt x="775" y="2158"/>
                </a:lnTo>
                <a:lnTo>
                  <a:pt x="782" y="2141"/>
                </a:lnTo>
                <a:lnTo>
                  <a:pt x="772" y="2115"/>
                </a:lnTo>
                <a:lnTo>
                  <a:pt x="789" y="2089"/>
                </a:lnTo>
                <a:lnTo>
                  <a:pt x="789" y="2075"/>
                </a:lnTo>
                <a:lnTo>
                  <a:pt x="732" y="2058"/>
                </a:lnTo>
                <a:lnTo>
                  <a:pt x="708" y="2058"/>
                </a:lnTo>
                <a:lnTo>
                  <a:pt x="685" y="2035"/>
                </a:lnTo>
                <a:lnTo>
                  <a:pt x="656" y="2042"/>
                </a:lnTo>
                <a:lnTo>
                  <a:pt x="607" y="2025"/>
                </a:lnTo>
                <a:lnTo>
                  <a:pt x="607" y="2016"/>
                </a:lnTo>
                <a:lnTo>
                  <a:pt x="593" y="1992"/>
                </a:lnTo>
                <a:lnTo>
                  <a:pt x="562" y="1990"/>
                </a:lnTo>
                <a:lnTo>
                  <a:pt x="560" y="1976"/>
                </a:lnTo>
                <a:lnTo>
                  <a:pt x="569" y="1964"/>
                </a:lnTo>
                <a:lnTo>
                  <a:pt x="545" y="1935"/>
                </a:lnTo>
                <a:lnTo>
                  <a:pt x="505" y="1940"/>
                </a:lnTo>
                <a:lnTo>
                  <a:pt x="493" y="1938"/>
                </a:lnTo>
                <a:lnTo>
                  <a:pt x="484" y="1950"/>
                </a:lnTo>
                <a:lnTo>
                  <a:pt x="467" y="1947"/>
                </a:lnTo>
                <a:lnTo>
                  <a:pt x="458" y="1914"/>
                </a:lnTo>
                <a:lnTo>
                  <a:pt x="451" y="1898"/>
                </a:lnTo>
                <a:lnTo>
                  <a:pt x="458" y="1890"/>
                </a:lnTo>
                <a:lnTo>
                  <a:pt x="489" y="1893"/>
                </a:lnTo>
                <a:lnTo>
                  <a:pt x="503" y="1881"/>
                </a:lnTo>
                <a:lnTo>
                  <a:pt x="493" y="1867"/>
                </a:lnTo>
                <a:lnTo>
                  <a:pt x="465" y="1860"/>
                </a:lnTo>
                <a:lnTo>
                  <a:pt x="467" y="1848"/>
                </a:lnTo>
                <a:lnTo>
                  <a:pt x="453" y="1838"/>
                </a:lnTo>
                <a:lnTo>
                  <a:pt x="430" y="1805"/>
                </a:lnTo>
                <a:lnTo>
                  <a:pt x="437" y="1791"/>
                </a:lnTo>
                <a:lnTo>
                  <a:pt x="432" y="1765"/>
                </a:lnTo>
                <a:lnTo>
                  <a:pt x="396" y="1751"/>
                </a:lnTo>
                <a:lnTo>
                  <a:pt x="375" y="1758"/>
                </a:lnTo>
                <a:lnTo>
                  <a:pt x="370" y="1744"/>
                </a:lnTo>
                <a:lnTo>
                  <a:pt x="328" y="1732"/>
                </a:lnTo>
                <a:lnTo>
                  <a:pt x="316" y="1699"/>
                </a:lnTo>
                <a:lnTo>
                  <a:pt x="314" y="1673"/>
                </a:lnTo>
                <a:lnTo>
                  <a:pt x="295" y="1659"/>
                </a:lnTo>
                <a:lnTo>
                  <a:pt x="311" y="1642"/>
                </a:lnTo>
                <a:lnTo>
                  <a:pt x="300" y="1590"/>
                </a:lnTo>
                <a:lnTo>
                  <a:pt x="328" y="1557"/>
                </a:lnTo>
                <a:lnTo>
                  <a:pt x="321" y="1548"/>
                </a:lnTo>
                <a:lnTo>
                  <a:pt x="366" y="1515"/>
                </a:lnTo>
                <a:lnTo>
                  <a:pt x="326" y="1489"/>
                </a:lnTo>
                <a:lnTo>
                  <a:pt x="408" y="1413"/>
                </a:lnTo>
                <a:lnTo>
                  <a:pt x="444" y="1378"/>
                </a:lnTo>
                <a:lnTo>
                  <a:pt x="458" y="1347"/>
                </a:lnTo>
                <a:lnTo>
                  <a:pt x="401" y="1307"/>
                </a:lnTo>
                <a:lnTo>
                  <a:pt x="415" y="1266"/>
                </a:lnTo>
                <a:lnTo>
                  <a:pt x="382" y="1219"/>
                </a:lnTo>
                <a:lnTo>
                  <a:pt x="408" y="1165"/>
                </a:lnTo>
                <a:lnTo>
                  <a:pt x="363" y="1092"/>
                </a:lnTo>
                <a:lnTo>
                  <a:pt x="399" y="1042"/>
                </a:lnTo>
                <a:lnTo>
                  <a:pt x="340" y="999"/>
                </a:lnTo>
                <a:lnTo>
                  <a:pt x="344" y="952"/>
                </a:lnTo>
                <a:lnTo>
                  <a:pt x="375" y="945"/>
                </a:lnTo>
                <a:lnTo>
                  <a:pt x="441" y="919"/>
                </a:lnTo>
                <a:lnTo>
                  <a:pt x="482" y="895"/>
                </a:lnTo>
                <a:lnTo>
                  <a:pt x="545" y="936"/>
                </a:lnTo>
                <a:lnTo>
                  <a:pt x="652" y="952"/>
                </a:lnTo>
                <a:lnTo>
                  <a:pt x="798" y="1028"/>
                </a:lnTo>
                <a:lnTo>
                  <a:pt x="827" y="1058"/>
                </a:lnTo>
                <a:lnTo>
                  <a:pt x="829" y="1103"/>
                </a:lnTo>
                <a:lnTo>
                  <a:pt x="786" y="1136"/>
                </a:lnTo>
                <a:lnTo>
                  <a:pt x="723" y="1153"/>
                </a:lnTo>
                <a:lnTo>
                  <a:pt x="550" y="1103"/>
                </a:lnTo>
                <a:lnTo>
                  <a:pt x="522" y="1113"/>
                </a:lnTo>
                <a:lnTo>
                  <a:pt x="586" y="1160"/>
                </a:lnTo>
                <a:lnTo>
                  <a:pt x="588" y="1188"/>
                </a:lnTo>
                <a:lnTo>
                  <a:pt x="590" y="1252"/>
                </a:lnTo>
                <a:lnTo>
                  <a:pt x="640" y="1271"/>
                </a:lnTo>
                <a:lnTo>
                  <a:pt x="671" y="1288"/>
                </a:lnTo>
                <a:lnTo>
                  <a:pt x="675" y="1257"/>
                </a:lnTo>
                <a:lnTo>
                  <a:pt x="652" y="1231"/>
                </a:lnTo>
                <a:lnTo>
                  <a:pt x="678" y="1207"/>
                </a:lnTo>
                <a:lnTo>
                  <a:pt x="770" y="1248"/>
                </a:lnTo>
                <a:lnTo>
                  <a:pt x="803" y="1231"/>
                </a:lnTo>
                <a:lnTo>
                  <a:pt x="777" y="1186"/>
                </a:lnTo>
                <a:lnTo>
                  <a:pt x="867" y="1122"/>
                </a:lnTo>
                <a:lnTo>
                  <a:pt x="902" y="1127"/>
                </a:lnTo>
                <a:lnTo>
                  <a:pt x="938" y="1148"/>
                </a:lnTo>
                <a:lnTo>
                  <a:pt x="961" y="1106"/>
                </a:lnTo>
                <a:lnTo>
                  <a:pt x="928" y="1066"/>
                </a:lnTo>
                <a:lnTo>
                  <a:pt x="947" y="1025"/>
                </a:lnTo>
                <a:lnTo>
                  <a:pt x="919" y="985"/>
                </a:lnTo>
                <a:lnTo>
                  <a:pt x="1027" y="1006"/>
                </a:lnTo>
                <a:lnTo>
                  <a:pt x="1049" y="1044"/>
                </a:lnTo>
                <a:lnTo>
                  <a:pt x="1001" y="1051"/>
                </a:lnTo>
                <a:lnTo>
                  <a:pt x="1001" y="1089"/>
                </a:lnTo>
                <a:lnTo>
                  <a:pt x="1032" y="1110"/>
                </a:lnTo>
                <a:lnTo>
                  <a:pt x="1091" y="1096"/>
                </a:lnTo>
                <a:lnTo>
                  <a:pt x="1101" y="1054"/>
                </a:lnTo>
                <a:lnTo>
                  <a:pt x="1181" y="1023"/>
                </a:lnTo>
                <a:lnTo>
                  <a:pt x="1316" y="966"/>
                </a:lnTo>
                <a:lnTo>
                  <a:pt x="1344" y="969"/>
                </a:lnTo>
                <a:lnTo>
                  <a:pt x="1306" y="1009"/>
                </a:lnTo>
                <a:lnTo>
                  <a:pt x="1356" y="1016"/>
                </a:lnTo>
                <a:lnTo>
                  <a:pt x="1382" y="995"/>
                </a:lnTo>
                <a:lnTo>
                  <a:pt x="1455" y="992"/>
                </a:lnTo>
                <a:lnTo>
                  <a:pt x="1512" y="964"/>
                </a:lnTo>
                <a:lnTo>
                  <a:pt x="1557" y="1004"/>
                </a:lnTo>
                <a:lnTo>
                  <a:pt x="1599" y="959"/>
                </a:lnTo>
                <a:lnTo>
                  <a:pt x="1559" y="921"/>
                </a:lnTo>
                <a:lnTo>
                  <a:pt x="1580" y="898"/>
                </a:lnTo>
                <a:lnTo>
                  <a:pt x="1694" y="919"/>
                </a:lnTo>
                <a:lnTo>
                  <a:pt x="1748" y="940"/>
                </a:lnTo>
                <a:lnTo>
                  <a:pt x="1887" y="1016"/>
                </a:lnTo>
                <a:lnTo>
                  <a:pt x="1913" y="983"/>
                </a:lnTo>
                <a:lnTo>
                  <a:pt x="1873" y="947"/>
                </a:lnTo>
                <a:lnTo>
                  <a:pt x="1873" y="933"/>
                </a:lnTo>
                <a:lnTo>
                  <a:pt x="1826" y="926"/>
                </a:lnTo>
                <a:lnTo>
                  <a:pt x="1840" y="893"/>
                </a:lnTo>
                <a:lnTo>
                  <a:pt x="1819" y="839"/>
                </a:lnTo>
                <a:lnTo>
                  <a:pt x="1817" y="815"/>
                </a:lnTo>
                <a:lnTo>
                  <a:pt x="1887" y="751"/>
                </a:lnTo>
                <a:lnTo>
                  <a:pt x="1913" y="685"/>
                </a:lnTo>
                <a:lnTo>
                  <a:pt x="1942" y="671"/>
                </a:lnTo>
                <a:lnTo>
                  <a:pt x="2046" y="690"/>
                </a:lnTo>
                <a:lnTo>
                  <a:pt x="2053" y="730"/>
                </a:lnTo>
                <a:lnTo>
                  <a:pt x="2017" y="789"/>
                </a:lnTo>
                <a:lnTo>
                  <a:pt x="2041" y="813"/>
                </a:lnTo>
                <a:lnTo>
                  <a:pt x="2053" y="860"/>
                </a:lnTo>
                <a:lnTo>
                  <a:pt x="2043" y="954"/>
                </a:lnTo>
                <a:lnTo>
                  <a:pt x="2086" y="997"/>
                </a:lnTo>
                <a:lnTo>
                  <a:pt x="2069" y="1040"/>
                </a:lnTo>
                <a:lnTo>
                  <a:pt x="1994" y="1132"/>
                </a:lnTo>
                <a:lnTo>
                  <a:pt x="2039" y="1141"/>
                </a:lnTo>
                <a:lnTo>
                  <a:pt x="2053" y="1120"/>
                </a:lnTo>
                <a:lnTo>
                  <a:pt x="2095" y="1103"/>
                </a:lnTo>
                <a:lnTo>
                  <a:pt x="2107" y="1070"/>
                </a:lnTo>
                <a:lnTo>
                  <a:pt x="2140" y="1040"/>
                </a:lnTo>
                <a:lnTo>
                  <a:pt x="2117" y="1002"/>
                </a:lnTo>
                <a:lnTo>
                  <a:pt x="2136" y="957"/>
                </a:lnTo>
                <a:lnTo>
                  <a:pt x="2093" y="952"/>
                </a:lnTo>
                <a:lnTo>
                  <a:pt x="2084" y="914"/>
                </a:lnTo>
                <a:lnTo>
                  <a:pt x="2114" y="843"/>
                </a:lnTo>
                <a:lnTo>
                  <a:pt x="2065" y="787"/>
                </a:lnTo>
                <a:lnTo>
                  <a:pt x="2133" y="737"/>
                </a:lnTo>
                <a:lnTo>
                  <a:pt x="2126" y="687"/>
                </a:lnTo>
                <a:lnTo>
                  <a:pt x="2145" y="685"/>
                </a:lnTo>
                <a:lnTo>
                  <a:pt x="2164" y="725"/>
                </a:lnTo>
                <a:lnTo>
                  <a:pt x="2150" y="794"/>
                </a:lnTo>
                <a:lnTo>
                  <a:pt x="2190" y="808"/>
                </a:lnTo>
                <a:lnTo>
                  <a:pt x="2173" y="756"/>
                </a:lnTo>
                <a:lnTo>
                  <a:pt x="2237" y="728"/>
                </a:lnTo>
                <a:lnTo>
                  <a:pt x="2317" y="723"/>
                </a:lnTo>
                <a:lnTo>
                  <a:pt x="2388" y="765"/>
                </a:lnTo>
                <a:lnTo>
                  <a:pt x="2355" y="704"/>
                </a:lnTo>
                <a:lnTo>
                  <a:pt x="2351" y="626"/>
                </a:lnTo>
                <a:lnTo>
                  <a:pt x="2419" y="612"/>
                </a:lnTo>
                <a:lnTo>
                  <a:pt x="2511" y="614"/>
                </a:lnTo>
                <a:lnTo>
                  <a:pt x="2594" y="605"/>
                </a:lnTo>
                <a:lnTo>
                  <a:pt x="2563" y="564"/>
                </a:lnTo>
                <a:lnTo>
                  <a:pt x="2608" y="515"/>
                </a:lnTo>
                <a:lnTo>
                  <a:pt x="2653" y="512"/>
                </a:lnTo>
                <a:lnTo>
                  <a:pt x="2729" y="475"/>
                </a:lnTo>
                <a:lnTo>
                  <a:pt x="2830" y="463"/>
                </a:lnTo>
                <a:lnTo>
                  <a:pt x="2842" y="442"/>
                </a:lnTo>
                <a:lnTo>
                  <a:pt x="2944" y="434"/>
                </a:lnTo>
                <a:lnTo>
                  <a:pt x="2977" y="451"/>
                </a:lnTo>
                <a:lnTo>
                  <a:pt x="3062" y="411"/>
                </a:lnTo>
                <a:lnTo>
                  <a:pt x="3133" y="411"/>
                </a:lnTo>
                <a:lnTo>
                  <a:pt x="3144" y="375"/>
                </a:lnTo>
                <a:lnTo>
                  <a:pt x="3180" y="342"/>
                </a:lnTo>
                <a:lnTo>
                  <a:pt x="3272" y="307"/>
                </a:lnTo>
                <a:lnTo>
                  <a:pt x="3338" y="335"/>
                </a:lnTo>
                <a:lnTo>
                  <a:pt x="3286" y="354"/>
                </a:lnTo>
                <a:lnTo>
                  <a:pt x="3374" y="368"/>
                </a:lnTo>
                <a:lnTo>
                  <a:pt x="3383" y="406"/>
                </a:lnTo>
                <a:lnTo>
                  <a:pt x="3419" y="387"/>
                </a:lnTo>
                <a:lnTo>
                  <a:pt x="3532" y="390"/>
                </a:lnTo>
                <a:lnTo>
                  <a:pt x="3619" y="427"/>
                </a:lnTo>
                <a:lnTo>
                  <a:pt x="3650" y="458"/>
                </a:lnTo>
                <a:lnTo>
                  <a:pt x="3641" y="498"/>
                </a:lnTo>
                <a:lnTo>
                  <a:pt x="3598" y="522"/>
                </a:lnTo>
                <a:lnTo>
                  <a:pt x="3497" y="564"/>
                </a:lnTo>
                <a:lnTo>
                  <a:pt x="3468" y="586"/>
                </a:lnTo>
                <a:lnTo>
                  <a:pt x="3515" y="598"/>
                </a:lnTo>
                <a:lnTo>
                  <a:pt x="3572" y="616"/>
                </a:lnTo>
                <a:lnTo>
                  <a:pt x="3608" y="602"/>
                </a:lnTo>
                <a:lnTo>
                  <a:pt x="3626" y="650"/>
                </a:lnTo>
                <a:lnTo>
                  <a:pt x="3643" y="631"/>
                </a:lnTo>
                <a:lnTo>
                  <a:pt x="3704" y="619"/>
                </a:lnTo>
                <a:lnTo>
                  <a:pt x="3830" y="631"/>
                </a:lnTo>
                <a:lnTo>
                  <a:pt x="3839" y="666"/>
                </a:lnTo>
                <a:lnTo>
                  <a:pt x="4000" y="676"/>
                </a:lnTo>
                <a:lnTo>
                  <a:pt x="4002" y="619"/>
                </a:lnTo>
                <a:lnTo>
                  <a:pt x="4085" y="633"/>
                </a:lnTo>
                <a:lnTo>
                  <a:pt x="4146" y="633"/>
                </a:lnTo>
                <a:lnTo>
                  <a:pt x="4208" y="671"/>
                </a:lnTo>
                <a:lnTo>
                  <a:pt x="4227" y="718"/>
                </a:lnTo>
                <a:lnTo>
                  <a:pt x="4203" y="749"/>
                </a:lnTo>
                <a:lnTo>
                  <a:pt x="4253" y="806"/>
                </a:lnTo>
                <a:lnTo>
                  <a:pt x="4314" y="834"/>
                </a:lnTo>
                <a:lnTo>
                  <a:pt x="4350" y="758"/>
                </a:lnTo>
                <a:lnTo>
                  <a:pt x="4413" y="791"/>
                </a:lnTo>
                <a:lnTo>
                  <a:pt x="4477" y="772"/>
                </a:lnTo>
                <a:lnTo>
                  <a:pt x="4553" y="794"/>
                </a:lnTo>
                <a:lnTo>
                  <a:pt x="4581" y="775"/>
                </a:lnTo>
                <a:lnTo>
                  <a:pt x="4645" y="784"/>
                </a:lnTo>
                <a:lnTo>
                  <a:pt x="4617" y="716"/>
                </a:lnTo>
                <a:lnTo>
                  <a:pt x="4669" y="685"/>
                </a:lnTo>
                <a:lnTo>
                  <a:pt x="5016" y="732"/>
                </a:lnTo>
                <a:lnTo>
                  <a:pt x="5049" y="775"/>
                </a:lnTo>
                <a:lnTo>
                  <a:pt x="5151" y="829"/>
                </a:lnTo>
                <a:lnTo>
                  <a:pt x="5306" y="815"/>
                </a:lnTo>
                <a:lnTo>
                  <a:pt x="5384" y="827"/>
                </a:lnTo>
                <a:lnTo>
                  <a:pt x="5415" y="858"/>
                </a:lnTo>
                <a:lnTo>
                  <a:pt x="5410" y="907"/>
                </a:lnTo>
                <a:lnTo>
                  <a:pt x="5460" y="926"/>
                </a:lnTo>
                <a:lnTo>
                  <a:pt x="5510" y="912"/>
                </a:lnTo>
                <a:lnTo>
                  <a:pt x="5578" y="912"/>
                </a:lnTo>
                <a:lnTo>
                  <a:pt x="5651" y="924"/>
                </a:lnTo>
                <a:lnTo>
                  <a:pt x="5725" y="917"/>
                </a:lnTo>
                <a:lnTo>
                  <a:pt x="5793" y="976"/>
                </a:lnTo>
                <a:lnTo>
                  <a:pt x="5840" y="954"/>
                </a:lnTo>
                <a:lnTo>
                  <a:pt x="5810" y="912"/>
                </a:lnTo>
                <a:lnTo>
                  <a:pt x="5826" y="881"/>
                </a:lnTo>
                <a:lnTo>
                  <a:pt x="5949" y="900"/>
                </a:lnTo>
                <a:lnTo>
                  <a:pt x="6030" y="895"/>
                </a:lnTo>
                <a:lnTo>
                  <a:pt x="6141" y="928"/>
                </a:lnTo>
                <a:lnTo>
                  <a:pt x="6195" y="959"/>
                </a:lnTo>
                <a:lnTo>
                  <a:pt x="6289" y="1009"/>
                </a:lnTo>
                <a:lnTo>
                  <a:pt x="6391" y="1075"/>
                </a:lnTo>
                <a:lnTo>
                  <a:pt x="6389" y="1115"/>
                </a:lnTo>
                <a:lnTo>
                  <a:pt x="6415" y="1132"/>
                </a:lnTo>
                <a:lnTo>
                  <a:pt x="6405" y="1084"/>
                </a:lnTo>
                <a:lnTo>
                  <a:pt x="6509" y="1094"/>
                </a:lnTo>
                <a:lnTo>
                  <a:pt x="6587" y="1155"/>
                </a:lnTo>
                <a:close/>
                <a:moveTo>
                  <a:pt x="4829" y="2106"/>
                </a:moveTo>
                <a:lnTo>
                  <a:pt x="4791" y="2016"/>
                </a:lnTo>
                <a:lnTo>
                  <a:pt x="4775" y="1966"/>
                </a:lnTo>
                <a:lnTo>
                  <a:pt x="4777" y="1914"/>
                </a:lnTo>
                <a:lnTo>
                  <a:pt x="4763" y="1864"/>
                </a:lnTo>
                <a:lnTo>
                  <a:pt x="4754" y="1829"/>
                </a:lnTo>
                <a:lnTo>
                  <a:pt x="4735" y="1836"/>
                </a:lnTo>
                <a:lnTo>
                  <a:pt x="4751" y="1860"/>
                </a:lnTo>
                <a:lnTo>
                  <a:pt x="4716" y="1886"/>
                </a:lnTo>
                <a:lnTo>
                  <a:pt x="4711" y="1957"/>
                </a:lnTo>
                <a:lnTo>
                  <a:pt x="4735" y="2006"/>
                </a:lnTo>
                <a:lnTo>
                  <a:pt x="4732" y="2072"/>
                </a:lnTo>
                <a:lnTo>
                  <a:pt x="4723" y="2110"/>
                </a:lnTo>
                <a:lnTo>
                  <a:pt x="4728" y="2165"/>
                </a:lnTo>
                <a:lnTo>
                  <a:pt x="4723" y="2212"/>
                </a:lnTo>
                <a:lnTo>
                  <a:pt x="4730" y="2252"/>
                </a:lnTo>
                <a:lnTo>
                  <a:pt x="4756" y="2217"/>
                </a:lnTo>
                <a:lnTo>
                  <a:pt x="4787" y="2245"/>
                </a:lnTo>
                <a:lnTo>
                  <a:pt x="4787" y="2210"/>
                </a:lnTo>
                <a:lnTo>
                  <a:pt x="4749" y="2160"/>
                </a:lnTo>
                <a:lnTo>
                  <a:pt x="4772" y="2089"/>
                </a:lnTo>
                <a:lnTo>
                  <a:pt x="4829" y="2106"/>
                </a:lnTo>
                <a:close/>
                <a:moveTo>
                  <a:pt x="103" y="1794"/>
                </a:moveTo>
                <a:lnTo>
                  <a:pt x="61" y="1784"/>
                </a:lnTo>
                <a:lnTo>
                  <a:pt x="9" y="1803"/>
                </a:lnTo>
                <a:lnTo>
                  <a:pt x="0" y="1824"/>
                </a:lnTo>
                <a:lnTo>
                  <a:pt x="47" y="1831"/>
                </a:lnTo>
                <a:lnTo>
                  <a:pt x="118" y="1831"/>
                </a:lnTo>
                <a:lnTo>
                  <a:pt x="115" y="1817"/>
                </a:lnTo>
                <a:lnTo>
                  <a:pt x="120" y="1803"/>
                </a:lnTo>
                <a:lnTo>
                  <a:pt x="103" y="1794"/>
                </a:lnTo>
                <a:close/>
                <a:moveTo>
                  <a:pt x="6195" y="829"/>
                </a:moveTo>
                <a:lnTo>
                  <a:pt x="6247" y="824"/>
                </a:lnTo>
                <a:lnTo>
                  <a:pt x="6287" y="808"/>
                </a:lnTo>
                <a:lnTo>
                  <a:pt x="6289" y="798"/>
                </a:lnTo>
                <a:lnTo>
                  <a:pt x="6233" y="780"/>
                </a:lnTo>
                <a:lnTo>
                  <a:pt x="6200" y="780"/>
                </a:lnTo>
                <a:lnTo>
                  <a:pt x="6195" y="782"/>
                </a:lnTo>
                <a:lnTo>
                  <a:pt x="6148" y="810"/>
                </a:lnTo>
                <a:lnTo>
                  <a:pt x="6152" y="834"/>
                </a:lnTo>
                <a:lnTo>
                  <a:pt x="6195" y="829"/>
                </a:lnTo>
                <a:close/>
                <a:moveTo>
                  <a:pt x="4683" y="616"/>
                </a:moveTo>
                <a:lnTo>
                  <a:pt x="4645" y="647"/>
                </a:lnTo>
                <a:lnTo>
                  <a:pt x="4652" y="650"/>
                </a:lnTo>
                <a:lnTo>
                  <a:pt x="4730" y="659"/>
                </a:lnTo>
                <a:lnTo>
                  <a:pt x="4789" y="659"/>
                </a:lnTo>
                <a:lnTo>
                  <a:pt x="4784" y="638"/>
                </a:lnTo>
                <a:lnTo>
                  <a:pt x="4730" y="609"/>
                </a:lnTo>
                <a:lnTo>
                  <a:pt x="4683" y="616"/>
                </a:lnTo>
                <a:close/>
                <a:moveTo>
                  <a:pt x="5021" y="548"/>
                </a:moveTo>
                <a:lnTo>
                  <a:pt x="5065" y="517"/>
                </a:lnTo>
                <a:lnTo>
                  <a:pt x="4969" y="496"/>
                </a:lnTo>
                <a:lnTo>
                  <a:pt x="4895" y="484"/>
                </a:lnTo>
                <a:lnTo>
                  <a:pt x="4886" y="510"/>
                </a:lnTo>
                <a:lnTo>
                  <a:pt x="4959" y="541"/>
                </a:lnTo>
                <a:lnTo>
                  <a:pt x="5021" y="548"/>
                </a:lnTo>
                <a:close/>
                <a:moveTo>
                  <a:pt x="4673" y="534"/>
                </a:moveTo>
                <a:lnTo>
                  <a:pt x="4815" y="536"/>
                </a:lnTo>
                <a:lnTo>
                  <a:pt x="4846" y="479"/>
                </a:lnTo>
                <a:lnTo>
                  <a:pt x="4706" y="437"/>
                </a:lnTo>
                <a:lnTo>
                  <a:pt x="4605" y="434"/>
                </a:lnTo>
                <a:lnTo>
                  <a:pt x="4555" y="449"/>
                </a:lnTo>
                <a:lnTo>
                  <a:pt x="4534" y="503"/>
                </a:lnTo>
                <a:lnTo>
                  <a:pt x="4609" y="553"/>
                </a:lnTo>
                <a:lnTo>
                  <a:pt x="4673" y="534"/>
                </a:lnTo>
                <a:close/>
                <a:moveTo>
                  <a:pt x="1268" y="730"/>
                </a:moveTo>
                <a:lnTo>
                  <a:pt x="1228" y="746"/>
                </a:lnTo>
                <a:lnTo>
                  <a:pt x="1233" y="784"/>
                </a:lnTo>
                <a:lnTo>
                  <a:pt x="1304" y="803"/>
                </a:lnTo>
                <a:lnTo>
                  <a:pt x="1313" y="834"/>
                </a:lnTo>
                <a:lnTo>
                  <a:pt x="1441" y="843"/>
                </a:lnTo>
                <a:lnTo>
                  <a:pt x="1464" y="839"/>
                </a:lnTo>
                <a:lnTo>
                  <a:pt x="1389" y="780"/>
                </a:lnTo>
                <a:lnTo>
                  <a:pt x="1382" y="720"/>
                </a:lnTo>
                <a:lnTo>
                  <a:pt x="1443" y="650"/>
                </a:lnTo>
                <a:lnTo>
                  <a:pt x="1500" y="576"/>
                </a:lnTo>
                <a:lnTo>
                  <a:pt x="1620" y="503"/>
                </a:lnTo>
                <a:lnTo>
                  <a:pt x="1739" y="465"/>
                </a:lnTo>
                <a:lnTo>
                  <a:pt x="1876" y="427"/>
                </a:lnTo>
                <a:lnTo>
                  <a:pt x="1902" y="401"/>
                </a:lnTo>
                <a:lnTo>
                  <a:pt x="1873" y="371"/>
                </a:lnTo>
                <a:lnTo>
                  <a:pt x="1798" y="380"/>
                </a:lnTo>
                <a:lnTo>
                  <a:pt x="1731" y="411"/>
                </a:lnTo>
                <a:lnTo>
                  <a:pt x="1604" y="425"/>
                </a:lnTo>
                <a:lnTo>
                  <a:pt x="1476" y="475"/>
                </a:lnTo>
                <a:lnTo>
                  <a:pt x="1389" y="517"/>
                </a:lnTo>
                <a:lnTo>
                  <a:pt x="1401" y="553"/>
                </a:lnTo>
                <a:lnTo>
                  <a:pt x="1309" y="619"/>
                </a:lnTo>
                <a:lnTo>
                  <a:pt x="1344" y="628"/>
                </a:lnTo>
                <a:lnTo>
                  <a:pt x="1266" y="690"/>
                </a:lnTo>
                <a:lnTo>
                  <a:pt x="1268" y="730"/>
                </a:lnTo>
                <a:close/>
                <a:moveTo>
                  <a:pt x="3300" y="257"/>
                </a:moveTo>
                <a:lnTo>
                  <a:pt x="3312" y="224"/>
                </a:lnTo>
                <a:lnTo>
                  <a:pt x="3213" y="175"/>
                </a:lnTo>
                <a:lnTo>
                  <a:pt x="3185" y="170"/>
                </a:lnTo>
                <a:lnTo>
                  <a:pt x="3154" y="179"/>
                </a:lnTo>
                <a:lnTo>
                  <a:pt x="3083" y="290"/>
                </a:lnTo>
                <a:lnTo>
                  <a:pt x="3300" y="257"/>
                </a:lnTo>
                <a:close/>
                <a:moveTo>
                  <a:pt x="1037" y="89"/>
                </a:moveTo>
                <a:lnTo>
                  <a:pt x="1079" y="111"/>
                </a:lnTo>
                <a:lnTo>
                  <a:pt x="1124" y="97"/>
                </a:lnTo>
                <a:lnTo>
                  <a:pt x="1129" y="82"/>
                </a:lnTo>
                <a:lnTo>
                  <a:pt x="1164" y="75"/>
                </a:lnTo>
                <a:lnTo>
                  <a:pt x="1216" y="63"/>
                </a:lnTo>
                <a:lnTo>
                  <a:pt x="1231" y="49"/>
                </a:lnTo>
                <a:lnTo>
                  <a:pt x="1174" y="30"/>
                </a:lnTo>
                <a:lnTo>
                  <a:pt x="1138" y="45"/>
                </a:lnTo>
                <a:lnTo>
                  <a:pt x="1115" y="66"/>
                </a:lnTo>
                <a:lnTo>
                  <a:pt x="1108" y="42"/>
                </a:lnTo>
                <a:lnTo>
                  <a:pt x="1049" y="42"/>
                </a:lnTo>
                <a:lnTo>
                  <a:pt x="973" y="59"/>
                </a:lnTo>
                <a:lnTo>
                  <a:pt x="1058" y="61"/>
                </a:lnTo>
                <a:lnTo>
                  <a:pt x="1037" y="89"/>
                </a:lnTo>
                <a:close/>
                <a:moveTo>
                  <a:pt x="2847" y="163"/>
                </a:moveTo>
                <a:lnTo>
                  <a:pt x="2911" y="196"/>
                </a:lnTo>
                <a:lnTo>
                  <a:pt x="3017" y="219"/>
                </a:lnTo>
                <a:lnTo>
                  <a:pt x="3102" y="208"/>
                </a:lnTo>
                <a:lnTo>
                  <a:pt x="3111" y="132"/>
                </a:lnTo>
                <a:lnTo>
                  <a:pt x="3022" y="45"/>
                </a:lnTo>
                <a:lnTo>
                  <a:pt x="2948" y="0"/>
                </a:lnTo>
                <a:lnTo>
                  <a:pt x="2863" y="21"/>
                </a:lnTo>
                <a:lnTo>
                  <a:pt x="2764" y="82"/>
                </a:lnTo>
                <a:lnTo>
                  <a:pt x="2816" y="99"/>
                </a:lnTo>
                <a:lnTo>
                  <a:pt x="2847" y="163"/>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13" name="Freeform 578"/>
          <p:cNvSpPr>
            <a:spLocks noEditPoints="1"/>
          </p:cNvSpPr>
          <p:nvPr/>
        </p:nvSpPr>
        <p:spPr bwMode="auto">
          <a:xfrm>
            <a:off x="5751842" y="4258749"/>
            <a:ext cx="92720" cy="65997"/>
          </a:xfrm>
          <a:custGeom>
            <a:gdLst>
              <a:gd fmla="*/ 217 w 229" name="T0"/>
              <a:gd fmla="*/ 149 h 163" name="T1"/>
              <a:gd fmla="*/ 229 w 229" name="T2"/>
              <a:gd fmla="*/ 163 h 163" name="T3"/>
              <a:gd fmla="*/ 200 w 229" name="T4"/>
              <a:gd fmla="*/ 163 h 163" name="T5"/>
              <a:gd fmla="*/ 186 w 229" name="T6"/>
              <a:gd fmla="*/ 139 h 163" name="T7"/>
              <a:gd fmla="*/ 210 w 229" name="T8"/>
              <a:gd fmla="*/ 149 h 163" name="T9"/>
              <a:gd fmla="*/ 217 w 229" name="T10"/>
              <a:gd fmla="*/ 149 h 163" name="T11"/>
              <a:gd fmla="*/ 167 w 229" name="T12"/>
              <a:gd fmla="*/ 125 h 163" name="T13"/>
              <a:gd fmla="*/ 153 w 229" name="T14"/>
              <a:gd fmla="*/ 128 h 163" name="T15"/>
              <a:gd fmla="*/ 130 w 229" name="T16"/>
              <a:gd fmla="*/ 123 h 163" name="T17"/>
              <a:gd fmla="*/ 120 w 229" name="T18"/>
              <a:gd fmla="*/ 116 h 163" name="T19"/>
              <a:gd fmla="*/ 122 w 229" name="T20"/>
              <a:gd fmla="*/ 102 h 163" name="T21"/>
              <a:gd fmla="*/ 148 w 229" name="T22"/>
              <a:gd fmla="*/ 106 h 163" name="T23"/>
              <a:gd fmla="*/ 163 w 229" name="T24"/>
              <a:gd fmla="*/ 116 h 163" name="T25"/>
              <a:gd fmla="*/ 167 w 229" name="T26"/>
              <a:gd fmla="*/ 125 h 163" name="T27"/>
              <a:gd fmla="*/ 200 w 229" name="T28"/>
              <a:gd fmla="*/ 116 h 163" name="T29"/>
              <a:gd fmla="*/ 193 w 229" name="T30"/>
              <a:gd fmla="*/ 123 h 163" name="T31"/>
              <a:gd fmla="*/ 165 w 229" name="T32"/>
              <a:gd fmla="*/ 90 h 163" name="T33"/>
              <a:gd fmla="*/ 158 w 229" name="T34"/>
              <a:gd fmla="*/ 66 h 163" name="T35"/>
              <a:gd fmla="*/ 170 w 229" name="T36"/>
              <a:gd fmla="*/ 66 h 163" name="T37"/>
              <a:gd fmla="*/ 184 w 229" name="T38"/>
              <a:gd fmla="*/ 97 h 163" name="T39"/>
              <a:gd fmla="*/ 200 w 229" name="T40"/>
              <a:gd fmla="*/ 116 h 163" name="T41"/>
              <a:gd fmla="*/ 130 w 229" name="T42"/>
              <a:gd fmla="*/ 66 h 163" name="T43"/>
              <a:gd fmla="*/ 132 w 229" name="T44"/>
              <a:gd fmla="*/ 73 h 163" name="T45"/>
              <a:gd fmla="*/ 101 w 229" name="T46"/>
              <a:gd fmla="*/ 57 h 163" name="T47"/>
              <a:gd fmla="*/ 80 w 229" name="T48"/>
              <a:gd fmla="*/ 45 h 163" name="T49"/>
              <a:gd fmla="*/ 66 w 229" name="T50"/>
              <a:gd fmla="*/ 31 h 163" name="T51"/>
              <a:gd fmla="*/ 70 w 229" name="T52"/>
              <a:gd fmla="*/ 26 h 163" name="T53"/>
              <a:gd fmla="*/ 89 w 229" name="T54"/>
              <a:gd fmla="*/ 35 h 163" name="T55"/>
              <a:gd fmla="*/ 120 w 229" name="T56"/>
              <a:gd fmla="*/ 54 h 163" name="T57"/>
              <a:gd fmla="*/ 130 w 229" name="T58"/>
              <a:gd fmla="*/ 66 h 163" name="T59"/>
              <a:gd fmla="*/ 40 w 229" name="T60"/>
              <a:gd fmla="*/ 28 h 163" name="T61"/>
              <a:gd fmla="*/ 33 w 229" name="T62"/>
              <a:gd fmla="*/ 31 h 163" name="T63"/>
              <a:gd fmla="*/ 16 w 229" name="T64"/>
              <a:gd fmla="*/ 21 h 163" name="T65"/>
              <a:gd fmla="*/ 0 w 229" name="T66"/>
              <a:gd fmla="*/ 5 h 163" name="T67"/>
              <a:gd fmla="*/ 2 w 229" name="T68"/>
              <a:gd fmla="*/ 0 h 163" name="T69"/>
              <a:gd fmla="*/ 23 w 229" name="T70"/>
              <a:gd fmla="*/ 17 h 163" name="T71"/>
              <a:gd fmla="*/ 40 w 229" name="T72"/>
              <a:gd fmla="*/ 28 h 1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63" w="229">
                <a:moveTo>
                  <a:pt x="217" y="149"/>
                </a:moveTo>
                <a:lnTo>
                  <a:pt x="229" y="163"/>
                </a:lnTo>
                <a:lnTo>
                  <a:pt x="200" y="163"/>
                </a:lnTo>
                <a:lnTo>
                  <a:pt x="186" y="139"/>
                </a:lnTo>
                <a:lnTo>
                  <a:pt x="210" y="149"/>
                </a:lnTo>
                <a:lnTo>
                  <a:pt x="217" y="149"/>
                </a:lnTo>
                <a:close/>
                <a:moveTo>
                  <a:pt x="167" y="125"/>
                </a:moveTo>
                <a:lnTo>
                  <a:pt x="153" y="128"/>
                </a:lnTo>
                <a:lnTo>
                  <a:pt x="130" y="123"/>
                </a:lnTo>
                <a:lnTo>
                  <a:pt x="120" y="116"/>
                </a:lnTo>
                <a:lnTo>
                  <a:pt x="122" y="102"/>
                </a:lnTo>
                <a:lnTo>
                  <a:pt x="148" y="106"/>
                </a:lnTo>
                <a:lnTo>
                  <a:pt x="163" y="116"/>
                </a:lnTo>
                <a:lnTo>
                  <a:pt x="167" y="125"/>
                </a:lnTo>
                <a:close/>
                <a:moveTo>
                  <a:pt x="200" y="116"/>
                </a:moveTo>
                <a:lnTo>
                  <a:pt x="193" y="123"/>
                </a:lnTo>
                <a:lnTo>
                  <a:pt x="165" y="90"/>
                </a:lnTo>
                <a:lnTo>
                  <a:pt x="158" y="66"/>
                </a:lnTo>
                <a:lnTo>
                  <a:pt x="170" y="66"/>
                </a:lnTo>
                <a:lnTo>
                  <a:pt x="184" y="97"/>
                </a:lnTo>
                <a:lnTo>
                  <a:pt x="200" y="116"/>
                </a:lnTo>
                <a:close/>
                <a:moveTo>
                  <a:pt x="130" y="66"/>
                </a:moveTo>
                <a:lnTo>
                  <a:pt x="132" y="73"/>
                </a:lnTo>
                <a:lnTo>
                  <a:pt x="101" y="57"/>
                </a:lnTo>
                <a:lnTo>
                  <a:pt x="80" y="45"/>
                </a:lnTo>
                <a:lnTo>
                  <a:pt x="66" y="31"/>
                </a:lnTo>
                <a:lnTo>
                  <a:pt x="70" y="26"/>
                </a:lnTo>
                <a:lnTo>
                  <a:pt x="89" y="35"/>
                </a:lnTo>
                <a:lnTo>
                  <a:pt x="120" y="54"/>
                </a:lnTo>
                <a:lnTo>
                  <a:pt x="130" y="66"/>
                </a:lnTo>
                <a:close/>
                <a:moveTo>
                  <a:pt x="40" y="28"/>
                </a:moveTo>
                <a:lnTo>
                  <a:pt x="33" y="31"/>
                </a:lnTo>
                <a:lnTo>
                  <a:pt x="16" y="21"/>
                </a:lnTo>
                <a:lnTo>
                  <a:pt x="0" y="5"/>
                </a:lnTo>
                <a:lnTo>
                  <a:pt x="2" y="0"/>
                </a:lnTo>
                <a:lnTo>
                  <a:pt x="23" y="17"/>
                </a:lnTo>
                <a:lnTo>
                  <a:pt x="40" y="28"/>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14" name="Freeform 579"/>
          <p:cNvSpPr/>
          <p:nvPr/>
        </p:nvSpPr>
        <p:spPr bwMode="auto">
          <a:xfrm>
            <a:off x="3646006" y="3808105"/>
            <a:ext cx="258320" cy="213378"/>
          </a:xfrm>
          <a:custGeom>
            <a:gdLst>
              <a:gd fmla="*/ 461 w 638" name="T0"/>
              <a:gd fmla="*/ 494 h 527" name="T1"/>
              <a:gd fmla="*/ 456 w 638" name="T2"/>
              <a:gd fmla="*/ 461 h 527" name="T3"/>
              <a:gd fmla="*/ 432 w 638" name="T4"/>
              <a:gd fmla="*/ 418 h 527" name="T5"/>
              <a:gd fmla="*/ 418 w 638" name="T6"/>
              <a:gd fmla="*/ 385 h 527" name="T7"/>
              <a:gd fmla="*/ 392 w 638" name="T8"/>
              <a:gd fmla="*/ 397 h 527" name="T9"/>
              <a:gd fmla="*/ 406 w 638" name="T10"/>
              <a:gd fmla="*/ 432 h 527" name="T11"/>
              <a:gd fmla="*/ 364 w 638" name="T12"/>
              <a:gd fmla="*/ 480 h 527" name="T13"/>
              <a:gd fmla="*/ 312 w 638" name="T14"/>
              <a:gd fmla="*/ 463 h 527" name="T15"/>
              <a:gd fmla="*/ 293 w 638" name="T16"/>
              <a:gd fmla="*/ 482 h 527" name="T17"/>
              <a:gd fmla="*/ 272 w 638" name="T18"/>
              <a:gd fmla="*/ 496 h 527" name="T19"/>
              <a:gd fmla="*/ 229 w 638" name="T20"/>
              <a:gd fmla="*/ 489 h 527" name="T21"/>
              <a:gd fmla="*/ 187 w 638" name="T22"/>
              <a:gd fmla="*/ 494 h 527" name="T23"/>
              <a:gd fmla="*/ 156 w 638" name="T24"/>
              <a:gd fmla="*/ 468 h 527" name="T25"/>
              <a:gd fmla="*/ 123 w 638" name="T26"/>
              <a:gd fmla="*/ 463 h 527" name="T27"/>
              <a:gd fmla="*/ 102 w 638" name="T28"/>
              <a:gd fmla="*/ 515 h 527" name="T29"/>
              <a:gd fmla="*/ 76 w 638" name="T30"/>
              <a:gd fmla="*/ 527 h 527" name="T31"/>
              <a:gd fmla="*/ 59 w 638" name="T32"/>
              <a:gd fmla="*/ 513 h 527" name="T33"/>
              <a:gd fmla="*/ 64 w 638" name="T34"/>
              <a:gd fmla="*/ 487 h 527" name="T35"/>
              <a:gd fmla="*/ 40 w 638" name="T36"/>
              <a:gd fmla="*/ 447 h 527" name="T37"/>
              <a:gd fmla="*/ 38 w 638" name="T38"/>
              <a:gd fmla="*/ 421 h 527" name="T39"/>
              <a:gd fmla="*/ 24 w 638" name="T40"/>
              <a:gd fmla="*/ 385 h 527" name="T41"/>
              <a:gd fmla="*/ 0 w 638" name="T42"/>
              <a:gd fmla="*/ 373 h 527" name="T43"/>
              <a:gd fmla="*/ 14 w 638" name="T44"/>
              <a:gd fmla="*/ 343 h 527" name="T45"/>
              <a:gd fmla="*/ 24 w 638" name="T46"/>
              <a:gd fmla="*/ 314 h 527" name="T47"/>
              <a:gd fmla="*/ 26 w 638" name="T48"/>
              <a:gd fmla="*/ 281 h 527" name="T49"/>
              <a:gd fmla="*/ 76 w 638" name="T50"/>
              <a:gd fmla="*/ 255 h 527" name="T51"/>
              <a:gd fmla="*/ 76 w 638" name="T52"/>
              <a:gd fmla="*/ 80 h 527" name="T53"/>
              <a:gd fmla="*/ 118 w 638" name="T54"/>
              <a:gd fmla="*/ 0 h 527" name="T55"/>
              <a:gd fmla="*/ 425 w 638" name="T56"/>
              <a:gd fmla="*/ 0 h 527" name="T57"/>
              <a:gd fmla="*/ 591 w 638" name="T58"/>
              <a:gd fmla="*/ 40 h 527" name="T59"/>
              <a:gd fmla="*/ 588 w 638" name="T60"/>
              <a:gd fmla="*/ 87 h 527" name="T61"/>
              <a:gd fmla="*/ 617 w 638" name="T62"/>
              <a:gd fmla="*/ 146 h 527" name="T63"/>
              <a:gd fmla="*/ 619 w 638" name="T64"/>
              <a:gd fmla="*/ 182 h 527" name="T65"/>
              <a:gd fmla="*/ 576 w 638" name="T66"/>
              <a:gd fmla="*/ 201 h 527" name="T67"/>
              <a:gd fmla="*/ 558 w 638" name="T68"/>
              <a:gd fmla="*/ 286 h 527" name="T69"/>
              <a:gd fmla="*/ 555 w 638" name="T70"/>
              <a:gd fmla="*/ 335 h 527" name="T71"/>
              <a:gd fmla="*/ 515 w 638" name="T72"/>
              <a:gd fmla="*/ 392 h 527" name="T73"/>
              <a:gd fmla="*/ 496 w 638" name="T74"/>
              <a:gd fmla="*/ 437 h 527" name="T75"/>
              <a:gd fmla="*/ 465 w 638" name="T76"/>
              <a:gd fmla="*/ 489 h 527"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27" w="638">
                <a:moveTo>
                  <a:pt x="465" y="494"/>
                </a:moveTo>
                <a:lnTo>
                  <a:pt x="461" y="494"/>
                </a:lnTo>
                <a:lnTo>
                  <a:pt x="461" y="475"/>
                </a:lnTo>
                <a:lnTo>
                  <a:pt x="456" y="461"/>
                </a:lnTo>
                <a:lnTo>
                  <a:pt x="437" y="444"/>
                </a:lnTo>
                <a:lnTo>
                  <a:pt x="432" y="418"/>
                </a:lnTo>
                <a:lnTo>
                  <a:pt x="437" y="387"/>
                </a:lnTo>
                <a:lnTo>
                  <a:pt x="418" y="385"/>
                </a:lnTo>
                <a:lnTo>
                  <a:pt x="416" y="395"/>
                </a:lnTo>
                <a:lnTo>
                  <a:pt x="392" y="397"/>
                </a:lnTo>
                <a:lnTo>
                  <a:pt x="402" y="409"/>
                </a:lnTo>
                <a:lnTo>
                  <a:pt x="406" y="432"/>
                </a:lnTo>
                <a:lnTo>
                  <a:pt x="385" y="454"/>
                </a:lnTo>
                <a:lnTo>
                  <a:pt x="364" y="480"/>
                </a:lnTo>
                <a:lnTo>
                  <a:pt x="345" y="484"/>
                </a:lnTo>
                <a:lnTo>
                  <a:pt x="312" y="463"/>
                </a:lnTo>
                <a:lnTo>
                  <a:pt x="298" y="470"/>
                </a:lnTo>
                <a:lnTo>
                  <a:pt x="293" y="482"/>
                </a:lnTo>
                <a:lnTo>
                  <a:pt x="274" y="489"/>
                </a:lnTo>
                <a:lnTo>
                  <a:pt x="272" y="496"/>
                </a:lnTo>
                <a:lnTo>
                  <a:pt x="234" y="496"/>
                </a:lnTo>
                <a:lnTo>
                  <a:pt x="229" y="489"/>
                </a:lnTo>
                <a:lnTo>
                  <a:pt x="201" y="487"/>
                </a:lnTo>
                <a:lnTo>
                  <a:pt x="187" y="494"/>
                </a:lnTo>
                <a:lnTo>
                  <a:pt x="177" y="491"/>
                </a:lnTo>
                <a:lnTo>
                  <a:pt x="156" y="468"/>
                </a:lnTo>
                <a:lnTo>
                  <a:pt x="149" y="458"/>
                </a:lnTo>
                <a:lnTo>
                  <a:pt x="123" y="463"/>
                </a:lnTo>
                <a:lnTo>
                  <a:pt x="111" y="480"/>
                </a:lnTo>
                <a:lnTo>
                  <a:pt x="102" y="515"/>
                </a:lnTo>
                <a:lnTo>
                  <a:pt x="87" y="522"/>
                </a:lnTo>
                <a:lnTo>
                  <a:pt x="76" y="527"/>
                </a:lnTo>
                <a:lnTo>
                  <a:pt x="73" y="524"/>
                </a:lnTo>
                <a:lnTo>
                  <a:pt x="59" y="513"/>
                </a:lnTo>
                <a:lnTo>
                  <a:pt x="57" y="501"/>
                </a:lnTo>
                <a:lnTo>
                  <a:pt x="64" y="487"/>
                </a:lnTo>
                <a:lnTo>
                  <a:pt x="64" y="470"/>
                </a:lnTo>
                <a:lnTo>
                  <a:pt x="40" y="447"/>
                </a:lnTo>
                <a:lnTo>
                  <a:pt x="38" y="430"/>
                </a:lnTo>
                <a:lnTo>
                  <a:pt x="38" y="421"/>
                </a:lnTo>
                <a:lnTo>
                  <a:pt x="24" y="409"/>
                </a:lnTo>
                <a:lnTo>
                  <a:pt x="24" y="385"/>
                </a:lnTo>
                <a:lnTo>
                  <a:pt x="14" y="371"/>
                </a:lnTo>
                <a:lnTo>
                  <a:pt x="0" y="373"/>
                </a:lnTo>
                <a:lnTo>
                  <a:pt x="5" y="359"/>
                </a:lnTo>
                <a:lnTo>
                  <a:pt x="14" y="343"/>
                </a:lnTo>
                <a:lnTo>
                  <a:pt x="9" y="326"/>
                </a:lnTo>
                <a:lnTo>
                  <a:pt x="24" y="314"/>
                </a:lnTo>
                <a:lnTo>
                  <a:pt x="14" y="305"/>
                </a:lnTo>
                <a:lnTo>
                  <a:pt x="26" y="281"/>
                </a:lnTo>
                <a:lnTo>
                  <a:pt x="42" y="250"/>
                </a:lnTo>
                <a:lnTo>
                  <a:pt x="76" y="255"/>
                </a:lnTo>
                <a:lnTo>
                  <a:pt x="73" y="97"/>
                </a:lnTo>
                <a:lnTo>
                  <a:pt x="76" y="80"/>
                </a:lnTo>
                <a:lnTo>
                  <a:pt x="118" y="80"/>
                </a:lnTo>
                <a:lnTo>
                  <a:pt x="118" y="0"/>
                </a:lnTo>
                <a:lnTo>
                  <a:pt x="274" y="0"/>
                </a:lnTo>
                <a:lnTo>
                  <a:pt x="425" y="0"/>
                </a:lnTo>
                <a:lnTo>
                  <a:pt x="579" y="0"/>
                </a:lnTo>
                <a:lnTo>
                  <a:pt x="591" y="40"/>
                </a:lnTo>
                <a:lnTo>
                  <a:pt x="581" y="47"/>
                </a:lnTo>
                <a:lnTo>
                  <a:pt x="588" y="87"/>
                </a:lnTo>
                <a:lnTo>
                  <a:pt x="602" y="135"/>
                </a:lnTo>
                <a:lnTo>
                  <a:pt x="617" y="146"/>
                </a:lnTo>
                <a:lnTo>
                  <a:pt x="638" y="161"/>
                </a:lnTo>
                <a:lnTo>
                  <a:pt x="619" y="182"/>
                </a:lnTo>
                <a:lnTo>
                  <a:pt x="588" y="189"/>
                </a:lnTo>
                <a:lnTo>
                  <a:pt x="576" y="201"/>
                </a:lnTo>
                <a:lnTo>
                  <a:pt x="574" y="227"/>
                </a:lnTo>
                <a:lnTo>
                  <a:pt x="558" y="286"/>
                </a:lnTo>
                <a:lnTo>
                  <a:pt x="560" y="300"/>
                </a:lnTo>
                <a:lnTo>
                  <a:pt x="555" y="335"/>
                </a:lnTo>
                <a:lnTo>
                  <a:pt x="539" y="373"/>
                </a:lnTo>
                <a:lnTo>
                  <a:pt x="515" y="392"/>
                </a:lnTo>
                <a:lnTo>
                  <a:pt x="499" y="423"/>
                </a:lnTo>
                <a:lnTo>
                  <a:pt x="496" y="437"/>
                </a:lnTo>
                <a:lnTo>
                  <a:pt x="477" y="449"/>
                </a:lnTo>
                <a:lnTo>
                  <a:pt x="465" y="489"/>
                </a:lnTo>
                <a:lnTo>
                  <a:pt x="465" y="494"/>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typeface="微软雅黑"/>
              <a:sym typeface="Arial"/>
            </a:endParaRPr>
          </a:p>
        </p:txBody>
      </p:sp>
      <p:sp>
        <p:nvSpPr>
          <p:cNvPr id="115" name="Freeform 580"/>
          <p:cNvSpPr/>
          <p:nvPr/>
        </p:nvSpPr>
        <p:spPr bwMode="auto">
          <a:xfrm>
            <a:off x="3475547" y="2857826"/>
            <a:ext cx="202040" cy="334035"/>
          </a:xfrm>
          <a:custGeom>
            <a:gdLst>
              <a:gd fmla="*/ 430 w 499" name="T0"/>
              <a:gd fmla="*/ 222 h 825" name="T1"/>
              <a:gd fmla="*/ 395 w 499" name="T2"/>
              <a:gd fmla="*/ 264 h 825" name="T3"/>
              <a:gd fmla="*/ 400 w 499" name="T4"/>
              <a:gd fmla="*/ 302 h 825" name="T5"/>
              <a:gd fmla="*/ 338 w 499" name="T6"/>
              <a:gd fmla="*/ 352 h 825" name="T7"/>
              <a:gd fmla="*/ 265 w 499" name="T8"/>
              <a:gd fmla="*/ 404 h 825" name="T9"/>
              <a:gd fmla="*/ 237 w 499" name="T10"/>
              <a:gd fmla="*/ 489 h 825" name="T11"/>
              <a:gd fmla="*/ 263 w 499" name="T12"/>
              <a:gd fmla="*/ 529 h 825" name="T13"/>
              <a:gd fmla="*/ 300 w 499" name="T14"/>
              <a:gd fmla="*/ 562 h 825" name="T15"/>
              <a:gd fmla="*/ 265 w 499" name="T16"/>
              <a:gd fmla="*/ 626 h 825" name="T17"/>
              <a:gd fmla="*/ 225 w 499" name="T18"/>
              <a:gd fmla="*/ 640 h 825" name="T19"/>
              <a:gd fmla="*/ 211 w 499" name="T20"/>
              <a:gd fmla="*/ 735 h 825" name="T21"/>
              <a:gd fmla="*/ 187 w 499" name="T22"/>
              <a:gd fmla="*/ 784 h 825" name="T23"/>
              <a:gd fmla="*/ 142 w 499" name="T24"/>
              <a:gd fmla="*/ 780 h 825" name="T25"/>
              <a:gd fmla="*/ 118 w 499" name="T26"/>
              <a:gd fmla="*/ 822 h 825" name="T27"/>
              <a:gd fmla="*/ 74 w 499" name="T28"/>
              <a:gd fmla="*/ 825 h 825" name="T29"/>
              <a:gd fmla="*/ 62 w 499" name="T30"/>
              <a:gd fmla="*/ 775 h 825" name="T31"/>
              <a:gd fmla="*/ 29 w 499" name="T32"/>
              <a:gd fmla="*/ 711 h 825" name="T33"/>
              <a:gd fmla="*/ 0 w 499" name="T34"/>
              <a:gd fmla="*/ 633 h 825" name="T35"/>
              <a:gd fmla="*/ 17 w 499" name="T36"/>
              <a:gd fmla="*/ 600 h 825" name="T37"/>
              <a:gd fmla="*/ 50 w 499" name="T38"/>
              <a:gd fmla="*/ 560 h 825" name="T39"/>
              <a:gd fmla="*/ 62 w 499" name="T40"/>
              <a:gd fmla="*/ 491 h 825" name="T41"/>
              <a:gd fmla="*/ 38 w 499" name="T42"/>
              <a:gd fmla="*/ 461 h 825" name="T43"/>
              <a:gd fmla="*/ 36 w 499" name="T44"/>
              <a:gd fmla="*/ 383 h 825" name="T45"/>
              <a:gd fmla="*/ 59 w 499" name="T46"/>
              <a:gd fmla="*/ 324 h 825" name="T47"/>
              <a:gd fmla="*/ 100 w 499" name="T48"/>
              <a:gd fmla="*/ 326 h 825" name="T49"/>
              <a:gd fmla="*/ 111 w 499" name="T50"/>
              <a:gd fmla="*/ 300 h 825" name="T51"/>
              <a:gd fmla="*/ 97 w 499" name="T52"/>
              <a:gd fmla="*/ 279 h 825" name="T53"/>
              <a:gd fmla="*/ 159 w 499" name="T54"/>
              <a:gd fmla="*/ 191 h 825" name="T55"/>
              <a:gd fmla="*/ 196 w 499" name="T56"/>
              <a:gd fmla="*/ 118 h 825" name="T57"/>
              <a:gd fmla="*/ 222 w 499" name="T58"/>
              <a:gd fmla="*/ 73 h 825" name="T59"/>
              <a:gd fmla="*/ 260 w 499" name="T60"/>
              <a:gd fmla="*/ 73 h 825" name="T61"/>
              <a:gd fmla="*/ 270 w 499" name="T62"/>
              <a:gd fmla="*/ 35 h 825" name="T63"/>
              <a:gd fmla="*/ 343 w 499" name="T64"/>
              <a:gd fmla="*/ 47 h 825" name="T65"/>
              <a:gd fmla="*/ 348 w 499" name="T66"/>
              <a:gd fmla="*/ 2 h 825" name="T67"/>
              <a:gd fmla="*/ 371 w 499" name="T68"/>
              <a:gd fmla="*/ 0 h 825" name="T69"/>
              <a:gd fmla="*/ 423 w 499" name="T70"/>
              <a:gd fmla="*/ 33 h 825" name="T71"/>
              <a:gd fmla="*/ 485 w 499" name="T72"/>
              <a:gd fmla="*/ 78 h 825" name="T73"/>
              <a:gd fmla="*/ 485 w 499" name="T74"/>
              <a:gd fmla="*/ 177 h 825" name="T75"/>
              <a:gd fmla="*/ 499 w 499" name="T76"/>
              <a:gd fmla="*/ 203 h 825" name="T77"/>
              <a:gd fmla="*/ 430 w 499" name="T78"/>
              <a:gd fmla="*/ 222 h 825"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825" w="499">
                <a:moveTo>
                  <a:pt x="430" y="222"/>
                </a:moveTo>
                <a:lnTo>
                  <a:pt x="395" y="264"/>
                </a:lnTo>
                <a:lnTo>
                  <a:pt x="400" y="302"/>
                </a:lnTo>
                <a:lnTo>
                  <a:pt x="338" y="352"/>
                </a:lnTo>
                <a:lnTo>
                  <a:pt x="265" y="404"/>
                </a:lnTo>
                <a:lnTo>
                  <a:pt x="237" y="489"/>
                </a:lnTo>
                <a:lnTo>
                  <a:pt x="263" y="529"/>
                </a:lnTo>
                <a:lnTo>
                  <a:pt x="300" y="562"/>
                </a:lnTo>
                <a:lnTo>
                  <a:pt x="265" y="626"/>
                </a:lnTo>
                <a:lnTo>
                  <a:pt x="225" y="640"/>
                </a:lnTo>
                <a:lnTo>
                  <a:pt x="211" y="735"/>
                </a:lnTo>
                <a:lnTo>
                  <a:pt x="187" y="784"/>
                </a:lnTo>
                <a:lnTo>
                  <a:pt x="142" y="780"/>
                </a:lnTo>
                <a:lnTo>
                  <a:pt x="118" y="822"/>
                </a:lnTo>
                <a:lnTo>
                  <a:pt x="74" y="825"/>
                </a:lnTo>
                <a:lnTo>
                  <a:pt x="62" y="775"/>
                </a:lnTo>
                <a:lnTo>
                  <a:pt x="29" y="711"/>
                </a:lnTo>
                <a:lnTo>
                  <a:pt x="0" y="633"/>
                </a:lnTo>
                <a:lnTo>
                  <a:pt x="17" y="600"/>
                </a:lnTo>
                <a:lnTo>
                  <a:pt x="50" y="560"/>
                </a:lnTo>
                <a:lnTo>
                  <a:pt x="62" y="491"/>
                </a:lnTo>
                <a:lnTo>
                  <a:pt x="38" y="461"/>
                </a:lnTo>
                <a:lnTo>
                  <a:pt x="36" y="383"/>
                </a:lnTo>
                <a:lnTo>
                  <a:pt x="59" y="324"/>
                </a:lnTo>
                <a:lnTo>
                  <a:pt x="100" y="326"/>
                </a:lnTo>
                <a:lnTo>
                  <a:pt x="111" y="300"/>
                </a:lnTo>
                <a:lnTo>
                  <a:pt x="97" y="279"/>
                </a:lnTo>
                <a:lnTo>
                  <a:pt x="159" y="191"/>
                </a:lnTo>
                <a:lnTo>
                  <a:pt x="196" y="118"/>
                </a:lnTo>
                <a:lnTo>
                  <a:pt x="222" y="73"/>
                </a:lnTo>
                <a:lnTo>
                  <a:pt x="260" y="73"/>
                </a:lnTo>
                <a:lnTo>
                  <a:pt x="270" y="35"/>
                </a:lnTo>
                <a:lnTo>
                  <a:pt x="343" y="47"/>
                </a:lnTo>
                <a:lnTo>
                  <a:pt x="348" y="2"/>
                </a:lnTo>
                <a:lnTo>
                  <a:pt x="371" y="0"/>
                </a:lnTo>
                <a:lnTo>
                  <a:pt x="423" y="33"/>
                </a:lnTo>
                <a:lnTo>
                  <a:pt x="485" y="78"/>
                </a:lnTo>
                <a:lnTo>
                  <a:pt x="485" y="177"/>
                </a:lnTo>
                <a:lnTo>
                  <a:pt x="499" y="203"/>
                </a:lnTo>
                <a:lnTo>
                  <a:pt x="430" y="222"/>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16" name="Freeform 581"/>
          <p:cNvSpPr/>
          <p:nvPr/>
        </p:nvSpPr>
        <p:spPr bwMode="auto">
          <a:xfrm>
            <a:off x="3517655" y="3367989"/>
            <a:ext cx="44943" cy="27533"/>
          </a:xfrm>
          <a:custGeom>
            <a:gdLst>
              <a:gd fmla="*/ 3 w 111" name="T0"/>
              <a:gd fmla="*/ 16 h 68" name="T1"/>
              <a:gd fmla="*/ 36 w 111" name="T2"/>
              <a:gd fmla="*/ 21 h 68" name="T3"/>
              <a:gd fmla="*/ 55 w 111" name="T4"/>
              <a:gd fmla="*/ 9 h 68" name="T5"/>
              <a:gd fmla="*/ 88 w 111" name="T6"/>
              <a:gd fmla="*/ 9 h 68" name="T7"/>
              <a:gd fmla="*/ 97 w 111" name="T8"/>
              <a:gd fmla="*/ 0 h 68" name="T9"/>
              <a:gd fmla="*/ 102 w 111" name="T10"/>
              <a:gd fmla="*/ 0 h 68" name="T11"/>
              <a:gd fmla="*/ 111 w 111" name="T12"/>
              <a:gd fmla="*/ 16 h 68" name="T13"/>
              <a:gd fmla="*/ 81 w 111" name="T14"/>
              <a:gd fmla="*/ 30 h 68" name="T15"/>
              <a:gd fmla="*/ 76 w 111" name="T16"/>
              <a:gd fmla="*/ 49 h 68" name="T17"/>
              <a:gd fmla="*/ 62 w 111" name="T18"/>
              <a:gd fmla="*/ 54 h 68" name="T19"/>
              <a:gd fmla="*/ 62 w 111" name="T20"/>
              <a:gd fmla="*/ 68 h 68" name="T21"/>
              <a:gd fmla="*/ 48 w 111" name="T22"/>
              <a:gd fmla="*/ 66 h 68" name="T23"/>
              <a:gd fmla="*/ 33 w 111" name="T24"/>
              <a:gd fmla="*/ 59 h 68" name="T25"/>
              <a:gd fmla="*/ 26 w 111" name="T26"/>
              <a:gd fmla="*/ 66 h 68" name="T27"/>
              <a:gd fmla="*/ 0 w 111" name="T28"/>
              <a:gd fmla="*/ 66 h 68" name="T29"/>
              <a:gd fmla="*/ 10 w 111" name="T30"/>
              <a:gd fmla="*/ 61 h 68" name="T31"/>
              <a:gd fmla="*/ 0 w 111" name="T32"/>
              <a:gd fmla="*/ 40 h 68" name="T33"/>
              <a:gd fmla="*/ 3 w 111" name="T34"/>
              <a:gd fmla="*/ 16 h 6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8" w="110">
                <a:moveTo>
                  <a:pt x="3" y="16"/>
                </a:moveTo>
                <a:lnTo>
                  <a:pt x="36" y="21"/>
                </a:lnTo>
                <a:lnTo>
                  <a:pt x="55" y="9"/>
                </a:lnTo>
                <a:lnTo>
                  <a:pt x="88" y="9"/>
                </a:lnTo>
                <a:lnTo>
                  <a:pt x="97" y="0"/>
                </a:lnTo>
                <a:lnTo>
                  <a:pt x="102" y="0"/>
                </a:lnTo>
                <a:lnTo>
                  <a:pt x="111" y="16"/>
                </a:lnTo>
                <a:lnTo>
                  <a:pt x="81" y="30"/>
                </a:lnTo>
                <a:lnTo>
                  <a:pt x="76" y="49"/>
                </a:lnTo>
                <a:lnTo>
                  <a:pt x="62" y="54"/>
                </a:lnTo>
                <a:lnTo>
                  <a:pt x="62" y="68"/>
                </a:lnTo>
                <a:lnTo>
                  <a:pt x="48" y="66"/>
                </a:lnTo>
                <a:lnTo>
                  <a:pt x="33" y="59"/>
                </a:lnTo>
                <a:lnTo>
                  <a:pt x="26" y="66"/>
                </a:lnTo>
                <a:lnTo>
                  <a:pt x="0" y="66"/>
                </a:lnTo>
                <a:lnTo>
                  <a:pt x="10" y="61"/>
                </a:lnTo>
                <a:lnTo>
                  <a:pt x="0" y="40"/>
                </a:lnTo>
                <a:lnTo>
                  <a:pt x="3" y="16"/>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17" name="Freeform 582"/>
          <p:cNvSpPr>
            <a:spLocks noEditPoints="1"/>
          </p:cNvSpPr>
          <p:nvPr/>
        </p:nvSpPr>
        <p:spPr bwMode="auto">
          <a:xfrm>
            <a:off x="3466235" y="2495044"/>
            <a:ext cx="266013" cy="133209"/>
          </a:xfrm>
          <a:custGeom>
            <a:gdLst>
              <a:gd fmla="*/ 553 w 657" name="T0"/>
              <a:gd fmla="*/ 241 h 329" name="T1"/>
              <a:gd fmla="*/ 465 w 657" name="T2"/>
              <a:gd fmla="*/ 274 h 329" name="T3"/>
              <a:gd fmla="*/ 399 w 657" name="T4"/>
              <a:gd fmla="*/ 255 h 329" name="T5"/>
              <a:gd fmla="*/ 425 w 657" name="T6"/>
              <a:gd fmla="*/ 234 h 329" name="T7"/>
              <a:gd fmla="*/ 401 w 657" name="T8"/>
              <a:gd fmla="*/ 208 h 329" name="T9"/>
              <a:gd fmla="*/ 482 w 657" name="T10"/>
              <a:gd fmla="*/ 191 h 329" name="T11"/>
              <a:gd fmla="*/ 496 w 657" name="T12"/>
              <a:gd fmla="*/ 222 h 329" name="T13"/>
              <a:gd fmla="*/ 553 w 657" name="T14"/>
              <a:gd fmla="*/ 241 h 329" name="T15"/>
              <a:gd fmla="*/ 302 w 657" name="T16"/>
              <a:gd fmla="*/ 85 h 329" name="T17"/>
              <a:gd fmla="*/ 430 w 657" name="T18"/>
              <a:gd fmla="*/ 149 h 329" name="T19"/>
              <a:gd fmla="*/ 333 w 657" name="T20"/>
              <a:gd fmla="*/ 182 h 329" name="T21"/>
              <a:gd fmla="*/ 312 w 657" name="T22"/>
              <a:gd fmla="*/ 243 h 329" name="T23"/>
              <a:gd fmla="*/ 276 w 657" name="T24"/>
              <a:gd fmla="*/ 260 h 329" name="T25"/>
              <a:gd fmla="*/ 260 w 657" name="T26"/>
              <a:gd fmla="*/ 326 h 329" name="T27"/>
              <a:gd fmla="*/ 212 w 657" name="T28"/>
              <a:gd fmla="*/ 329 h 329" name="T29"/>
              <a:gd fmla="*/ 130 w 657" name="T30"/>
              <a:gd fmla="*/ 281 h 329" name="T31"/>
              <a:gd fmla="*/ 165 w 657" name="T32"/>
              <a:gd fmla="*/ 251 h 329" name="T33"/>
              <a:gd fmla="*/ 106 w 657" name="T34"/>
              <a:gd fmla="*/ 227 h 329" name="T35"/>
              <a:gd fmla="*/ 30 w 657" name="T36"/>
              <a:gd fmla="*/ 156 h 329" name="T37"/>
              <a:gd fmla="*/ 0 w 657" name="T38"/>
              <a:gd fmla="*/ 87 h 329" name="T39"/>
              <a:gd fmla="*/ 106 w 657" name="T40"/>
              <a:gd fmla="*/ 57 h 329" name="T41"/>
              <a:gd fmla="*/ 127 w 657" name="T42"/>
              <a:gd fmla="*/ 87 h 329" name="T43"/>
              <a:gd fmla="*/ 182 w 657" name="T44"/>
              <a:gd fmla="*/ 87 h 329" name="T45"/>
              <a:gd fmla="*/ 196 w 657" name="T46"/>
              <a:gd fmla="*/ 57 h 329" name="T47"/>
              <a:gd fmla="*/ 253 w 657" name="T48"/>
              <a:gd fmla="*/ 54 h 329" name="T49"/>
              <a:gd fmla="*/ 302 w 657" name="T50"/>
              <a:gd fmla="*/ 85 h 329" name="T51"/>
              <a:gd fmla="*/ 581 w 657" name="T52"/>
              <a:gd fmla="*/ 21 h 329" name="T53"/>
              <a:gd fmla="*/ 657 w 657" name="T54"/>
              <a:gd fmla="*/ 52 h 329" name="T55"/>
              <a:gd fmla="*/ 600 w 657" name="T56"/>
              <a:gd fmla="*/ 99 h 329" name="T57"/>
              <a:gd fmla="*/ 486 w 657" name="T58"/>
              <a:gd fmla="*/ 111 h 329" name="T59"/>
              <a:gd fmla="*/ 373 w 657" name="T60"/>
              <a:gd fmla="*/ 97 h 329" name="T61"/>
              <a:gd fmla="*/ 366 w 657" name="T62"/>
              <a:gd fmla="*/ 71 h 329" name="T63"/>
              <a:gd fmla="*/ 312 w 657" name="T64"/>
              <a:gd fmla="*/ 71 h 329" name="T65"/>
              <a:gd fmla="*/ 269 w 657" name="T66"/>
              <a:gd fmla="*/ 31 h 329" name="T67"/>
              <a:gd fmla="*/ 387 w 657" name="T68"/>
              <a:gd fmla="*/ 5 h 329" name="T69"/>
              <a:gd fmla="*/ 444 w 657" name="T70"/>
              <a:gd fmla="*/ 26 h 329" name="T71"/>
              <a:gd fmla="*/ 482 w 657" name="T72"/>
              <a:gd fmla="*/ 0 h 329" name="T73"/>
              <a:gd fmla="*/ 581 w 657" name="T74"/>
              <a:gd fmla="*/ 21 h 32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29" w="657">
                <a:moveTo>
                  <a:pt x="553" y="241"/>
                </a:moveTo>
                <a:lnTo>
                  <a:pt x="465" y="274"/>
                </a:lnTo>
                <a:lnTo>
                  <a:pt x="399" y="255"/>
                </a:lnTo>
                <a:lnTo>
                  <a:pt x="425" y="234"/>
                </a:lnTo>
                <a:lnTo>
                  <a:pt x="401" y="208"/>
                </a:lnTo>
                <a:lnTo>
                  <a:pt x="482" y="191"/>
                </a:lnTo>
                <a:lnTo>
                  <a:pt x="496" y="222"/>
                </a:lnTo>
                <a:lnTo>
                  <a:pt x="553" y="241"/>
                </a:lnTo>
                <a:close/>
                <a:moveTo>
                  <a:pt x="302" y="85"/>
                </a:moveTo>
                <a:lnTo>
                  <a:pt x="430" y="149"/>
                </a:lnTo>
                <a:lnTo>
                  <a:pt x="333" y="182"/>
                </a:lnTo>
                <a:lnTo>
                  <a:pt x="312" y="243"/>
                </a:lnTo>
                <a:lnTo>
                  <a:pt x="276" y="260"/>
                </a:lnTo>
                <a:lnTo>
                  <a:pt x="260" y="326"/>
                </a:lnTo>
                <a:lnTo>
                  <a:pt x="212" y="329"/>
                </a:lnTo>
                <a:lnTo>
                  <a:pt x="130" y="281"/>
                </a:lnTo>
                <a:lnTo>
                  <a:pt x="165" y="251"/>
                </a:lnTo>
                <a:lnTo>
                  <a:pt x="106" y="227"/>
                </a:lnTo>
                <a:lnTo>
                  <a:pt x="30" y="156"/>
                </a:lnTo>
                <a:lnTo>
                  <a:pt x="0" y="87"/>
                </a:lnTo>
                <a:lnTo>
                  <a:pt x="106" y="57"/>
                </a:lnTo>
                <a:lnTo>
                  <a:pt x="127" y="87"/>
                </a:lnTo>
                <a:lnTo>
                  <a:pt x="182" y="87"/>
                </a:lnTo>
                <a:lnTo>
                  <a:pt x="196" y="57"/>
                </a:lnTo>
                <a:lnTo>
                  <a:pt x="253" y="54"/>
                </a:lnTo>
                <a:lnTo>
                  <a:pt x="302" y="85"/>
                </a:lnTo>
                <a:close/>
                <a:moveTo>
                  <a:pt x="581" y="21"/>
                </a:moveTo>
                <a:lnTo>
                  <a:pt x="657" y="52"/>
                </a:lnTo>
                <a:lnTo>
                  <a:pt x="600" y="99"/>
                </a:lnTo>
                <a:lnTo>
                  <a:pt x="486" y="111"/>
                </a:lnTo>
                <a:lnTo>
                  <a:pt x="373" y="97"/>
                </a:lnTo>
                <a:lnTo>
                  <a:pt x="366" y="71"/>
                </a:lnTo>
                <a:lnTo>
                  <a:pt x="312" y="71"/>
                </a:lnTo>
                <a:lnTo>
                  <a:pt x="269" y="31"/>
                </a:lnTo>
                <a:lnTo>
                  <a:pt x="387" y="5"/>
                </a:lnTo>
                <a:lnTo>
                  <a:pt x="444" y="26"/>
                </a:lnTo>
                <a:lnTo>
                  <a:pt x="482" y="0"/>
                </a:lnTo>
                <a:lnTo>
                  <a:pt x="581" y="21"/>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18" name="Freeform 583"/>
          <p:cNvSpPr/>
          <p:nvPr/>
        </p:nvSpPr>
        <p:spPr bwMode="auto">
          <a:xfrm>
            <a:off x="3567457" y="3313329"/>
            <a:ext cx="89076" cy="36440"/>
          </a:xfrm>
          <a:custGeom>
            <a:gdLst>
              <a:gd fmla="*/ 76 w 220" name="T0"/>
              <a:gd fmla="*/ 5 h 90" name="T1"/>
              <a:gd fmla="*/ 78 w 220" name="T2"/>
              <a:gd fmla="*/ 7 h 90" name="T3"/>
              <a:gd fmla="*/ 95 w 220" name="T4"/>
              <a:gd fmla="*/ 0 h 90" name="T5"/>
              <a:gd fmla="*/ 114 w 220" name="T6"/>
              <a:gd fmla="*/ 19 h 90" name="T7"/>
              <a:gd fmla="*/ 137 w 220" name="T8"/>
              <a:gd fmla="*/ 7 h 90" name="T9"/>
              <a:gd fmla="*/ 154 w 220" name="T10"/>
              <a:gd fmla="*/ 14 h 90" name="T11"/>
              <a:gd fmla="*/ 182 w 220" name="T12"/>
              <a:gd fmla="*/ 7 h 90" name="T13"/>
              <a:gd fmla="*/ 220 w 220" name="T14"/>
              <a:gd fmla="*/ 26 h 90" name="T15"/>
              <a:gd fmla="*/ 208 w 220" name="T16"/>
              <a:gd fmla="*/ 38 h 90" name="T17"/>
              <a:gd fmla="*/ 201 w 220" name="T18"/>
              <a:gd fmla="*/ 59 h 90" name="T19"/>
              <a:gd fmla="*/ 192 w 220" name="T20"/>
              <a:gd fmla="*/ 64 h 90" name="T21"/>
              <a:gd fmla="*/ 151 w 220" name="T22"/>
              <a:gd fmla="*/ 47 h 90" name="T23"/>
              <a:gd fmla="*/ 137 w 220" name="T24"/>
              <a:gd fmla="*/ 52 h 90" name="T25"/>
              <a:gd fmla="*/ 130 w 220" name="T26"/>
              <a:gd fmla="*/ 64 h 90" name="T27"/>
              <a:gd fmla="*/ 111 w 220" name="T28"/>
              <a:gd fmla="*/ 68 h 90" name="T29"/>
              <a:gd fmla="*/ 107 w 220" name="T30"/>
              <a:gd fmla="*/ 66 h 90" name="T31"/>
              <a:gd fmla="*/ 88 w 220" name="T32"/>
              <a:gd fmla="*/ 73 h 90" name="T33"/>
              <a:gd fmla="*/ 73 w 220" name="T34"/>
              <a:gd fmla="*/ 75 h 90" name="T35"/>
              <a:gd fmla="*/ 69 w 220" name="T36"/>
              <a:gd fmla="*/ 85 h 90" name="T37"/>
              <a:gd fmla="*/ 38 w 220" name="T38"/>
              <a:gd fmla="*/ 90 h 90" name="T39"/>
              <a:gd fmla="*/ 24 w 220" name="T40"/>
              <a:gd fmla="*/ 85 h 90" name="T41"/>
              <a:gd fmla="*/ 3 w 220" name="T42"/>
              <a:gd fmla="*/ 73 h 90" name="T43"/>
              <a:gd fmla="*/ 0 w 220" name="T44"/>
              <a:gd fmla="*/ 57 h 90" name="T45"/>
              <a:gd fmla="*/ 3 w 220" name="T46"/>
              <a:gd fmla="*/ 49 h 90" name="T47"/>
              <a:gd fmla="*/ 7 w 220" name="T48"/>
              <a:gd fmla="*/ 38 h 90" name="T49"/>
              <a:gd fmla="*/ 26 w 220" name="T50"/>
              <a:gd fmla="*/ 40 h 90" name="T51"/>
              <a:gd fmla="*/ 38 w 220" name="T52"/>
              <a:gd fmla="*/ 33 h 90" name="T53"/>
              <a:gd fmla="*/ 40 w 220" name="T54"/>
              <a:gd fmla="*/ 31 h 90" name="T55"/>
              <a:gd fmla="*/ 47 w 220" name="T56"/>
              <a:gd fmla="*/ 28 h 90" name="T57"/>
              <a:gd fmla="*/ 50 w 220" name="T58"/>
              <a:gd fmla="*/ 16 h 90" name="T59"/>
              <a:gd fmla="*/ 59 w 220" name="T60"/>
              <a:gd fmla="*/ 14 h 90" name="T61"/>
              <a:gd fmla="*/ 64 w 220" name="T62"/>
              <a:gd fmla="*/ 5 h 90" name="T63"/>
              <a:gd fmla="*/ 76 w 220" name="T64"/>
              <a:gd fmla="*/ 5 h 9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90" w="220">
                <a:moveTo>
                  <a:pt x="76" y="5"/>
                </a:moveTo>
                <a:lnTo>
                  <a:pt x="78" y="7"/>
                </a:lnTo>
                <a:lnTo>
                  <a:pt x="95" y="0"/>
                </a:lnTo>
                <a:lnTo>
                  <a:pt x="114" y="19"/>
                </a:lnTo>
                <a:lnTo>
                  <a:pt x="137" y="7"/>
                </a:lnTo>
                <a:lnTo>
                  <a:pt x="154" y="14"/>
                </a:lnTo>
                <a:lnTo>
                  <a:pt x="182" y="7"/>
                </a:lnTo>
                <a:lnTo>
                  <a:pt x="220" y="26"/>
                </a:lnTo>
                <a:lnTo>
                  <a:pt x="208" y="38"/>
                </a:lnTo>
                <a:lnTo>
                  <a:pt x="201" y="59"/>
                </a:lnTo>
                <a:lnTo>
                  <a:pt x="192" y="64"/>
                </a:lnTo>
                <a:lnTo>
                  <a:pt x="151" y="47"/>
                </a:lnTo>
                <a:lnTo>
                  <a:pt x="137" y="52"/>
                </a:lnTo>
                <a:lnTo>
                  <a:pt x="130" y="64"/>
                </a:lnTo>
                <a:lnTo>
                  <a:pt x="111" y="68"/>
                </a:lnTo>
                <a:lnTo>
                  <a:pt x="107" y="66"/>
                </a:lnTo>
                <a:lnTo>
                  <a:pt x="88" y="73"/>
                </a:lnTo>
                <a:lnTo>
                  <a:pt x="73" y="75"/>
                </a:lnTo>
                <a:lnTo>
                  <a:pt x="69" y="85"/>
                </a:lnTo>
                <a:lnTo>
                  <a:pt x="38" y="90"/>
                </a:lnTo>
                <a:lnTo>
                  <a:pt x="24" y="85"/>
                </a:lnTo>
                <a:lnTo>
                  <a:pt x="3" y="73"/>
                </a:lnTo>
                <a:lnTo>
                  <a:pt x="0" y="57"/>
                </a:lnTo>
                <a:lnTo>
                  <a:pt x="3" y="49"/>
                </a:lnTo>
                <a:lnTo>
                  <a:pt x="7" y="38"/>
                </a:lnTo>
                <a:lnTo>
                  <a:pt x="26" y="40"/>
                </a:lnTo>
                <a:lnTo>
                  <a:pt x="38" y="33"/>
                </a:lnTo>
                <a:lnTo>
                  <a:pt x="40" y="31"/>
                </a:lnTo>
                <a:lnTo>
                  <a:pt x="47" y="28"/>
                </a:lnTo>
                <a:lnTo>
                  <a:pt x="50" y="16"/>
                </a:lnTo>
                <a:lnTo>
                  <a:pt x="59" y="14"/>
                </a:lnTo>
                <a:lnTo>
                  <a:pt x="64" y="5"/>
                </a:lnTo>
                <a:lnTo>
                  <a:pt x="76" y="5"/>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19" name="Freeform 584"/>
          <p:cNvSpPr/>
          <p:nvPr/>
        </p:nvSpPr>
        <p:spPr bwMode="auto">
          <a:xfrm>
            <a:off x="3095760" y="3999214"/>
            <a:ext cx="46968" cy="51016"/>
          </a:xfrm>
          <a:custGeom>
            <a:gdLst>
              <a:gd fmla="*/ 71 w 116" name="T0"/>
              <a:gd fmla="*/ 126 h 126" name="T1"/>
              <a:gd fmla="*/ 59 w 116" name="T2"/>
              <a:gd fmla="*/ 123 h 126" name="T3"/>
              <a:gd fmla="*/ 31 w 116" name="T4"/>
              <a:gd fmla="*/ 107 h 126" name="T5"/>
              <a:gd fmla="*/ 12 w 116" name="T6"/>
              <a:gd fmla="*/ 86 h 126" name="T7"/>
              <a:gd fmla="*/ 5 w 116" name="T8"/>
              <a:gd fmla="*/ 71 h 126" name="T9"/>
              <a:gd fmla="*/ 0 w 116" name="T10"/>
              <a:gd fmla="*/ 43 h 126" name="T11"/>
              <a:gd fmla="*/ 22 w 116" name="T12"/>
              <a:gd fmla="*/ 26 h 126" name="T13"/>
              <a:gd fmla="*/ 26 w 116" name="T14"/>
              <a:gd fmla="*/ 17 h 126" name="T15"/>
              <a:gd fmla="*/ 31 w 116" name="T16"/>
              <a:gd fmla="*/ 8 h 126" name="T17"/>
              <a:gd fmla="*/ 43 w 116" name="T18"/>
              <a:gd fmla="*/ 8 h 126" name="T19"/>
              <a:gd fmla="*/ 52 w 116" name="T20"/>
              <a:gd fmla="*/ 0 h 126" name="T21"/>
              <a:gd fmla="*/ 83 w 116" name="T22"/>
              <a:gd fmla="*/ 0 h 126" name="T23"/>
              <a:gd fmla="*/ 92 w 116" name="T24"/>
              <a:gd fmla="*/ 12 h 126" name="T25"/>
              <a:gd fmla="*/ 102 w 116" name="T26"/>
              <a:gd fmla="*/ 29 h 126" name="T27"/>
              <a:gd fmla="*/ 100 w 116" name="T28"/>
              <a:gd fmla="*/ 41 h 126" name="T29"/>
              <a:gd fmla="*/ 107 w 116" name="T30"/>
              <a:gd fmla="*/ 50 h 126" name="T31"/>
              <a:gd fmla="*/ 107 w 116" name="T32"/>
              <a:gd fmla="*/ 64 h 126" name="T33"/>
              <a:gd fmla="*/ 116 w 116" name="T34"/>
              <a:gd fmla="*/ 62 h 126" name="T35"/>
              <a:gd fmla="*/ 100 w 116" name="T36"/>
              <a:gd fmla="*/ 81 h 126" name="T37"/>
              <a:gd fmla="*/ 81 w 116" name="T38"/>
              <a:gd fmla="*/ 102 h 126" name="T39"/>
              <a:gd fmla="*/ 78 w 116" name="T40"/>
              <a:gd fmla="*/ 114 h 126" name="T41"/>
              <a:gd fmla="*/ 71 w 116" name="T42"/>
              <a:gd fmla="*/ 126 h 12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25" w="115">
                <a:moveTo>
                  <a:pt x="71" y="126"/>
                </a:moveTo>
                <a:lnTo>
                  <a:pt x="59" y="123"/>
                </a:lnTo>
                <a:lnTo>
                  <a:pt x="31" y="107"/>
                </a:lnTo>
                <a:lnTo>
                  <a:pt x="12" y="86"/>
                </a:lnTo>
                <a:lnTo>
                  <a:pt x="5" y="71"/>
                </a:lnTo>
                <a:lnTo>
                  <a:pt x="0" y="43"/>
                </a:lnTo>
                <a:lnTo>
                  <a:pt x="22" y="26"/>
                </a:lnTo>
                <a:lnTo>
                  <a:pt x="26" y="17"/>
                </a:lnTo>
                <a:lnTo>
                  <a:pt x="31" y="8"/>
                </a:lnTo>
                <a:lnTo>
                  <a:pt x="43" y="8"/>
                </a:lnTo>
                <a:lnTo>
                  <a:pt x="52" y="0"/>
                </a:lnTo>
                <a:lnTo>
                  <a:pt x="83" y="0"/>
                </a:lnTo>
                <a:lnTo>
                  <a:pt x="92" y="12"/>
                </a:lnTo>
                <a:lnTo>
                  <a:pt x="102" y="29"/>
                </a:lnTo>
                <a:lnTo>
                  <a:pt x="100" y="41"/>
                </a:lnTo>
                <a:lnTo>
                  <a:pt x="107" y="50"/>
                </a:lnTo>
                <a:lnTo>
                  <a:pt x="107" y="64"/>
                </a:lnTo>
                <a:lnTo>
                  <a:pt x="116" y="62"/>
                </a:lnTo>
                <a:lnTo>
                  <a:pt x="100" y="81"/>
                </a:lnTo>
                <a:lnTo>
                  <a:pt x="81" y="102"/>
                </a:lnTo>
                <a:lnTo>
                  <a:pt x="78" y="114"/>
                </a:lnTo>
                <a:lnTo>
                  <a:pt x="71" y="126"/>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20" name="Freeform 585"/>
          <p:cNvSpPr/>
          <p:nvPr/>
        </p:nvSpPr>
        <p:spPr bwMode="auto">
          <a:xfrm>
            <a:off x="3026929" y="3895156"/>
            <a:ext cx="96769" cy="68022"/>
          </a:xfrm>
          <a:custGeom>
            <a:gdLst>
              <a:gd fmla="*/ 36 w 239" name="T0"/>
              <a:gd fmla="*/ 118 h 168" name="T1"/>
              <a:gd fmla="*/ 21 w 239" name="T2"/>
              <a:gd fmla="*/ 87 h 168" name="T3"/>
              <a:gd fmla="*/ 0 w 239" name="T4"/>
              <a:gd fmla="*/ 73 h 168" name="T5"/>
              <a:gd fmla="*/ 19 w 239" name="T6"/>
              <a:gd fmla="*/ 66 h 168" name="T7"/>
              <a:gd fmla="*/ 38 w 239" name="T8"/>
              <a:gd fmla="*/ 38 h 168" name="T9"/>
              <a:gd fmla="*/ 45 w 239" name="T10"/>
              <a:gd fmla="*/ 19 h 168" name="T11"/>
              <a:gd fmla="*/ 59 w 239" name="T12"/>
              <a:gd fmla="*/ 7 h 168" name="T13"/>
              <a:gd fmla="*/ 78 w 239" name="T14"/>
              <a:gd fmla="*/ 9 h 168" name="T15"/>
              <a:gd fmla="*/ 97 w 239" name="T16"/>
              <a:gd fmla="*/ 0 h 168" name="T17"/>
              <a:gd fmla="*/ 118 w 239" name="T18"/>
              <a:gd fmla="*/ 0 h 168" name="T19"/>
              <a:gd fmla="*/ 137 w 239" name="T20"/>
              <a:gd fmla="*/ 12 h 168" name="T21"/>
              <a:gd fmla="*/ 163 w 239" name="T22"/>
              <a:gd fmla="*/ 24 h 168" name="T23"/>
              <a:gd fmla="*/ 187 w 239" name="T24"/>
              <a:gd fmla="*/ 52 h 168" name="T25"/>
              <a:gd fmla="*/ 213 w 239" name="T26"/>
              <a:gd fmla="*/ 78 h 168" name="T27"/>
              <a:gd fmla="*/ 213 w 239" name="T28"/>
              <a:gd fmla="*/ 102 h 168" name="T29"/>
              <a:gd fmla="*/ 222 w 239" name="T30"/>
              <a:gd fmla="*/ 125 h 168" name="T31"/>
              <a:gd fmla="*/ 236 w 239" name="T32"/>
              <a:gd fmla="*/ 137 h 168" name="T33"/>
              <a:gd fmla="*/ 239 w 239" name="T34"/>
              <a:gd fmla="*/ 151 h 168" name="T35"/>
              <a:gd fmla="*/ 236 w 239" name="T36"/>
              <a:gd fmla="*/ 163 h 168" name="T37"/>
              <a:gd fmla="*/ 232 w 239" name="T38"/>
              <a:gd fmla="*/ 165 h 168" name="T39"/>
              <a:gd fmla="*/ 210 w 239" name="T40"/>
              <a:gd fmla="*/ 163 h 168" name="T41"/>
              <a:gd fmla="*/ 208 w 239" name="T42"/>
              <a:gd fmla="*/ 168 h 168" name="T43"/>
              <a:gd fmla="*/ 199 w 239" name="T44"/>
              <a:gd fmla="*/ 168 h 168" name="T45"/>
              <a:gd fmla="*/ 170 w 239" name="T46"/>
              <a:gd fmla="*/ 158 h 168" name="T47"/>
              <a:gd fmla="*/ 154 w 239" name="T48"/>
              <a:gd fmla="*/ 158 h 168" name="T49"/>
              <a:gd fmla="*/ 81 w 239" name="T50"/>
              <a:gd fmla="*/ 156 h 168" name="T51"/>
              <a:gd fmla="*/ 71 w 239" name="T52"/>
              <a:gd fmla="*/ 161 h 168" name="T53"/>
              <a:gd fmla="*/ 59 w 239" name="T54"/>
              <a:gd fmla="*/ 158 h 168" name="T55"/>
              <a:gd fmla="*/ 38 w 239" name="T56"/>
              <a:gd fmla="*/ 165 h 168" name="T57"/>
              <a:gd fmla="*/ 31 w 239" name="T58"/>
              <a:gd fmla="*/ 135 h 168" name="T59"/>
              <a:gd fmla="*/ 66 w 239" name="T60"/>
              <a:gd fmla="*/ 137 h 168" name="T61"/>
              <a:gd fmla="*/ 76 w 239" name="T62"/>
              <a:gd fmla="*/ 132 h 168" name="T63"/>
              <a:gd fmla="*/ 83 w 239" name="T64"/>
              <a:gd fmla="*/ 130 h 168" name="T65"/>
              <a:gd fmla="*/ 97 w 239" name="T66"/>
              <a:gd fmla="*/ 123 h 168" name="T67"/>
              <a:gd fmla="*/ 114 w 239" name="T68"/>
              <a:gd fmla="*/ 130 h 168" name="T69"/>
              <a:gd fmla="*/ 130 w 239" name="T70"/>
              <a:gd fmla="*/ 130 h 168" name="T71"/>
              <a:gd fmla="*/ 147 w 239" name="T72"/>
              <a:gd fmla="*/ 123 h 168" name="T73"/>
              <a:gd fmla="*/ 140 w 239" name="T74"/>
              <a:gd fmla="*/ 111 h 168" name="T75"/>
              <a:gd fmla="*/ 125 w 239" name="T76"/>
              <a:gd fmla="*/ 118 h 168" name="T77"/>
              <a:gd fmla="*/ 114 w 239" name="T78"/>
              <a:gd fmla="*/ 118 h 168" name="T79"/>
              <a:gd fmla="*/ 99 w 239" name="T80"/>
              <a:gd fmla="*/ 106 h 168" name="T81"/>
              <a:gd fmla="*/ 88 w 239" name="T82"/>
              <a:gd fmla="*/ 109 h 168" name="T83"/>
              <a:gd fmla="*/ 78 w 239" name="T84"/>
              <a:gd fmla="*/ 118 h 168" name="T85"/>
              <a:gd fmla="*/ 36 w 239" name="T86"/>
              <a:gd fmla="*/ 118 h 16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68" w="239">
                <a:moveTo>
                  <a:pt x="36" y="118"/>
                </a:moveTo>
                <a:lnTo>
                  <a:pt x="21" y="87"/>
                </a:lnTo>
                <a:lnTo>
                  <a:pt x="0" y="73"/>
                </a:lnTo>
                <a:lnTo>
                  <a:pt x="19" y="66"/>
                </a:lnTo>
                <a:lnTo>
                  <a:pt x="38" y="38"/>
                </a:lnTo>
                <a:lnTo>
                  <a:pt x="45" y="19"/>
                </a:lnTo>
                <a:lnTo>
                  <a:pt x="59" y="7"/>
                </a:lnTo>
                <a:lnTo>
                  <a:pt x="78" y="9"/>
                </a:lnTo>
                <a:lnTo>
                  <a:pt x="97" y="0"/>
                </a:lnTo>
                <a:lnTo>
                  <a:pt x="118" y="0"/>
                </a:lnTo>
                <a:lnTo>
                  <a:pt x="137" y="12"/>
                </a:lnTo>
                <a:lnTo>
                  <a:pt x="163" y="24"/>
                </a:lnTo>
                <a:lnTo>
                  <a:pt x="187" y="52"/>
                </a:lnTo>
                <a:lnTo>
                  <a:pt x="213" y="78"/>
                </a:lnTo>
                <a:lnTo>
                  <a:pt x="213" y="102"/>
                </a:lnTo>
                <a:lnTo>
                  <a:pt x="222" y="125"/>
                </a:lnTo>
                <a:lnTo>
                  <a:pt x="236" y="137"/>
                </a:lnTo>
                <a:lnTo>
                  <a:pt x="239" y="151"/>
                </a:lnTo>
                <a:lnTo>
                  <a:pt x="236" y="163"/>
                </a:lnTo>
                <a:lnTo>
                  <a:pt x="232" y="165"/>
                </a:lnTo>
                <a:lnTo>
                  <a:pt x="210" y="163"/>
                </a:lnTo>
                <a:lnTo>
                  <a:pt x="208" y="168"/>
                </a:lnTo>
                <a:lnTo>
                  <a:pt x="199" y="168"/>
                </a:lnTo>
                <a:lnTo>
                  <a:pt x="170" y="158"/>
                </a:lnTo>
                <a:lnTo>
                  <a:pt x="154" y="158"/>
                </a:lnTo>
                <a:lnTo>
                  <a:pt x="81" y="156"/>
                </a:lnTo>
                <a:lnTo>
                  <a:pt x="71" y="161"/>
                </a:lnTo>
                <a:lnTo>
                  <a:pt x="59" y="158"/>
                </a:lnTo>
                <a:lnTo>
                  <a:pt x="38" y="165"/>
                </a:lnTo>
                <a:lnTo>
                  <a:pt x="31" y="135"/>
                </a:lnTo>
                <a:lnTo>
                  <a:pt x="66" y="137"/>
                </a:lnTo>
                <a:lnTo>
                  <a:pt x="76" y="132"/>
                </a:lnTo>
                <a:lnTo>
                  <a:pt x="83" y="130"/>
                </a:lnTo>
                <a:lnTo>
                  <a:pt x="97" y="123"/>
                </a:lnTo>
                <a:lnTo>
                  <a:pt x="114" y="130"/>
                </a:lnTo>
                <a:lnTo>
                  <a:pt x="130" y="130"/>
                </a:lnTo>
                <a:lnTo>
                  <a:pt x="147" y="123"/>
                </a:lnTo>
                <a:lnTo>
                  <a:pt x="140" y="111"/>
                </a:lnTo>
                <a:lnTo>
                  <a:pt x="125" y="118"/>
                </a:lnTo>
                <a:lnTo>
                  <a:pt x="114" y="118"/>
                </a:lnTo>
                <a:lnTo>
                  <a:pt x="99" y="106"/>
                </a:lnTo>
                <a:lnTo>
                  <a:pt x="88" y="109"/>
                </a:lnTo>
                <a:lnTo>
                  <a:pt x="78" y="118"/>
                </a:lnTo>
                <a:lnTo>
                  <a:pt x="36" y="118"/>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21" name="Freeform 586"/>
          <p:cNvSpPr/>
          <p:nvPr/>
        </p:nvSpPr>
        <p:spPr bwMode="auto">
          <a:xfrm>
            <a:off x="3944410" y="3968037"/>
            <a:ext cx="158717" cy="214188"/>
          </a:xfrm>
          <a:custGeom>
            <a:gdLst>
              <a:gd fmla="*/ 392 w 392" name="T0"/>
              <a:gd fmla="*/ 11 h 529" name="T1"/>
              <a:gd fmla="*/ 390 w 392" name="T2"/>
              <a:gd fmla="*/ 0 h 529" name="T3"/>
              <a:gd fmla="*/ 376 w 392" name="T4"/>
              <a:gd fmla="*/ 0 h 529" name="T5"/>
              <a:gd fmla="*/ 359 w 392" name="T6"/>
              <a:gd fmla="*/ 14 h 529" name="T7"/>
              <a:gd fmla="*/ 338 w 392" name="T8"/>
              <a:gd fmla="*/ 16 h 529" name="T9"/>
              <a:gd fmla="*/ 319 w 392" name="T10"/>
              <a:gd fmla="*/ 23 h 529" name="T11"/>
              <a:gd fmla="*/ 307 w 392" name="T12"/>
              <a:gd fmla="*/ 23 h 529" name="T13"/>
              <a:gd fmla="*/ 286 w 392" name="T14"/>
              <a:gd fmla="*/ 26 h 529" name="T15"/>
              <a:gd fmla="*/ 272 w 392" name="T16"/>
              <a:gd fmla="*/ 33 h 529" name="T17"/>
              <a:gd fmla="*/ 253 w 392" name="T18"/>
              <a:gd fmla="*/ 35 h 529" name="T19"/>
              <a:gd fmla="*/ 218 w 392" name="T20"/>
              <a:gd fmla="*/ 47 h 529" name="T21"/>
              <a:gd fmla="*/ 177 w 392" name="T22"/>
              <a:gd fmla="*/ 52 h 529" name="T23"/>
              <a:gd fmla="*/ 140 w 392" name="T24"/>
              <a:gd fmla="*/ 61 h 529" name="T25"/>
              <a:gd fmla="*/ 121 w 392" name="T26"/>
              <a:gd fmla="*/ 61 h 529" name="T27"/>
              <a:gd fmla="*/ 104 w 392" name="T28"/>
              <a:gd fmla="*/ 44 h 529" name="T29"/>
              <a:gd fmla="*/ 97 w 392" name="T30"/>
              <a:gd fmla="*/ 28 h 529" name="T31"/>
              <a:gd fmla="*/ 83 w 392" name="T32"/>
              <a:gd fmla="*/ 21 h 529" name="T33"/>
              <a:gd fmla="*/ 69 w 392" name="T34"/>
              <a:gd fmla="*/ 42 h 529" name="T35"/>
              <a:gd fmla="*/ 62 w 392" name="T36"/>
              <a:gd fmla="*/ 56 h 529" name="T37"/>
              <a:gd fmla="*/ 76 w 392" name="T38"/>
              <a:gd fmla="*/ 77 h 529" name="T39"/>
              <a:gd fmla="*/ 90 w 392" name="T40"/>
              <a:gd fmla="*/ 96 h 529" name="T41"/>
              <a:gd fmla="*/ 104 w 392" name="T42"/>
              <a:gd fmla="*/ 111 h 529" name="T43"/>
              <a:gd fmla="*/ 229 w 392" name="T44"/>
              <a:gd fmla="*/ 155 h 529" name="T45"/>
              <a:gd fmla="*/ 262 w 392" name="T46"/>
              <a:gd fmla="*/ 155 h 529" name="T47"/>
              <a:gd fmla="*/ 154 w 392" name="T48"/>
              <a:gd fmla="*/ 271 h 529" name="T49"/>
              <a:gd fmla="*/ 104 w 392" name="T50"/>
              <a:gd fmla="*/ 274 h 529" name="T51"/>
              <a:gd fmla="*/ 69 w 392" name="T52"/>
              <a:gd fmla="*/ 300 h 529" name="T53"/>
              <a:gd fmla="*/ 45 w 392" name="T54"/>
              <a:gd fmla="*/ 300 h 529" name="T55"/>
              <a:gd fmla="*/ 33 w 392" name="T56"/>
              <a:gd fmla="*/ 314 h 529" name="T57"/>
              <a:gd fmla="*/ 0 w 392" name="T58"/>
              <a:gd fmla="*/ 356 h 529" name="T59"/>
              <a:gd fmla="*/ 0 w 392" name="T60"/>
              <a:gd fmla="*/ 496 h 529" name="T61"/>
              <a:gd fmla="*/ 24 w 392" name="T62"/>
              <a:gd fmla="*/ 529 h 529" name="T63"/>
              <a:gd fmla="*/ 31 w 392" name="T64"/>
              <a:gd fmla="*/ 519 h 529" name="T65"/>
              <a:gd fmla="*/ 40 w 392" name="T66"/>
              <a:gd fmla="*/ 498 h 529" name="T67"/>
              <a:gd fmla="*/ 83 w 392" name="T68"/>
              <a:gd fmla="*/ 453 h 529" name="T69"/>
              <a:gd fmla="*/ 118 w 392" name="T70"/>
              <a:gd fmla="*/ 423 h 529" name="T71"/>
              <a:gd fmla="*/ 177 w 392" name="T72"/>
              <a:gd fmla="*/ 385 h 529" name="T73"/>
              <a:gd fmla="*/ 215 w 392" name="T74"/>
              <a:gd fmla="*/ 354 h 529" name="T75"/>
              <a:gd fmla="*/ 260 w 392" name="T76"/>
              <a:gd fmla="*/ 302 h 529" name="T77"/>
              <a:gd fmla="*/ 293 w 392" name="T78"/>
              <a:gd fmla="*/ 259 h 529" name="T79"/>
              <a:gd fmla="*/ 326 w 392" name="T80"/>
              <a:gd fmla="*/ 203 h 529" name="T81"/>
              <a:gd fmla="*/ 350 w 392" name="T82"/>
              <a:gd fmla="*/ 153 h 529" name="T83"/>
              <a:gd fmla="*/ 369 w 392" name="T84"/>
              <a:gd fmla="*/ 108 h 529" name="T85"/>
              <a:gd fmla="*/ 381 w 392" name="T86"/>
              <a:gd fmla="*/ 68 h 529" name="T87"/>
              <a:gd fmla="*/ 388 w 392" name="T88"/>
              <a:gd fmla="*/ 54 h 529" name="T89"/>
              <a:gd fmla="*/ 388 w 392" name="T90"/>
              <a:gd fmla="*/ 33 h 529" name="T91"/>
              <a:gd fmla="*/ 392 w 392" name="T92"/>
              <a:gd fmla="*/ 11 h 529"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529" w="392">
                <a:moveTo>
                  <a:pt x="392" y="11"/>
                </a:moveTo>
                <a:lnTo>
                  <a:pt x="390" y="0"/>
                </a:lnTo>
                <a:lnTo>
                  <a:pt x="376" y="0"/>
                </a:lnTo>
                <a:lnTo>
                  <a:pt x="359" y="14"/>
                </a:lnTo>
                <a:lnTo>
                  <a:pt x="338" y="16"/>
                </a:lnTo>
                <a:lnTo>
                  <a:pt x="319" y="23"/>
                </a:lnTo>
                <a:lnTo>
                  <a:pt x="307" y="23"/>
                </a:lnTo>
                <a:lnTo>
                  <a:pt x="286" y="26"/>
                </a:lnTo>
                <a:lnTo>
                  <a:pt x="272" y="33"/>
                </a:lnTo>
                <a:lnTo>
                  <a:pt x="253" y="35"/>
                </a:lnTo>
                <a:lnTo>
                  <a:pt x="218" y="47"/>
                </a:lnTo>
                <a:lnTo>
                  <a:pt x="177" y="52"/>
                </a:lnTo>
                <a:lnTo>
                  <a:pt x="140" y="61"/>
                </a:lnTo>
                <a:lnTo>
                  <a:pt x="121" y="61"/>
                </a:lnTo>
                <a:lnTo>
                  <a:pt x="104" y="44"/>
                </a:lnTo>
                <a:lnTo>
                  <a:pt x="97" y="28"/>
                </a:lnTo>
                <a:lnTo>
                  <a:pt x="83" y="21"/>
                </a:lnTo>
                <a:lnTo>
                  <a:pt x="69" y="42"/>
                </a:lnTo>
                <a:lnTo>
                  <a:pt x="62" y="56"/>
                </a:lnTo>
                <a:lnTo>
                  <a:pt x="76" y="77"/>
                </a:lnTo>
                <a:lnTo>
                  <a:pt x="90" y="96"/>
                </a:lnTo>
                <a:lnTo>
                  <a:pt x="104" y="111"/>
                </a:lnTo>
                <a:lnTo>
                  <a:pt x="229" y="155"/>
                </a:lnTo>
                <a:lnTo>
                  <a:pt x="262" y="155"/>
                </a:lnTo>
                <a:lnTo>
                  <a:pt x="154" y="271"/>
                </a:lnTo>
                <a:lnTo>
                  <a:pt x="104" y="274"/>
                </a:lnTo>
                <a:lnTo>
                  <a:pt x="69" y="300"/>
                </a:lnTo>
                <a:lnTo>
                  <a:pt x="45" y="300"/>
                </a:lnTo>
                <a:lnTo>
                  <a:pt x="33" y="314"/>
                </a:lnTo>
                <a:lnTo>
                  <a:pt x="0" y="356"/>
                </a:lnTo>
                <a:lnTo>
                  <a:pt x="0" y="496"/>
                </a:lnTo>
                <a:lnTo>
                  <a:pt x="24" y="529"/>
                </a:lnTo>
                <a:lnTo>
                  <a:pt x="31" y="519"/>
                </a:lnTo>
                <a:lnTo>
                  <a:pt x="40" y="498"/>
                </a:lnTo>
                <a:lnTo>
                  <a:pt x="83" y="453"/>
                </a:lnTo>
                <a:lnTo>
                  <a:pt x="118" y="423"/>
                </a:lnTo>
                <a:lnTo>
                  <a:pt x="177" y="385"/>
                </a:lnTo>
                <a:lnTo>
                  <a:pt x="215" y="354"/>
                </a:lnTo>
                <a:lnTo>
                  <a:pt x="260" y="302"/>
                </a:lnTo>
                <a:lnTo>
                  <a:pt x="293" y="259"/>
                </a:lnTo>
                <a:lnTo>
                  <a:pt x="326" y="203"/>
                </a:lnTo>
                <a:lnTo>
                  <a:pt x="350" y="153"/>
                </a:lnTo>
                <a:lnTo>
                  <a:pt x="369" y="108"/>
                </a:lnTo>
                <a:lnTo>
                  <a:pt x="381" y="68"/>
                </a:lnTo>
                <a:lnTo>
                  <a:pt x="388" y="54"/>
                </a:lnTo>
                <a:lnTo>
                  <a:pt x="388" y="33"/>
                </a:lnTo>
                <a:lnTo>
                  <a:pt x="392" y="11"/>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22" name="Freeform 587"/>
          <p:cNvSpPr/>
          <p:nvPr/>
        </p:nvSpPr>
        <p:spPr bwMode="auto">
          <a:xfrm>
            <a:off x="2394489" y="4061567"/>
            <a:ext cx="64378" cy="65997"/>
          </a:xfrm>
          <a:custGeom>
            <a:gdLst>
              <a:gd fmla="*/ 36 w 159" name="T0"/>
              <a:gd fmla="*/ 2 h 163" name="T1"/>
              <a:gd fmla="*/ 83 w 159" name="T2"/>
              <a:gd fmla="*/ 10 h 163" name="T3"/>
              <a:gd fmla="*/ 85 w 159" name="T4"/>
              <a:gd fmla="*/ 2 h 163" name="T5"/>
              <a:gd fmla="*/ 118 w 159" name="T6"/>
              <a:gd fmla="*/ 0 h 163" name="T7"/>
              <a:gd fmla="*/ 159 w 159" name="T8"/>
              <a:gd fmla="*/ 12 h 163" name="T9"/>
              <a:gd fmla="*/ 140 w 159" name="T10"/>
              <a:gd fmla="*/ 45 h 163" name="T11"/>
              <a:gd fmla="*/ 142 w 159" name="T12"/>
              <a:gd fmla="*/ 71 h 163" name="T13"/>
              <a:gd fmla="*/ 156 w 159" name="T14"/>
              <a:gd fmla="*/ 95 h 163" name="T15"/>
              <a:gd fmla="*/ 152 w 159" name="T16"/>
              <a:gd fmla="*/ 111 h 163" name="T17"/>
              <a:gd fmla="*/ 147 w 159" name="T18"/>
              <a:gd fmla="*/ 128 h 163" name="T19"/>
              <a:gd fmla="*/ 137 w 159" name="T20"/>
              <a:gd fmla="*/ 144 h 163" name="T21"/>
              <a:gd fmla="*/ 116 w 159" name="T22"/>
              <a:gd fmla="*/ 135 h 163" name="T23"/>
              <a:gd fmla="*/ 97 w 159" name="T24"/>
              <a:gd fmla="*/ 140 h 163" name="T25"/>
              <a:gd fmla="*/ 81 w 159" name="T26"/>
              <a:gd fmla="*/ 137 h 163" name="T27"/>
              <a:gd fmla="*/ 78 w 159" name="T28"/>
              <a:gd fmla="*/ 147 h 163" name="T29"/>
              <a:gd fmla="*/ 83 w 159" name="T30"/>
              <a:gd fmla="*/ 154 h 163" name="T31"/>
              <a:gd fmla="*/ 81 w 159" name="T32"/>
              <a:gd fmla="*/ 163 h 163" name="T33"/>
              <a:gd fmla="*/ 59 w 159" name="T34"/>
              <a:gd fmla="*/ 158 h 163" name="T35"/>
              <a:gd fmla="*/ 36 w 159" name="T36"/>
              <a:gd fmla="*/ 125 h 163" name="T37"/>
              <a:gd fmla="*/ 31 w 159" name="T38"/>
              <a:gd fmla="*/ 104 h 163" name="T39"/>
              <a:gd fmla="*/ 19 w 159" name="T40"/>
              <a:gd fmla="*/ 104 h 163" name="T41"/>
              <a:gd fmla="*/ 0 w 159" name="T42"/>
              <a:gd fmla="*/ 76 h 163" name="T43"/>
              <a:gd fmla="*/ 7 w 159" name="T44"/>
              <a:gd fmla="*/ 57 h 163" name="T45"/>
              <a:gd fmla="*/ 5 w 159" name="T46"/>
              <a:gd fmla="*/ 47 h 163" name="T47"/>
              <a:gd fmla="*/ 29 w 159" name="T48"/>
              <a:gd fmla="*/ 38 h 163" name="T49"/>
              <a:gd fmla="*/ 36 w 159" name="T50"/>
              <a:gd fmla="*/ 2 h 163"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63" w="159">
                <a:moveTo>
                  <a:pt x="36" y="2"/>
                </a:moveTo>
                <a:lnTo>
                  <a:pt x="83" y="10"/>
                </a:lnTo>
                <a:lnTo>
                  <a:pt x="85" y="2"/>
                </a:lnTo>
                <a:lnTo>
                  <a:pt x="118" y="0"/>
                </a:lnTo>
                <a:lnTo>
                  <a:pt x="159" y="12"/>
                </a:lnTo>
                <a:lnTo>
                  <a:pt x="140" y="45"/>
                </a:lnTo>
                <a:lnTo>
                  <a:pt x="142" y="71"/>
                </a:lnTo>
                <a:lnTo>
                  <a:pt x="156" y="95"/>
                </a:lnTo>
                <a:lnTo>
                  <a:pt x="152" y="111"/>
                </a:lnTo>
                <a:lnTo>
                  <a:pt x="147" y="128"/>
                </a:lnTo>
                <a:lnTo>
                  <a:pt x="137" y="144"/>
                </a:lnTo>
                <a:lnTo>
                  <a:pt x="116" y="135"/>
                </a:lnTo>
                <a:lnTo>
                  <a:pt x="97" y="140"/>
                </a:lnTo>
                <a:lnTo>
                  <a:pt x="81" y="137"/>
                </a:lnTo>
                <a:lnTo>
                  <a:pt x="78" y="147"/>
                </a:lnTo>
                <a:lnTo>
                  <a:pt x="83" y="154"/>
                </a:lnTo>
                <a:lnTo>
                  <a:pt x="81" y="163"/>
                </a:lnTo>
                <a:lnTo>
                  <a:pt x="59" y="158"/>
                </a:lnTo>
                <a:lnTo>
                  <a:pt x="36" y="125"/>
                </a:lnTo>
                <a:lnTo>
                  <a:pt x="31" y="104"/>
                </a:lnTo>
                <a:lnTo>
                  <a:pt x="19" y="104"/>
                </a:lnTo>
                <a:lnTo>
                  <a:pt x="0" y="76"/>
                </a:lnTo>
                <a:lnTo>
                  <a:pt x="7" y="57"/>
                </a:lnTo>
                <a:lnTo>
                  <a:pt x="5" y="47"/>
                </a:lnTo>
                <a:lnTo>
                  <a:pt x="29" y="38"/>
                </a:lnTo>
                <a:lnTo>
                  <a:pt x="36" y="2"/>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23" name="Freeform 588"/>
          <p:cNvSpPr/>
          <p:nvPr/>
        </p:nvSpPr>
        <p:spPr bwMode="auto">
          <a:xfrm>
            <a:off x="3676777" y="3963988"/>
            <a:ext cx="178557" cy="136853"/>
          </a:xfrm>
          <a:custGeom>
            <a:gdLst>
              <a:gd fmla="*/ 389 w 441" name="T0"/>
              <a:gd fmla="*/ 109 h 338" name="T1"/>
              <a:gd fmla="*/ 389 w 441" name="T2"/>
              <a:gd fmla="*/ 139 h 338" name="T3"/>
              <a:gd fmla="*/ 385 w 441" name="T4"/>
              <a:gd fmla="*/ 151 h 338" name="T5"/>
              <a:gd fmla="*/ 363 w 441" name="T6"/>
              <a:gd fmla="*/ 151 h 338" name="T7"/>
              <a:gd fmla="*/ 352 w 441" name="T8"/>
              <a:gd fmla="*/ 175 h 338" name="T9"/>
              <a:gd fmla="*/ 375 w 441" name="T10"/>
              <a:gd fmla="*/ 177 h 338" name="T11"/>
              <a:gd fmla="*/ 394 w 441" name="T12"/>
              <a:gd fmla="*/ 196 h 338" name="T13"/>
              <a:gd fmla="*/ 401 w 441" name="T14"/>
              <a:gd fmla="*/ 210 h 338" name="T15"/>
              <a:gd fmla="*/ 418 w 441" name="T16"/>
              <a:gd fmla="*/ 220 h 338" name="T17"/>
              <a:gd fmla="*/ 441 w 441" name="T18"/>
              <a:gd fmla="*/ 262 h 338" name="T19"/>
              <a:gd fmla="*/ 415 w 441" name="T20"/>
              <a:gd fmla="*/ 288 h 338" name="T21"/>
              <a:gd fmla="*/ 392 w 441" name="T22"/>
              <a:gd fmla="*/ 310 h 338" name="T23"/>
              <a:gd fmla="*/ 368 w 441" name="T24"/>
              <a:gd fmla="*/ 329 h 338" name="T25"/>
              <a:gd fmla="*/ 340 w 441" name="T26"/>
              <a:gd fmla="*/ 329 h 338" name="T27"/>
              <a:gd fmla="*/ 309 w 441" name="T28"/>
              <a:gd fmla="*/ 338 h 338" name="T29"/>
              <a:gd fmla="*/ 285 w 441" name="T30"/>
              <a:gd fmla="*/ 329 h 338" name="T31"/>
              <a:gd fmla="*/ 269 w 441" name="T32"/>
              <a:gd fmla="*/ 338 h 338" name="T33"/>
              <a:gd fmla="*/ 233 w 441" name="T34"/>
              <a:gd fmla="*/ 312 h 338" name="T35"/>
              <a:gd fmla="*/ 226 w 441" name="T36"/>
              <a:gd fmla="*/ 298 h 338" name="T37"/>
              <a:gd fmla="*/ 203 w 441" name="T38"/>
              <a:gd fmla="*/ 305 h 338" name="T39"/>
              <a:gd fmla="*/ 186 w 441" name="T40"/>
              <a:gd fmla="*/ 303 h 338" name="T41"/>
              <a:gd fmla="*/ 177 w 441" name="T42"/>
              <a:gd fmla="*/ 310 h 338" name="T43"/>
              <a:gd fmla="*/ 158 w 441" name="T44"/>
              <a:gd fmla="*/ 305 h 338" name="T45"/>
              <a:gd fmla="*/ 134 w 441" name="T46"/>
              <a:gd fmla="*/ 272 h 338" name="T47"/>
              <a:gd fmla="*/ 130 w 441" name="T48"/>
              <a:gd fmla="*/ 260 h 338" name="T49"/>
              <a:gd fmla="*/ 99 w 441" name="T50"/>
              <a:gd fmla="*/ 246 h 338" name="T51"/>
              <a:gd fmla="*/ 89 w 441" name="T52"/>
              <a:gd fmla="*/ 222 h 338" name="T53"/>
              <a:gd fmla="*/ 73 w 441" name="T54"/>
              <a:gd fmla="*/ 206 h 338" name="T55"/>
              <a:gd fmla="*/ 49 w 441" name="T56"/>
              <a:gd fmla="*/ 184 h 338" name="T57"/>
              <a:gd fmla="*/ 47 w 441" name="T58"/>
              <a:gd fmla="*/ 173 h 338" name="T59"/>
              <a:gd fmla="*/ 26 w 441" name="T60"/>
              <a:gd fmla="*/ 156 h 338" name="T61"/>
              <a:gd fmla="*/ 0 w 441" name="T62"/>
              <a:gd fmla="*/ 142 h 338" name="T63"/>
              <a:gd fmla="*/ 11 w 441" name="T64"/>
              <a:gd fmla="*/ 137 h 338" name="T65"/>
              <a:gd fmla="*/ 26 w 441" name="T66"/>
              <a:gd fmla="*/ 130 h 338" name="T67"/>
              <a:gd fmla="*/ 35 w 441" name="T68"/>
              <a:gd fmla="*/ 95 h 338" name="T69"/>
              <a:gd fmla="*/ 47 w 441" name="T70"/>
              <a:gd fmla="*/ 78 h 338" name="T71"/>
              <a:gd fmla="*/ 73 w 441" name="T72"/>
              <a:gd fmla="*/ 73 h 338" name="T73"/>
              <a:gd fmla="*/ 80 w 441" name="T74"/>
              <a:gd fmla="*/ 83 h 338" name="T75"/>
              <a:gd fmla="*/ 101 w 441" name="T76"/>
              <a:gd fmla="*/ 106 h 338" name="T77"/>
              <a:gd fmla="*/ 111 w 441" name="T78"/>
              <a:gd fmla="*/ 109 h 338" name="T79"/>
              <a:gd fmla="*/ 125 w 441" name="T80"/>
              <a:gd fmla="*/ 102 h 338" name="T81"/>
              <a:gd fmla="*/ 153 w 441" name="T82"/>
              <a:gd fmla="*/ 104 h 338" name="T83"/>
              <a:gd fmla="*/ 158 w 441" name="T84"/>
              <a:gd fmla="*/ 111 h 338" name="T85"/>
              <a:gd fmla="*/ 196 w 441" name="T86"/>
              <a:gd fmla="*/ 111 h 338" name="T87"/>
              <a:gd fmla="*/ 198 w 441" name="T88"/>
              <a:gd fmla="*/ 104 h 338" name="T89"/>
              <a:gd fmla="*/ 217 w 441" name="T90"/>
              <a:gd fmla="*/ 97 h 338" name="T91"/>
              <a:gd fmla="*/ 222 w 441" name="T92"/>
              <a:gd fmla="*/ 85 h 338" name="T93"/>
              <a:gd fmla="*/ 236 w 441" name="T94"/>
              <a:gd fmla="*/ 78 h 338" name="T95"/>
              <a:gd fmla="*/ 269 w 441" name="T96"/>
              <a:gd fmla="*/ 99 h 338" name="T97"/>
              <a:gd fmla="*/ 288 w 441" name="T98"/>
              <a:gd fmla="*/ 95 h 338" name="T99"/>
              <a:gd fmla="*/ 309 w 441" name="T100"/>
              <a:gd fmla="*/ 69 h 338" name="T101"/>
              <a:gd fmla="*/ 330 w 441" name="T102"/>
              <a:gd fmla="*/ 47 h 338" name="T103"/>
              <a:gd fmla="*/ 326 w 441" name="T104"/>
              <a:gd fmla="*/ 24 h 338" name="T105"/>
              <a:gd fmla="*/ 316 w 441" name="T106"/>
              <a:gd fmla="*/ 12 h 338" name="T107"/>
              <a:gd fmla="*/ 340 w 441" name="T108"/>
              <a:gd fmla="*/ 10 h 338" name="T109"/>
              <a:gd fmla="*/ 342 w 441" name="T110"/>
              <a:gd fmla="*/ 0 h 338" name="T111"/>
              <a:gd fmla="*/ 361 w 441" name="T112"/>
              <a:gd fmla="*/ 2 h 338" name="T113"/>
              <a:gd fmla="*/ 356 w 441" name="T114"/>
              <a:gd fmla="*/ 33 h 338" name="T115"/>
              <a:gd fmla="*/ 361 w 441" name="T116"/>
              <a:gd fmla="*/ 59 h 338" name="T117"/>
              <a:gd fmla="*/ 380 w 441" name="T118"/>
              <a:gd fmla="*/ 76 h 338" name="T119"/>
              <a:gd fmla="*/ 385 w 441" name="T120"/>
              <a:gd fmla="*/ 90 h 338" name="T121"/>
              <a:gd fmla="*/ 385 w 441" name="T122"/>
              <a:gd fmla="*/ 109 h 338" name="T123"/>
              <a:gd fmla="*/ 389 w 441" name="T124"/>
              <a:gd fmla="*/ 109 h 3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38" w="441">
                <a:moveTo>
                  <a:pt x="389" y="109"/>
                </a:moveTo>
                <a:lnTo>
                  <a:pt x="389" y="139"/>
                </a:lnTo>
                <a:lnTo>
                  <a:pt x="385" y="151"/>
                </a:lnTo>
                <a:lnTo>
                  <a:pt x="363" y="151"/>
                </a:lnTo>
                <a:lnTo>
                  <a:pt x="352" y="175"/>
                </a:lnTo>
                <a:lnTo>
                  <a:pt x="375" y="177"/>
                </a:lnTo>
                <a:lnTo>
                  <a:pt x="394" y="196"/>
                </a:lnTo>
                <a:lnTo>
                  <a:pt x="401" y="210"/>
                </a:lnTo>
                <a:lnTo>
                  <a:pt x="418" y="220"/>
                </a:lnTo>
                <a:lnTo>
                  <a:pt x="441" y="262"/>
                </a:lnTo>
                <a:lnTo>
                  <a:pt x="415" y="288"/>
                </a:lnTo>
                <a:lnTo>
                  <a:pt x="392" y="310"/>
                </a:lnTo>
                <a:lnTo>
                  <a:pt x="368" y="329"/>
                </a:lnTo>
                <a:lnTo>
                  <a:pt x="340" y="329"/>
                </a:lnTo>
                <a:lnTo>
                  <a:pt x="309" y="338"/>
                </a:lnTo>
                <a:lnTo>
                  <a:pt x="285" y="329"/>
                </a:lnTo>
                <a:lnTo>
                  <a:pt x="269" y="338"/>
                </a:lnTo>
                <a:lnTo>
                  <a:pt x="233" y="312"/>
                </a:lnTo>
                <a:lnTo>
                  <a:pt x="226" y="298"/>
                </a:lnTo>
                <a:lnTo>
                  <a:pt x="203" y="305"/>
                </a:lnTo>
                <a:lnTo>
                  <a:pt x="186" y="303"/>
                </a:lnTo>
                <a:lnTo>
                  <a:pt x="177" y="310"/>
                </a:lnTo>
                <a:lnTo>
                  <a:pt x="158" y="305"/>
                </a:lnTo>
                <a:lnTo>
                  <a:pt x="134" y="272"/>
                </a:lnTo>
                <a:lnTo>
                  <a:pt x="130" y="260"/>
                </a:lnTo>
                <a:lnTo>
                  <a:pt x="99" y="246"/>
                </a:lnTo>
                <a:lnTo>
                  <a:pt x="89" y="222"/>
                </a:lnTo>
                <a:lnTo>
                  <a:pt x="73" y="206"/>
                </a:lnTo>
                <a:lnTo>
                  <a:pt x="49" y="184"/>
                </a:lnTo>
                <a:lnTo>
                  <a:pt x="47" y="173"/>
                </a:lnTo>
                <a:lnTo>
                  <a:pt x="26" y="156"/>
                </a:lnTo>
                <a:lnTo>
                  <a:pt x="0" y="142"/>
                </a:lnTo>
                <a:lnTo>
                  <a:pt x="11" y="137"/>
                </a:lnTo>
                <a:lnTo>
                  <a:pt x="26" y="130"/>
                </a:lnTo>
                <a:lnTo>
                  <a:pt x="35" y="95"/>
                </a:lnTo>
                <a:lnTo>
                  <a:pt x="47" y="78"/>
                </a:lnTo>
                <a:lnTo>
                  <a:pt x="73" y="73"/>
                </a:lnTo>
                <a:lnTo>
                  <a:pt x="80" y="83"/>
                </a:lnTo>
                <a:lnTo>
                  <a:pt x="101" y="106"/>
                </a:lnTo>
                <a:lnTo>
                  <a:pt x="111" y="109"/>
                </a:lnTo>
                <a:lnTo>
                  <a:pt x="125" y="102"/>
                </a:lnTo>
                <a:lnTo>
                  <a:pt x="153" y="104"/>
                </a:lnTo>
                <a:lnTo>
                  <a:pt x="158" y="111"/>
                </a:lnTo>
                <a:lnTo>
                  <a:pt x="196" y="111"/>
                </a:lnTo>
                <a:lnTo>
                  <a:pt x="198" y="104"/>
                </a:lnTo>
                <a:lnTo>
                  <a:pt x="217" y="97"/>
                </a:lnTo>
                <a:lnTo>
                  <a:pt x="222" y="85"/>
                </a:lnTo>
                <a:lnTo>
                  <a:pt x="236" y="78"/>
                </a:lnTo>
                <a:lnTo>
                  <a:pt x="269" y="99"/>
                </a:lnTo>
                <a:lnTo>
                  <a:pt x="288" y="95"/>
                </a:lnTo>
                <a:lnTo>
                  <a:pt x="309" y="69"/>
                </a:lnTo>
                <a:lnTo>
                  <a:pt x="330" y="47"/>
                </a:lnTo>
                <a:lnTo>
                  <a:pt x="326" y="24"/>
                </a:lnTo>
                <a:lnTo>
                  <a:pt x="316" y="12"/>
                </a:lnTo>
                <a:lnTo>
                  <a:pt x="340" y="10"/>
                </a:lnTo>
                <a:lnTo>
                  <a:pt x="342" y="0"/>
                </a:lnTo>
                <a:lnTo>
                  <a:pt x="361" y="2"/>
                </a:lnTo>
                <a:lnTo>
                  <a:pt x="356" y="33"/>
                </a:lnTo>
                <a:lnTo>
                  <a:pt x="361" y="59"/>
                </a:lnTo>
                <a:lnTo>
                  <a:pt x="380" y="76"/>
                </a:lnTo>
                <a:lnTo>
                  <a:pt x="385" y="90"/>
                </a:lnTo>
                <a:lnTo>
                  <a:pt x="385" y="109"/>
                </a:lnTo>
                <a:lnTo>
                  <a:pt x="389" y="109"/>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24" name="Freeform 589"/>
          <p:cNvSpPr/>
          <p:nvPr/>
        </p:nvSpPr>
        <p:spPr bwMode="auto">
          <a:xfrm>
            <a:off x="1893235" y="3929572"/>
            <a:ext cx="37250" cy="20245"/>
          </a:xfrm>
          <a:custGeom>
            <a:gdLst>
              <a:gd fmla="*/ 90 w 92" name="T0"/>
              <a:gd fmla="*/ 43 h 50" name="T1"/>
              <a:gd fmla="*/ 85 w 92" name="T2"/>
              <a:gd fmla="*/ 50 h 50" name="T3"/>
              <a:gd fmla="*/ 64 w 92" name="T4"/>
              <a:gd fmla="*/ 50 h 50" name="T5"/>
              <a:gd fmla="*/ 50 w 92" name="T6"/>
              <a:gd fmla="*/ 47 h 50" name="T7"/>
              <a:gd fmla="*/ 33 w 92" name="T8"/>
              <a:gd fmla="*/ 38 h 50" name="T9"/>
              <a:gd fmla="*/ 12 w 92" name="T10"/>
              <a:gd fmla="*/ 35 h 50" name="T11"/>
              <a:gd fmla="*/ 0 w 92" name="T12"/>
              <a:gd fmla="*/ 28 h 50" name="T13"/>
              <a:gd fmla="*/ 3 w 92" name="T14"/>
              <a:gd fmla="*/ 21 h 50" name="T15"/>
              <a:gd fmla="*/ 14 w 92" name="T16"/>
              <a:gd fmla="*/ 12 h 50" name="T17"/>
              <a:gd fmla="*/ 21 w 92" name="T18"/>
              <a:gd fmla="*/ 7 h 50" name="T19"/>
              <a:gd fmla="*/ 19 w 92" name="T20"/>
              <a:gd fmla="*/ 2 h 50" name="T21"/>
              <a:gd fmla="*/ 29 w 92" name="T22"/>
              <a:gd fmla="*/ 0 h 50" name="T23"/>
              <a:gd fmla="*/ 40 w 92" name="T24"/>
              <a:gd fmla="*/ 5 h 50" name="T25"/>
              <a:gd fmla="*/ 50 w 92" name="T26"/>
              <a:gd fmla="*/ 12 h 50" name="T27"/>
              <a:gd fmla="*/ 62 w 92" name="T28"/>
              <a:gd fmla="*/ 19 h 50" name="T29"/>
              <a:gd fmla="*/ 62 w 92" name="T30"/>
              <a:gd fmla="*/ 24 h 50" name="T31"/>
              <a:gd fmla="*/ 78 w 92" name="T32"/>
              <a:gd fmla="*/ 19 h 50" name="T33"/>
              <a:gd fmla="*/ 88 w 92" name="T34"/>
              <a:gd fmla="*/ 21 h 50" name="T35"/>
              <a:gd fmla="*/ 92 w 92" name="T36"/>
              <a:gd fmla="*/ 26 h 50" name="T37"/>
              <a:gd fmla="*/ 90 w 92" name="T38"/>
              <a:gd fmla="*/ 43 h 5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50" w="92">
                <a:moveTo>
                  <a:pt x="90" y="43"/>
                </a:moveTo>
                <a:lnTo>
                  <a:pt x="85" y="50"/>
                </a:lnTo>
                <a:lnTo>
                  <a:pt x="64" y="50"/>
                </a:lnTo>
                <a:lnTo>
                  <a:pt x="50" y="47"/>
                </a:lnTo>
                <a:lnTo>
                  <a:pt x="33" y="38"/>
                </a:lnTo>
                <a:lnTo>
                  <a:pt x="12" y="35"/>
                </a:lnTo>
                <a:lnTo>
                  <a:pt x="0" y="28"/>
                </a:lnTo>
                <a:lnTo>
                  <a:pt x="3" y="21"/>
                </a:lnTo>
                <a:lnTo>
                  <a:pt x="14" y="12"/>
                </a:lnTo>
                <a:lnTo>
                  <a:pt x="21" y="7"/>
                </a:lnTo>
                <a:lnTo>
                  <a:pt x="19" y="2"/>
                </a:lnTo>
                <a:lnTo>
                  <a:pt x="29" y="0"/>
                </a:lnTo>
                <a:lnTo>
                  <a:pt x="40" y="5"/>
                </a:lnTo>
                <a:lnTo>
                  <a:pt x="50" y="12"/>
                </a:lnTo>
                <a:lnTo>
                  <a:pt x="62" y="19"/>
                </a:lnTo>
                <a:lnTo>
                  <a:pt x="62" y="24"/>
                </a:lnTo>
                <a:lnTo>
                  <a:pt x="78" y="19"/>
                </a:lnTo>
                <a:lnTo>
                  <a:pt x="88" y="21"/>
                </a:lnTo>
                <a:lnTo>
                  <a:pt x="92" y="26"/>
                </a:lnTo>
                <a:lnTo>
                  <a:pt x="90" y="43"/>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25" name="Freeform 590"/>
          <p:cNvSpPr/>
          <p:nvPr/>
        </p:nvSpPr>
        <p:spPr bwMode="auto">
          <a:xfrm>
            <a:off x="3861408" y="3548570"/>
            <a:ext cx="104057" cy="86242"/>
          </a:xfrm>
          <a:custGeom>
            <a:gdLst>
              <a:gd fmla="*/ 120 w 257" name="T0"/>
              <a:gd fmla="*/ 168 h 213" name="T1"/>
              <a:gd fmla="*/ 44 w 257" name="T2"/>
              <a:gd fmla="*/ 213 h 213" name="T3"/>
              <a:gd fmla="*/ 2 w 257" name="T4"/>
              <a:gd fmla="*/ 196 h 213" name="T5"/>
              <a:gd fmla="*/ 0 w 257" name="T6"/>
              <a:gd fmla="*/ 196 h 213" name="T7"/>
              <a:gd fmla="*/ 7 w 257" name="T8"/>
              <a:gd fmla="*/ 189 h 213" name="T9"/>
              <a:gd fmla="*/ 4 w 257" name="T10"/>
              <a:gd fmla="*/ 173 h 213" name="T11"/>
              <a:gd fmla="*/ 14 w 257" name="T12"/>
              <a:gd fmla="*/ 149 h 213" name="T13"/>
              <a:gd fmla="*/ 35 w 257" name="T14"/>
              <a:gd fmla="*/ 133 h 213" name="T15"/>
              <a:gd fmla="*/ 30 w 257" name="T16"/>
              <a:gd fmla="*/ 116 h 213" name="T17"/>
              <a:gd fmla="*/ 11 w 257" name="T18"/>
              <a:gd fmla="*/ 114 h 213" name="T19"/>
              <a:gd fmla="*/ 9 w 257" name="T20"/>
              <a:gd fmla="*/ 81 h 213" name="T21"/>
              <a:gd fmla="*/ 18 w 257" name="T22"/>
              <a:gd fmla="*/ 62 h 213" name="T23"/>
              <a:gd fmla="*/ 28 w 257" name="T24"/>
              <a:gd fmla="*/ 52 h 213" name="T25"/>
              <a:gd fmla="*/ 40 w 257" name="T26"/>
              <a:gd fmla="*/ 43 h 213" name="T27"/>
              <a:gd fmla="*/ 40 w 257" name="T28"/>
              <a:gd fmla="*/ 17 h 213" name="T29"/>
              <a:gd fmla="*/ 54 w 257" name="T30"/>
              <a:gd fmla="*/ 26 h 213" name="T31"/>
              <a:gd fmla="*/ 96 w 257" name="T32"/>
              <a:gd fmla="*/ 14 h 213" name="T33"/>
              <a:gd fmla="*/ 118 w 257" name="T34"/>
              <a:gd fmla="*/ 22 h 213" name="T35"/>
              <a:gd fmla="*/ 148 w 257" name="T36"/>
              <a:gd fmla="*/ 22 h 213" name="T37"/>
              <a:gd fmla="*/ 193 w 257" name="T38"/>
              <a:gd fmla="*/ 5 h 213" name="T39"/>
              <a:gd fmla="*/ 215 w 257" name="T40"/>
              <a:gd fmla="*/ 7 h 213" name="T41"/>
              <a:gd fmla="*/ 257 w 257" name="T42"/>
              <a:gd fmla="*/ 0 h 213" name="T43"/>
              <a:gd fmla="*/ 238 w 257" name="T44"/>
              <a:gd fmla="*/ 26 h 213" name="T45"/>
              <a:gd fmla="*/ 217 w 257" name="T46"/>
              <a:gd fmla="*/ 38 h 213" name="T47"/>
              <a:gd fmla="*/ 219 w 257" name="T48"/>
              <a:gd fmla="*/ 71 h 213" name="T49"/>
              <a:gd fmla="*/ 205 w 257" name="T50"/>
              <a:gd fmla="*/ 123 h 213" name="T51"/>
              <a:gd fmla="*/ 120 w 257" name="T52"/>
              <a:gd fmla="*/ 168 h 213"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13" w="257">
                <a:moveTo>
                  <a:pt x="120" y="168"/>
                </a:moveTo>
                <a:lnTo>
                  <a:pt x="44" y="213"/>
                </a:lnTo>
                <a:lnTo>
                  <a:pt x="2" y="196"/>
                </a:lnTo>
                <a:lnTo>
                  <a:pt x="0" y="196"/>
                </a:lnTo>
                <a:lnTo>
                  <a:pt x="7" y="189"/>
                </a:lnTo>
                <a:lnTo>
                  <a:pt x="4" y="173"/>
                </a:lnTo>
                <a:lnTo>
                  <a:pt x="14" y="149"/>
                </a:lnTo>
                <a:lnTo>
                  <a:pt x="35" y="133"/>
                </a:lnTo>
                <a:lnTo>
                  <a:pt x="30" y="116"/>
                </a:lnTo>
                <a:lnTo>
                  <a:pt x="11" y="114"/>
                </a:lnTo>
                <a:lnTo>
                  <a:pt x="9" y="81"/>
                </a:lnTo>
                <a:lnTo>
                  <a:pt x="18" y="62"/>
                </a:lnTo>
                <a:lnTo>
                  <a:pt x="28" y="52"/>
                </a:lnTo>
                <a:lnTo>
                  <a:pt x="40" y="43"/>
                </a:lnTo>
                <a:lnTo>
                  <a:pt x="40" y="17"/>
                </a:lnTo>
                <a:lnTo>
                  <a:pt x="54" y="26"/>
                </a:lnTo>
                <a:lnTo>
                  <a:pt x="96" y="14"/>
                </a:lnTo>
                <a:lnTo>
                  <a:pt x="118" y="22"/>
                </a:lnTo>
                <a:lnTo>
                  <a:pt x="148" y="22"/>
                </a:lnTo>
                <a:lnTo>
                  <a:pt x="193" y="5"/>
                </a:lnTo>
                <a:lnTo>
                  <a:pt x="215" y="7"/>
                </a:lnTo>
                <a:lnTo>
                  <a:pt x="257" y="0"/>
                </a:lnTo>
                <a:lnTo>
                  <a:pt x="238" y="26"/>
                </a:lnTo>
                <a:lnTo>
                  <a:pt x="217" y="38"/>
                </a:lnTo>
                <a:lnTo>
                  <a:pt x="219" y="71"/>
                </a:lnTo>
                <a:lnTo>
                  <a:pt x="205" y="123"/>
                </a:lnTo>
                <a:lnTo>
                  <a:pt x="120" y="168"/>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26" name="Freeform 591"/>
          <p:cNvSpPr/>
          <p:nvPr/>
        </p:nvSpPr>
        <p:spPr bwMode="auto">
          <a:xfrm>
            <a:off x="3782859" y="4564037"/>
            <a:ext cx="21864" cy="26723"/>
          </a:xfrm>
          <a:custGeom>
            <a:gdLst>
              <a:gd fmla="*/ 54 w 54" name="T0"/>
              <a:gd fmla="*/ 43 h 66" name="T1"/>
              <a:gd fmla="*/ 47 w 54" name="T2"/>
              <a:gd fmla="*/ 61 h 66" name="T3"/>
              <a:gd fmla="*/ 23 w 54" name="T4"/>
              <a:gd fmla="*/ 66 h 66" name="T5"/>
              <a:gd fmla="*/ 0 w 54" name="T6"/>
              <a:gd fmla="*/ 45 h 66" name="T7"/>
              <a:gd fmla="*/ 0 w 54" name="T8"/>
              <a:gd fmla="*/ 31 h 66" name="T9"/>
              <a:gd fmla="*/ 12 w 54" name="T10"/>
              <a:gd fmla="*/ 14 h 66" name="T11"/>
              <a:gd fmla="*/ 14 w 54" name="T12"/>
              <a:gd fmla="*/ 2 h 66" name="T13"/>
              <a:gd fmla="*/ 26 w 54" name="T14"/>
              <a:gd fmla="*/ 0 h 66" name="T15"/>
              <a:gd fmla="*/ 45 w 54" name="T16"/>
              <a:gd fmla="*/ 7 h 66" name="T17"/>
              <a:gd fmla="*/ 52 w 54" name="T18"/>
              <a:gd fmla="*/ 26 h 66" name="T19"/>
              <a:gd fmla="*/ 54 w 54" name="T20"/>
              <a:gd fmla="*/ 43 h 6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6" w="54">
                <a:moveTo>
                  <a:pt x="54" y="43"/>
                </a:moveTo>
                <a:lnTo>
                  <a:pt x="47" y="61"/>
                </a:lnTo>
                <a:lnTo>
                  <a:pt x="23" y="66"/>
                </a:lnTo>
                <a:lnTo>
                  <a:pt x="0" y="45"/>
                </a:lnTo>
                <a:lnTo>
                  <a:pt x="0" y="31"/>
                </a:lnTo>
                <a:lnTo>
                  <a:pt x="12" y="14"/>
                </a:lnTo>
                <a:lnTo>
                  <a:pt x="14" y="2"/>
                </a:lnTo>
                <a:lnTo>
                  <a:pt x="26" y="0"/>
                </a:lnTo>
                <a:lnTo>
                  <a:pt x="45" y="7"/>
                </a:lnTo>
                <a:lnTo>
                  <a:pt x="52" y="26"/>
                </a:lnTo>
                <a:lnTo>
                  <a:pt x="54" y="43"/>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27" name="Freeform 592"/>
          <p:cNvSpPr/>
          <p:nvPr/>
        </p:nvSpPr>
        <p:spPr bwMode="auto">
          <a:xfrm>
            <a:off x="3514821" y="3785026"/>
            <a:ext cx="161956" cy="255486"/>
          </a:xfrm>
          <a:custGeom>
            <a:gdLst>
              <a:gd fmla="*/ 38 w 400" name="T0"/>
              <a:gd fmla="*/ 418 h 631" name="T1"/>
              <a:gd fmla="*/ 40 w 400" name="T2"/>
              <a:gd fmla="*/ 402 h 631" name="T3"/>
              <a:gd fmla="*/ 17 w 400" name="T4"/>
              <a:gd fmla="*/ 400 h 631" name="T5"/>
              <a:gd fmla="*/ 17 w 400" name="T6"/>
              <a:gd fmla="*/ 374 h 631" name="T7"/>
              <a:gd fmla="*/ 0 w 400" name="T8"/>
              <a:gd fmla="*/ 359 h 631" name="T9"/>
              <a:gd fmla="*/ 17 w 400" name="T10"/>
              <a:gd fmla="*/ 307 h 631" name="T11"/>
              <a:gd fmla="*/ 66 w 400" name="T12"/>
              <a:gd fmla="*/ 272 h 631" name="T13"/>
              <a:gd fmla="*/ 69 w 400" name="T14"/>
              <a:gd fmla="*/ 220 h 631" name="T15"/>
              <a:gd fmla="*/ 83 w 400" name="T16"/>
              <a:gd fmla="*/ 140 h 631" name="T17"/>
              <a:gd fmla="*/ 92 w 400" name="T18"/>
              <a:gd fmla="*/ 123 h 631" name="T19"/>
              <a:gd fmla="*/ 76 w 400" name="T20"/>
              <a:gd fmla="*/ 109 h 631" name="T21"/>
              <a:gd fmla="*/ 76 w 400" name="T22"/>
              <a:gd fmla="*/ 95 h 631" name="T23"/>
              <a:gd fmla="*/ 62 w 400" name="T24"/>
              <a:gd fmla="*/ 85 h 631" name="T25"/>
              <a:gd fmla="*/ 50 w 400" name="T26"/>
              <a:gd fmla="*/ 21 h 631" name="T27"/>
              <a:gd fmla="*/ 90 w 400" name="T28"/>
              <a:gd fmla="*/ 0 h 631" name="T29"/>
              <a:gd fmla="*/ 244 w 400" name="T30"/>
              <a:gd fmla="*/ 78 h 631" name="T31"/>
              <a:gd fmla="*/ 397 w 400" name="T32"/>
              <a:gd fmla="*/ 154 h 631" name="T33"/>
              <a:gd fmla="*/ 400 w 400" name="T34"/>
              <a:gd fmla="*/ 312 h 631" name="T35"/>
              <a:gd fmla="*/ 366 w 400" name="T36"/>
              <a:gd fmla="*/ 307 h 631" name="T37"/>
              <a:gd fmla="*/ 350 w 400" name="T38"/>
              <a:gd fmla="*/ 338 h 631" name="T39"/>
              <a:gd fmla="*/ 338 w 400" name="T40"/>
              <a:gd fmla="*/ 362 h 631" name="T41"/>
              <a:gd fmla="*/ 348 w 400" name="T42"/>
              <a:gd fmla="*/ 371 h 631" name="T43"/>
              <a:gd fmla="*/ 333 w 400" name="T44"/>
              <a:gd fmla="*/ 383 h 631" name="T45"/>
              <a:gd fmla="*/ 338 w 400" name="T46"/>
              <a:gd fmla="*/ 400 h 631" name="T47"/>
              <a:gd fmla="*/ 329 w 400" name="T48"/>
              <a:gd fmla="*/ 416 h 631" name="T49"/>
              <a:gd fmla="*/ 324 w 400" name="T50"/>
              <a:gd fmla="*/ 430 h 631" name="T51"/>
              <a:gd fmla="*/ 338 w 400" name="T52"/>
              <a:gd fmla="*/ 428 h 631" name="T53"/>
              <a:gd fmla="*/ 348 w 400" name="T54"/>
              <a:gd fmla="*/ 442 h 631" name="T55"/>
              <a:gd fmla="*/ 348 w 400" name="T56"/>
              <a:gd fmla="*/ 466 h 631" name="T57"/>
              <a:gd fmla="*/ 362 w 400" name="T58"/>
              <a:gd fmla="*/ 478 h 631" name="T59"/>
              <a:gd fmla="*/ 362 w 400" name="T60"/>
              <a:gd fmla="*/ 487 h 631" name="T61"/>
              <a:gd fmla="*/ 336 w 400" name="T62"/>
              <a:gd fmla="*/ 492 h 631" name="T63"/>
              <a:gd fmla="*/ 317 w 400" name="T64"/>
              <a:gd fmla="*/ 508 h 631" name="T65"/>
              <a:gd fmla="*/ 288 w 400" name="T66"/>
              <a:gd fmla="*/ 551 h 631" name="T67"/>
              <a:gd fmla="*/ 253 w 400" name="T68"/>
              <a:gd fmla="*/ 570 h 631" name="T69"/>
              <a:gd fmla="*/ 215 w 400" name="T70"/>
              <a:gd fmla="*/ 567 h 631" name="T71"/>
              <a:gd fmla="*/ 203 w 400" name="T72"/>
              <a:gd fmla="*/ 570 h 631" name="T73"/>
              <a:gd fmla="*/ 208 w 400" name="T74"/>
              <a:gd fmla="*/ 584 h 631" name="T75"/>
              <a:gd fmla="*/ 187 w 400" name="T76"/>
              <a:gd fmla="*/ 598 h 631" name="T77"/>
              <a:gd fmla="*/ 170 w 400" name="T78"/>
              <a:gd fmla="*/ 612 h 631" name="T79"/>
              <a:gd fmla="*/ 123 w 400" name="T80"/>
              <a:gd fmla="*/ 626 h 631" name="T81"/>
              <a:gd fmla="*/ 114 w 400" name="T82"/>
              <a:gd fmla="*/ 617 h 631" name="T83"/>
              <a:gd fmla="*/ 107 w 400" name="T84"/>
              <a:gd fmla="*/ 617 h 631" name="T85"/>
              <a:gd fmla="*/ 99 w 400" name="T86"/>
              <a:gd fmla="*/ 626 h 631" name="T87"/>
              <a:gd fmla="*/ 66 w 400" name="T88"/>
              <a:gd fmla="*/ 631 h 631" name="T89"/>
              <a:gd fmla="*/ 73 w 400" name="T90"/>
              <a:gd fmla="*/ 619 h 631" name="T91"/>
              <a:gd fmla="*/ 62 w 400" name="T92"/>
              <a:gd fmla="*/ 593 h 631" name="T93"/>
              <a:gd fmla="*/ 57 w 400" name="T94"/>
              <a:gd fmla="*/ 577 h 631" name="T95"/>
              <a:gd fmla="*/ 38 w 400" name="T96"/>
              <a:gd fmla="*/ 570 h 631" name="T97"/>
              <a:gd fmla="*/ 17 w 400" name="T98"/>
              <a:gd fmla="*/ 548 h 631" name="T99"/>
              <a:gd fmla="*/ 24 w 400" name="T100"/>
              <a:gd fmla="*/ 529 h 631" name="T101"/>
              <a:gd fmla="*/ 43 w 400" name="T102"/>
              <a:gd fmla="*/ 534 h 631" name="T103"/>
              <a:gd fmla="*/ 52 w 400" name="T104"/>
              <a:gd fmla="*/ 529 h 631" name="T105"/>
              <a:gd fmla="*/ 76 w 400" name="T106"/>
              <a:gd fmla="*/ 532 h 631" name="T107"/>
              <a:gd fmla="*/ 55 w 400" name="T108"/>
              <a:gd fmla="*/ 496 h 631" name="T109"/>
              <a:gd fmla="*/ 55 w 400" name="T110"/>
              <a:gd fmla="*/ 470 h 631" name="T111"/>
              <a:gd fmla="*/ 52 w 400" name="T112"/>
              <a:gd fmla="*/ 444 h 631" name="T113"/>
              <a:gd fmla="*/ 38 w 400" name="T114"/>
              <a:gd fmla="*/ 418 h 631"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631" w="400">
                <a:moveTo>
                  <a:pt x="38" y="418"/>
                </a:moveTo>
                <a:lnTo>
                  <a:pt x="40" y="402"/>
                </a:lnTo>
                <a:lnTo>
                  <a:pt x="17" y="400"/>
                </a:lnTo>
                <a:lnTo>
                  <a:pt x="17" y="374"/>
                </a:lnTo>
                <a:lnTo>
                  <a:pt x="0" y="359"/>
                </a:lnTo>
                <a:lnTo>
                  <a:pt x="17" y="307"/>
                </a:lnTo>
                <a:lnTo>
                  <a:pt x="66" y="272"/>
                </a:lnTo>
                <a:lnTo>
                  <a:pt x="69" y="220"/>
                </a:lnTo>
                <a:lnTo>
                  <a:pt x="83" y="140"/>
                </a:lnTo>
                <a:lnTo>
                  <a:pt x="92" y="123"/>
                </a:lnTo>
                <a:lnTo>
                  <a:pt x="76" y="109"/>
                </a:lnTo>
                <a:lnTo>
                  <a:pt x="76" y="95"/>
                </a:lnTo>
                <a:lnTo>
                  <a:pt x="62" y="85"/>
                </a:lnTo>
                <a:lnTo>
                  <a:pt x="50" y="21"/>
                </a:lnTo>
                <a:lnTo>
                  <a:pt x="90" y="0"/>
                </a:lnTo>
                <a:lnTo>
                  <a:pt x="244" y="78"/>
                </a:lnTo>
                <a:lnTo>
                  <a:pt x="397" y="154"/>
                </a:lnTo>
                <a:lnTo>
                  <a:pt x="400" y="312"/>
                </a:lnTo>
                <a:lnTo>
                  <a:pt x="366" y="307"/>
                </a:lnTo>
                <a:lnTo>
                  <a:pt x="350" y="338"/>
                </a:lnTo>
                <a:lnTo>
                  <a:pt x="338" y="362"/>
                </a:lnTo>
                <a:lnTo>
                  <a:pt x="348" y="371"/>
                </a:lnTo>
                <a:lnTo>
                  <a:pt x="333" y="383"/>
                </a:lnTo>
                <a:lnTo>
                  <a:pt x="338" y="400"/>
                </a:lnTo>
                <a:lnTo>
                  <a:pt x="329" y="416"/>
                </a:lnTo>
                <a:lnTo>
                  <a:pt x="324" y="430"/>
                </a:lnTo>
                <a:lnTo>
                  <a:pt x="338" y="428"/>
                </a:lnTo>
                <a:lnTo>
                  <a:pt x="348" y="442"/>
                </a:lnTo>
                <a:lnTo>
                  <a:pt x="348" y="466"/>
                </a:lnTo>
                <a:lnTo>
                  <a:pt x="362" y="478"/>
                </a:lnTo>
                <a:lnTo>
                  <a:pt x="362" y="487"/>
                </a:lnTo>
                <a:lnTo>
                  <a:pt x="336" y="492"/>
                </a:lnTo>
                <a:lnTo>
                  <a:pt x="317" y="508"/>
                </a:lnTo>
                <a:lnTo>
                  <a:pt x="288" y="551"/>
                </a:lnTo>
                <a:lnTo>
                  <a:pt x="253" y="570"/>
                </a:lnTo>
                <a:lnTo>
                  <a:pt x="215" y="567"/>
                </a:lnTo>
                <a:lnTo>
                  <a:pt x="203" y="570"/>
                </a:lnTo>
                <a:lnTo>
                  <a:pt x="208" y="584"/>
                </a:lnTo>
                <a:lnTo>
                  <a:pt x="187" y="598"/>
                </a:lnTo>
                <a:lnTo>
                  <a:pt x="170" y="612"/>
                </a:lnTo>
                <a:lnTo>
                  <a:pt x="123" y="626"/>
                </a:lnTo>
                <a:lnTo>
                  <a:pt x="114" y="617"/>
                </a:lnTo>
                <a:lnTo>
                  <a:pt x="107" y="617"/>
                </a:lnTo>
                <a:lnTo>
                  <a:pt x="99" y="626"/>
                </a:lnTo>
                <a:lnTo>
                  <a:pt x="66" y="631"/>
                </a:lnTo>
                <a:lnTo>
                  <a:pt x="73" y="619"/>
                </a:lnTo>
                <a:lnTo>
                  <a:pt x="62" y="593"/>
                </a:lnTo>
                <a:lnTo>
                  <a:pt x="57" y="577"/>
                </a:lnTo>
                <a:lnTo>
                  <a:pt x="38" y="570"/>
                </a:lnTo>
                <a:lnTo>
                  <a:pt x="17" y="548"/>
                </a:lnTo>
                <a:lnTo>
                  <a:pt x="24" y="529"/>
                </a:lnTo>
                <a:lnTo>
                  <a:pt x="43" y="534"/>
                </a:lnTo>
                <a:lnTo>
                  <a:pt x="52" y="529"/>
                </a:lnTo>
                <a:lnTo>
                  <a:pt x="76" y="532"/>
                </a:lnTo>
                <a:lnTo>
                  <a:pt x="55" y="496"/>
                </a:lnTo>
                <a:lnTo>
                  <a:pt x="55" y="470"/>
                </a:lnTo>
                <a:lnTo>
                  <a:pt x="52" y="444"/>
                </a:lnTo>
                <a:lnTo>
                  <a:pt x="38" y="418"/>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28" name="Freeform 594"/>
          <p:cNvSpPr/>
          <p:nvPr/>
        </p:nvSpPr>
        <p:spPr bwMode="auto">
          <a:xfrm>
            <a:off x="4358614" y="3480549"/>
            <a:ext cx="117823" cy="76929"/>
          </a:xfrm>
          <a:custGeom>
            <a:gdLst>
              <a:gd fmla="*/ 137 w 291" name="T0"/>
              <a:gd fmla="*/ 31 h 190" name="T1"/>
              <a:gd fmla="*/ 123 w 291" name="T2"/>
              <a:gd fmla="*/ 45 h 190" name="T3"/>
              <a:gd fmla="*/ 81 w 291" name="T4"/>
              <a:gd fmla="*/ 38 h 190" name="T5"/>
              <a:gd fmla="*/ 78 w 291" name="T6"/>
              <a:gd fmla="*/ 64 h 190" name="T7"/>
              <a:gd fmla="*/ 118 w 291" name="T8"/>
              <a:gd fmla="*/ 62 h 190" name="T9"/>
              <a:gd fmla="*/ 168 w 291" name="T10"/>
              <a:gd fmla="*/ 76 h 190" name="T11"/>
              <a:gd fmla="*/ 241 w 291" name="T12"/>
              <a:gd fmla="*/ 69 h 190" name="T13"/>
              <a:gd fmla="*/ 251 w 291" name="T14"/>
              <a:gd fmla="*/ 112 h 190" name="T15"/>
              <a:gd fmla="*/ 263 w 291" name="T16"/>
              <a:gd fmla="*/ 107 h 190" name="T17"/>
              <a:gd fmla="*/ 286 w 291" name="T18"/>
              <a:gd fmla="*/ 116 h 190" name="T19"/>
              <a:gd fmla="*/ 284 w 291" name="T20"/>
              <a:gd fmla="*/ 133 h 190" name="T21"/>
              <a:gd fmla="*/ 291 w 291" name="T22"/>
              <a:gd fmla="*/ 159 h 190" name="T23"/>
              <a:gd fmla="*/ 251 w 291" name="T24"/>
              <a:gd fmla="*/ 159 h 190" name="T25"/>
              <a:gd fmla="*/ 225 w 291" name="T26"/>
              <a:gd fmla="*/ 156 h 190" name="T27"/>
              <a:gd fmla="*/ 201 w 291" name="T28"/>
              <a:gd fmla="*/ 175 h 190" name="T29"/>
              <a:gd fmla="*/ 182 w 291" name="T30"/>
              <a:gd fmla="*/ 180 h 190" name="T31"/>
              <a:gd fmla="*/ 170 w 291" name="T32"/>
              <a:gd fmla="*/ 190 h 190" name="T33"/>
              <a:gd fmla="*/ 154 w 291" name="T34"/>
              <a:gd fmla="*/ 175 h 190" name="T35"/>
              <a:gd fmla="*/ 159 w 291" name="T36"/>
              <a:gd fmla="*/ 138 h 190" name="T37"/>
              <a:gd fmla="*/ 147 w 291" name="T38"/>
              <a:gd fmla="*/ 135 h 190" name="T39"/>
              <a:gd fmla="*/ 149 w 291" name="T40"/>
              <a:gd fmla="*/ 121 h 190" name="T41"/>
              <a:gd fmla="*/ 130 w 291" name="T42"/>
              <a:gd fmla="*/ 112 h 190" name="T43"/>
              <a:gd fmla="*/ 114 w 291" name="T44"/>
              <a:gd fmla="*/ 128 h 190" name="T45"/>
              <a:gd fmla="*/ 109 w 291" name="T46"/>
              <a:gd fmla="*/ 145 h 190" name="T47"/>
              <a:gd fmla="*/ 102 w 291" name="T48"/>
              <a:gd fmla="*/ 152 h 190" name="T49"/>
              <a:gd fmla="*/ 81 w 291" name="T50"/>
              <a:gd fmla="*/ 152 h 190" name="T51"/>
              <a:gd fmla="*/ 66 w 291" name="T52"/>
              <a:gd fmla="*/ 171 h 190" name="T53"/>
              <a:gd fmla="*/ 55 w 291" name="T54"/>
              <a:gd fmla="*/ 164 h 190" name="T55"/>
              <a:gd fmla="*/ 26 w 291" name="T56"/>
              <a:gd fmla="*/ 178 h 190" name="T57"/>
              <a:gd fmla="*/ 14 w 291" name="T58"/>
              <a:gd fmla="*/ 171 h 190" name="T59"/>
              <a:gd fmla="*/ 36 w 291" name="T60"/>
              <a:gd fmla="*/ 126 h 190" name="T61"/>
              <a:gd fmla="*/ 29 w 291" name="T62"/>
              <a:gd fmla="*/ 93 h 190" name="T63"/>
              <a:gd fmla="*/ 0 w 291" name="T64"/>
              <a:gd fmla="*/ 83 h 190" name="T65"/>
              <a:gd fmla="*/ 10 w 291" name="T66"/>
              <a:gd fmla="*/ 62 h 190" name="T67"/>
              <a:gd fmla="*/ 40 w 291" name="T68"/>
              <a:gd fmla="*/ 64 h 190" name="T69"/>
              <a:gd fmla="*/ 59 w 291" name="T70"/>
              <a:gd fmla="*/ 38 h 190" name="T71"/>
              <a:gd fmla="*/ 71 w 291" name="T72"/>
              <a:gd fmla="*/ 10 h 190" name="T73"/>
              <a:gd fmla="*/ 123 w 291" name="T74"/>
              <a:gd fmla="*/ 0 h 190" name="T75"/>
              <a:gd fmla="*/ 116 w 291" name="T76"/>
              <a:gd fmla="*/ 22 h 190" name="T77"/>
              <a:gd fmla="*/ 121 w 291" name="T78"/>
              <a:gd fmla="*/ 34 h 190" name="T79"/>
              <a:gd fmla="*/ 137 w 291" name="T80"/>
              <a:gd fmla="*/ 31 h 190"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90" w="291">
                <a:moveTo>
                  <a:pt x="137" y="31"/>
                </a:moveTo>
                <a:lnTo>
                  <a:pt x="123" y="45"/>
                </a:lnTo>
                <a:lnTo>
                  <a:pt x="81" y="38"/>
                </a:lnTo>
                <a:lnTo>
                  <a:pt x="78" y="64"/>
                </a:lnTo>
                <a:lnTo>
                  <a:pt x="118" y="62"/>
                </a:lnTo>
                <a:lnTo>
                  <a:pt x="168" y="76"/>
                </a:lnTo>
                <a:lnTo>
                  <a:pt x="241" y="69"/>
                </a:lnTo>
                <a:lnTo>
                  <a:pt x="251" y="112"/>
                </a:lnTo>
                <a:lnTo>
                  <a:pt x="263" y="107"/>
                </a:lnTo>
                <a:lnTo>
                  <a:pt x="286" y="116"/>
                </a:lnTo>
                <a:lnTo>
                  <a:pt x="284" y="133"/>
                </a:lnTo>
                <a:lnTo>
                  <a:pt x="291" y="159"/>
                </a:lnTo>
                <a:lnTo>
                  <a:pt x="251" y="159"/>
                </a:lnTo>
                <a:lnTo>
                  <a:pt x="225" y="156"/>
                </a:lnTo>
                <a:lnTo>
                  <a:pt x="201" y="175"/>
                </a:lnTo>
                <a:lnTo>
                  <a:pt x="182" y="180"/>
                </a:lnTo>
                <a:lnTo>
                  <a:pt x="170" y="190"/>
                </a:lnTo>
                <a:lnTo>
                  <a:pt x="154" y="175"/>
                </a:lnTo>
                <a:lnTo>
                  <a:pt x="159" y="138"/>
                </a:lnTo>
                <a:lnTo>
                  <a:pt x="147" y="135"/>
                </a:lnTo>
                <a:lnTo>
                  <a:pt x="149" y="121"/>
                </a:lnTo>
                <a:lnTo>
                  <a:pt x="130" y="112"/>
                </a:lnTo>
                <a:lnTo>
                  <a:pt x="114" y="128"/>
                </a:lnTo>
                <a:lnTo>
                  <a:pt x="109" y="145"/>
                </a:lnTo>
                <a:lnTo>
                  <a:pt x="102" y="152"/>
                </a:lnTo>
                <a:lnTo>
                  <a:pt x="81" y="152"/>
                </a:lnTo>
                <a:lnTo>
                  <a:pt x="66" y="171"/>
                </a:lnTo>
                <a:lnTo>
                  <a:pt x="55" y="164"/>
                </a:lnTo>
                <a:lnTo>
                  <a:pt x="26" y="178"/>
                </a:lnTo>
                <a:lnTo>
                  <a:pt x="14" y="171"/>
                </a:lnTo>
                <a:lnTo>
                  <a:pt x="36" y="126"/>
                </a:lnTo>
                <a:lnTo>
                  <a:pt x="29" y="93"/>
                </a:lnTo>
                <a:lnTo>
                  <a:pt x="0" y="83"/>
                </a:lnTo>
                <a:lnTo>
                  <a:pt x="10" y="62"/>
                </a:lnTo>
                <a:lnTo>
                  <a:pt x="40" y="64"/>
                </a:lnTo>
                <a:lnTo>
                  <a:pt x="59" y="38"/>
                </a:lnTo>
                <a:lnTo>
                  <a:pt x="71" y="10"/>
                </a:lnTo>
                <a:lnTo>
                  <a:pt x="123" y="0"/>
                </a:lnTo>
                <a:lnTo>
                  <a:pt x="116" y="22"/>
                </a:lnTo>
                <a:lnTo>
                  <a:pt x="121" y="34"/>
                </a:lnTo>
                <a:lnTo>
                  <a:pt x="137" y="31"/>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29" name="Freeform 595"/>
          <p:cNvSpPr/>
          <p:nvPr/>
        </p:nvSpPr>
        <p:spPr bwMode="auto">
          <a:xfrm>
            <a:off x="5257876" y="4284662"/>
            <a:ext cx="37250" cy="17005"/>
          </a:xfrm>
          <a:custGeom>
            <a:gdLst>
              <a:gd fmla="*/ 0 w 92" name="T0"/>
              <a:gd fmla="*/ 23 h 42" name="T1"/>
              <a:gd fmla="*/ 5 w 92" name="T2"/>
              <a:gd fmla="*/ 14 h 42" name="T3"/>
              <a:gd fmla="*/ 38 w 92" name="T4"/>
              <a:gd fmla="*/ 7 h 42" name="T5"/>
              <a:gd fmla="*/ 67 w 92" name="T6"/>
              <a:gd fmla="*/ 5 h 42" name="T7"/>
              <a:gd fmla="*/ 78 w 92" name="T8"/>
              <a:gd fmla="*/ 0 h 42" name="T9"/>
              <a:gd fmla="*/ 92 w 92" name="T10"/>
              <a:gd fmla="*/ 5 h 42" name="T11"/>
              <a:gd fmla="*/ 78 w 92" name="T12"/>
              <a:gd fmla="*/ 16 h 42" name="T13"/>
              <a:gd fmla="*/ 38 w 92" name="T14"/>
              <a:gd fmla="*/ 33 h 42" name="T15"/>
              <a:gd fmla="*/ 5 w 92" name="T16"/>
              <a:gd fmla="*/ 42 h 42" name="T17"/>
              <a:gd fmla="*/ 5 w 92" name="T18"/>
              <a:gd fmla="*/ 31 h 42" name="T19"/>
              <a:gd fmla="*/ 0 w 92" name="T20"/>
              <a:gd fmla="*/ 23 h 4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2" w="92">
                <a:moveTo>
                  <a:pt x="0" y="23"/>
                </a:moveTo>
                <a:lnTo>
                  <a:pt x="5" y="14"/>
                </a:lnTo>
                <a:lnTo>
                  <a:pt x="38" y="7"/>
                </a:lnTo>
                <a:lnTo>
                  <a:pt x="67" y="5"/>
                </a:lnTo>
                <a:lnTo>
                  <a:pt x="78" y="0"/>
                </a:lnTo>
                <a:lnTo>
                  <a:pt x="92" y="5"/>
                </a:lnTo>
                <a:lnTo>
                  <a:pt x="78" y="16"/>
                </a:lnTo>
                <a:lnTo>
                  <a:pt x="38" y="33"/>
                </a:lnTo>
                <a:lnTo>
                  <a:pt x="5" y="42"/>
                </a:lnTo>
                <a:lnTo>
                  <a:pt x="5" y="31"/>
                </a:lnTo>
                <a:lnTo>
                  <a:pt x="0" y="23"/>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30" name="Freeform 596"/>
          <p:cNvSpPr/>
          <p:nvPr/>
        </p:nvSpPr>
        <p:spPr bwMode="auto">
          <a:xfrm>
            <a:off x="4124182" y="3447348"/>
            <a:ext cx="220260" cy="135639"/>
          </a:xfrm>
          <a:custGeom>
            <a:gdLst>
              <a:gd fmla="*/ 338 w 544" name="T0"/>
              <a:gd fmla="*/ 319 h 335" name="T1"/>
              <a:gd fmla="*/ 334 w 544" name="T2"/>
              <a:gd fmla="*/ 283 h 335" name="T3"/>
              <a:gd fmla="*/ 305 w 544" name="T4"/>
              <a:gd fmla="*/ 281 h 335" name="T5"/>
              <a:gd fmla="*/ 260 w 544" name="T6"/>
              <a:gd fmla="*/ 241 h 335" name="T7"/>
              <a:gd fmla="*/ 230 w 544" name="T8"/>
              <a:gd fmla="*/ 236 h 335" name="T9"/>
              <a:gd fmla="*/ 187 w 544" name="T10"/>
              <a:gd fmla="*/ 215 h 335" name="T11"/>
              <a:gd fmla="*/ 161 w 544" name="T12"/>
              <a:gd fmla="*/ 210 h 335" name="T13"/>
              <a:gd fmla="*/ 142 w 544" name="T14"/>
              <a:gd fmla="*/ 217 h 335" name="T15"/>
              <a:gd fmla="*/ 116 w 544" name="T16"/>
              <a:gd fmla="*/ 217 h 335" name="T17"/>
              <a:gd fmla="*/ 90 w 544" name="T18"/>
              <a:gd fmla="*/ 243 h 335" name="T19"/>
              <a:gd fmla="*/ 55 w 544" name="T20"/>
              <a:gd fmla="*/ 250 h 335" name="T21"/>
              <a:gd fmla="*/ 48 w 544" name="T22"/>
              <a:gd fmla="*/ 220 h 335" name="T23"/>
              <a:gd fmla="*/ 55 w 544" name="T24"/>
              <a:gd fmla="*/ 172 h 335" name="T25"/>
              <a:gd fmla="*/ 24 w 544" name="T26"/>
              <a:gd fmla="*/ 158 h 335" name="T27"/>
              <a:gd fmla="*/ 33 w 544" name="T28"/>
              <a:gd fmla="*/ 127 h 335" name="T29"/>
              <a:gd fmla="*/ 7 w 544" name="T30"/>
              <a:gd fmla="*/ 125 h 335" name="T31"/>
              <a:gd fmla="*/ 17 w 544" name="T32"/>
              <a:gd fmla="*/ 85 h 335" name="T33"/>
              <a:gd fmla="*/ 52 w 544" name="T34"/>
              <a:gd fmla="*/ 97 h 335" name="T35"/>
              <a:gd fmla="*/ 88 w 544" name="T36"/>
              <a:gd fmla="*/ 82 h 335" name="T37"/>
              <a:gd fmla="*/ 59 w 544" name="T38"/>
              <a:gd fmla="*/ 54 h 335" name="T39"/>
              <a:gd fmla="*/ 48 w 544" name="T40"/>
              <a:gd fmla="*/ 28 h 335" name="T41"/>
              <a:gd fmla="*/ 17 w 544" name="T42"/>
              <a:gd fmla="*/ 40 h 335" name="T43"/>
              <a:gd fmla="*/ 12 w 544" name="T44"/>
              <a:gd fmla="*/ 73 h 335" name="T45"/>
              <a:gd fmla="*/ 0 w 544" name="T46"/>
              <a:gd fmla="*/ 45 h 335" name="T47"/>
              <a:gd fmla="*/ 17 w 544" name="T48"/>
              <a:gd fmla="*/ 28 h 335" name="T49"/>
              <a:gd fmla="*/ 62 w 544" name="T50"/>
              <a:gd fmla="*/ 19 h 335" name="T51"/>
              <a:gd fmla="*/ 88 w 544" name="T52"/>
              <a:gd fmla="*/ 33 h 335" name="T53"/>
              <a:gd fmla="*/ 116 w 544" name="T54"/>
              <a:gd fmla="*/ 68 h 335" name="T55"/>
              <a:gd fmla="*/ 135 w 544" name="T56"/>
              <a:gd fmla="*/ 66 h 335" name="T57"/>
              <a:gd fmla="*/ 178 w 544" name="T58"/>
              <a:gd fmla="*/ 66 h 335" name="T59"/>
              <a:gd fmla="*/ 173 w 544" name="T60"/>
              <a:gd fmla="*/ 42 h 335" name="T61"/>
              <a:gd fmla="*/ 206 w 544" name="T62"/>
              <a:gd fmla="*/ 26 h 335" name="T63"/>
              <a:gd fmla="*/ 237 w 544" name="T64"/>
              <a:gd fmla="*/ 0 h 335" name="T65"/>
              <a:gd fmla="*/ 291 w 544" name="T66"/>
              <a:gd fmla="*/ 23 h 335" name="T67"/>
              <a:gd fmla="*/ 293 w 544" name="T68"/>
              <a:gd fmla="*/ 61 h 335" name="T69"/>
              <a:gd fmla="*/ 308 w 544" name="T70"/>
              <a:gd fmla="*/ 71 h 335" name="T71"/>
              <a:gd fmla="*/ 350 w 544" name="T72"/>
              <a:gd fmla="*/ 68 h 335" name="T73"/>
              <a:gd fmla="*/ 364 w 544" name="T74"/>
              <a:gd fmla="*/ 75 h 335" name="T75"/>
              <a:gd fmla="*/ 383 w 544" name="T76"/>
              <a:gd fmla="*/ 123 h 335" name="T77"/>
              <a:gd fmla="*/ 426 w 544" name="T78"/>
              <a:gd fmla="*/ 153 h 335" name="T79"/>
              <a:gd fmla="*/ 452 w 544" name="T80"/>
              <a:gd fmla="*/ 175 h 335" name="T81"/>
              <a:gd fmla="*/ 492 w 544" name="T82"/>
              <a:gd fmla="*/ 198 h 335" name="T83"/>
              <a:gd fmla="*/ 544 w 544" name="T84"/>
              <a:gd fmla="*/ 217 h 335" name="T85"/>
              <a:gd fmla="*/ 541 w 544" name="T86"/>
              <a:gd fmla="*/ 243 h 335" name="T87"/>
              <a:gd fmla="*/ 532 w 544" name="T88"/>
              <a:gd fmla="*/ 243 h 335" name="T89"/>
              <a:gd fmla="*/ 513 w 544" name="T90"/>
              <a:gd fmla="*/ 231 h 335" name="T91"/>
              <a:gd fmla="*/ 506 w 544" name="T92"/>
              <a:gd fmla="*/ 246 h 335" name="T93"/>
              <a:gd fmla="*/ 473 w 544" name="T94"/>
              <a:gd fmla="*/ 255 h 335" name="T95"/>
              <a:gd fmla="*/ 466 w 544" name="T96"/>
              <a:gd fmla="*/ 290 h 335" name="T97"/>
              <a:gd fmla="*/ 445 w 544" name="T98"/>
              <a:gd fmla="*/ 305 h 335" name="T99"/>
              <a:gd fmla="*/ 414 w 544" name="T100"/>
              <a:gd fmla="*/ 309 h 335" name="T101"/>
              <a:gd fmla="*/ 407 w 544" name="T102"/>
              <a:gd fmla="*/ 331 h 335" name="T103"/>
              <a:gd fmla="*/ 376 w 544" name="T104"/>
              <a:gd fmla="*/ 335 h 335" name="T105"/>
              <a:gd fmla="*/ 338 w 544" name="T106"/>
              <a:gd fmla="*/ 319 h 33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35" w="544">
                <a:moveTo>
                  <a:pt x="338" y="319"/>
                </a:moveTo>
                <a:lnTo>
                  <a:pt x="334" y="283"/>
                </a:lnTo>
                <a:lnTo>
                  <a:pt x="305" y="281"/>
                </a:lnTo>
                <a:lnTo>
                  <a:pt x="260" y="241"/>
                </a:lnTo>
                <a:lnTo>
                  <a:pt x="230" y="236"/>
                </a:lnTo>
                <a:lnTo>
                  <a:pt x="187" y="215"/>
                </a:lnTo>
                <a:lnTo>
                  <a:pt x="161" y="210"/>
                </a:lnTo>
                <a:lnTo>
                  <a:pt x="142" y="217"/>
                </a:lnTo>
                <a:lnTo>
                  <a:pt x="116" y="217"/>
                </a:lnTo>
                <a:lnTo>
                  <a:pt x="90" y="243"/>
                </a:lnTo>
                <a:lnTo>
                  <a:pt x="55" y="250"/>
                </a:lnTo>
                <a:lnTo>
                  <a:pt x="48" y="220"/>
                </a:lnTo>
                <a:lnTo>
                  <a:pt x="55" y="172"/>
                </a:lnTo>
                <a:lnTo>
                  <a:pt x="24" y="158"/>
                </a:lnTo>
                <a:lnTo>
                  <a:pt x="33" y="127"/>
                </a:lnTo>
                <a:lnTo>
                  <a:pt x="7" y="125"/>
                </a:lnTo>
                <a:lnTo>
                  <a:pt x="17" y="85"/>
                </a:lnTo>
                <a:lnTo>
                  <a:pt x="52" y="97"/>
                </a:lnTo>
                <a:lnTo>
                  <a:pt x="88" y="82"/>
                </a:lnTo>
                <a:lnTo>
                  <a:pt x="59" y="54"/>
                </a:lnTo>
                <a:lnTo>
                  <a:pt x="48" y="28"/>
                </a:lnTo>
                <a:lnTo>
                  <a:pt x="17" y="40"/>
                </a:lnTo>
                <a:lnTo>
                  <a:pt x="12" y="73"/>
                </a:lnTo>
                <a:lnTo>
                  <a:pt x="0" y="45"/>
                </a:lnTo>
                <a:lnTo>
                  <a:pt x="17" y="28"/>
                </a:lnTo>
                <a:lnTo>
                  <a:pt x="62" y="19"/>
                </a:lnTo>
                <a:lnTo>
                  <a:pt x="88" y="33"/>
                </a:lnTo>
                <a:lnTo>
                  <a:pt x="116" y="68"/>
                </a:lnTo>
                <a:lnTo>
                  <a:pt x="135" y="66"/>
                </a:lnTo>
                <a:lnTo>
                  <a:pt x="178" y="66"/>
                </a:lnTo>
                <a:lnTo>
                  <a:pt x="173" y="42"/>
                </a:lnTo>
                <a:lnTo>
                  <a:pt x="206" y="26"/>
                </a:lnTo>
                <a:lnTo>
                  <a:pt x="237" y="0"/>
                </a:lnTo>
                <a:lnTo>
                  <a:pt x="291" y="23"/>
                </a:lnTo>
                <a:lnTo>
                  <a:pt x="293" y="61"/>
                </a:lnTo>
                <a:lnTo>
                  <a:pt x="308" y="71"/>
                </a:lnTo>
                <a:lnTo>
                  <a:pt x="350" y="68"/>
                </a:lnTo>
                <a:lnTo>
                  <a:pt x="364" y="75"/>
                </a:lnTo>
                <a:lnTo>
                  <a:pt x="383" y="123"/>
                </a:lnTo>
                <a:lnTo>
                  <a:pt x="426" y="153"/>
                </a:lnTo>
                <a:lnTo>
                  <a:pt x="452" y="175"/>
                </a:lnTo>
                <a:lnTo>
                  <a:pt x="492" y="198"/>
                </a:lnTo>
                <a:lnTo>
                  <a:pt x="544" y="217"/>
                </a:lnTo>
                <a:lnTo>
                  <a:pt x="541" y="243"/>
                </a:lnTo>
                <a:lnTo>
                  <a:pt x="532" y="243"/>
                </a:lnTo>
                <a:lnTo>
                  <a:pt x="513" y="231"/>
                </a:lnTo>
                <a:lnTo>
                  <a:pt x="506" y="246"/>
                </a:lnTo>
                <a:lnTo>
                  <a:pt x="473" y="255"/>
                </a:lnTo>
                <a:lnTo>
                  <a:pt x="466" y="290"/>
                </a:lnTo>
                <a:lnTo>
                  <a:pt x="445" y="305"/>
                </a:lnTo>
                <a:lnTo>
                  <a:pt x="414" y="309"/>
                </a:lnTo>
                <a:lnTo>
                  <a:pt x="407" y="331"/>
                </a:lnTo>
                <a:lnTo>
                  <a:pt x="376" y="335"/>
                </a:lnTo>
                <a:lnTo>
                  <a:pt x="338" y="319"/>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31" name="Freeform 597"/>
          <p:cNvSpPr/>
          <p:nvPr/>
        </p:nvSpPr>
        <p:spPr bwMode="auto">
          <a:xfrm>
            <a:off x="3421291" y="3545735"/>
            <a:ext cx="61948" cy="123492"/>
          </a:xfrm>
          <a:custGeom>
            <a:gdLst>
              <a:gd fmla="*/ 75 w 153" name="T0"/>
              <a:gd fmla="*/ 305 h 305" name="T1"/>
              <a:gd fmla="*/ 59 w 153" name="T2"/>
              <a:gd fmla="*/ 229 h 305" name="T3"/>
              <a:gd fmla="*/ 35 w 153" name="T4"/>
              <a:gd fmla="*/ 213 h 305" name="T5"/>
              <a:gd fmla="*/ 33 w 153" name="T6"/>
              <a:gd fmla="*/ 201 h 305" name="T7"/>
              <a:gd fmla="*/ 2 w 153" name="T8"/>
              <a:gd fmla="*/ 177 h 305" name="T9"/>
              <a:gd fmla="*/ 0 w 153" name="T10"/>
              <a:gd fmla="*/ 144 h 305" name="T11"/>
              <a:gd fmla="*/ 23 w 153" name="T12"/>
              <a:gd fmla="*/ 121 h 305" name="T13"/>
              <a:gd fmla="*/ 33 w 153" name="T14"/>
              <a:gd fmla="*/ 83 h 305" name="T15"/>
              <a:gd fmla="*/ 26 w 153" name="T16"/>
              <a:gd fmla="*/ 43 h 305" name="T17"/>
              <a:gd fmla="*/ 33 w 153" name="T18"/>
              <a:gd fmla="*/ 19 h 305" name="T19"/>
              <a:gd fmla="*/ 75 w 153" name="T20"/>
              <a:gd fmla="*/ 0 h 305" name="T21"/>
              <a:gd fmla="*/ 104 w 153" name="T22"/>
              <a:gd fmla="*/ 7 h 305" name="T23"/>
              <a:gd fmla="*/ 101 w 153" name="T24"/>
              <a:gd fmla="*/ 29 h 305" name="T25"/>
              <a:gd fmla="*/ 134 w 153" name="T26"/>
              <a:gd fmla="*/ 12 h 305" name="T27"/>
              <a:gd fmla="*/ 137 w 153" name="T28"/>
              <a:gd fmla="*/ 21 h 305" name="T29"/>
              <a:gd fmla="*/ 118 w 153" name="T30"/>
              <a:gd fmla="*/ 43 h 305" name="T31"/>
              <a:gd fmla="*/ 118 w 153" name="T32"/>
              <a:gd fmla="*/ 64 h 305" name="T33"/>
              <a:gd fmla="*/ 132 w 153" name="T34"/>
              <a:gd fmla="*/ 73 h 305" name="T35"/>
              <a:gd fmla="*/ 125 w 153" name="T36"/>
              <a:gd fmla="*/ 111 h 305" name="T37"/>
              <a:gd fmla="*/ 101 w 153" name="T38"/>
              <a:gd fmla="*/ 135 h 305" name="T39"/>
              <a:gd fmla="*/ 108 w 153" name="T40"/>
              <a:gd fmla="*/ 159 h 305" name="T41"/>
              <a:gd fmla="*/ 127 w 153" name="T42"/>
              <a:gd fmla="*/ 159 h 305" name="T43"/>
              <a:gd fmla="*/ 137 w 153" name="T44"/>
              <a:gd fmla="*/ 177 h 305" name="T45"/>
              <a:gd fmla="*/ 153 w 153" name="T46"/>
              <a:gd fmla="*/ 185 h 305" name="T47"/>
              <a:gd fmla="*/ 151 w 153" name="T48"/>
              <a:gd fmla="*/ 218 h 305" name="T49"/>
              <a:gd fmla="*/ 132 w 153" name="T50"/>
              <a:gd fmla="*/ 229 h 305" name="T51"/>
              <a:gd fmla="*/ 120 w 153" name="T52"/>
              <a:gd fmla="*/ 244 h 305" name="T53"/>
              <a:gd fmla="*/ 92 w 153" name="T54"/>
              <a:gd fmla="*/ 260 h 305" name="T55"/>
              <a:gd fmla="*/ 97 w 153" name="T56"/>
              <a:gd fmla="*/ 279 h 305" name="T57"/>
              <a:gd fmla="*/ 94 w 153" name="T58"/>
              <a:gd fmla="*/ 296 h 305" name="T59"/>
              <a:gd fmla="*/ 75 w 153" name="T60"/>
              <a:gd fmla="*/ 305 h 305"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305" w="153">
                <a:moveTo>
                  <a:pt x="75" y="305"/>
                </a:moveTo>
                <a:lnTo>
                  <a:pt x="59" y="229"/>
                </a:lnTo>
                <a:lnTo>
                  <a:pt x="35" y="213"/>
                </a:lnTo>
                <a:lnTo>
                  <a:pt x="33" y="201"/>
                </a:lnTo>
                <a:lnTo>
                  <a:pt x="2" y="177"/>
                </a:lnTo>
                <a:lnTo>
                  <a:pt x="0" y="144"/>
                </a:lnTo>
                <a:lnTo>
                  <a:pt x="23" y="121"/>
                </a:lnTo>
                <a:lnTo>
                  <a:pt x="33" y="83"/>
                </a:lnTo>
                <a:lnTo>
                  <a:pt x="26" y="43"/>
                </a:lnTo>
                <a:lnTo>
                  <a:pt x="33" y="19"/>
                </a:lnTo>
                <a:lnTo>
                  <a:pt x="75" y="0"/>
                </a:lnTo>
                <a:lnTo>
                  <a:pt x="104" y="7"/>
                </a:lnTo>
                <a:lnTo>
                  <a:pt x="101" y="29"/>
                </a:lnTo>
                <a:lnTo>
                  <a:pt x="134" y="12"/>
                </a:lnTo>
                <a:lnTo>
                  <a:pt x="137" y="21"/>
                </a:lnTo>
                <a:lnTo>
                  <a:pt x="118" y="43"/>
                </a:lnTo>
                <a:lnTo>
                  <a:pt x="118" y="64"/>
                </a:lnTo>
                <a:lnTo>
                  <a:pt x="132" y="73"/>
                </a:lnTo>
                <a:lnTo>
                  <a:pt x="125" y="111"/>
                </a:lnTo>
                <a:lnTo>
                  <a:pt x="101" y="135"/>
                </a:lnTo>
                <a:lnTo>
                  <a:pt x="108" y="159"/>
                </a:lnTo>
                <a:lnTo>
                  <a:pt x="127" y="159"/>
                </a:lnTo>
                <a:lnTo>
                  <a:pt x="137" y="177"/>
                </a:lnTo>
                <a:lnTo>
                  <a:pt x="153" y="185"/>
                </a:lnTo>
                <a:lnTo>
                  <a:pt x="151" y="218"/>
                </a:lnTo>
                <a:lnTo>
                  <a:pt x="132" y="229"/>
                </a:lnTo>
                <a:lnTo>
                  <a:pt x="120" y="244"/>
                </a:lnTo>
                <a:lnTo>
                  <a:pt x="92" y="260"/>
                </a:lnTo>
                <a:lnTo>
                  <a:pt x="97" y="279"/>
                </a:lnTo>
                <a:lnTo>
                  <a:pt x="94" y="296"/>
                </a:lnTo>
                <a:lnTo>
                  <a:pt x="75" y="305"/>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32" name="Freeform 598"/>
          <p:cNvSpPr>
            <a:spLocks noEditPoints="1"/>
          </p:cNvSpPr>
          <p:nvPr/>
        </p:nvSpPr>
        <p:spPr bwMode="auto">
          <a:xfrm>
            <a:off x="3711194" y="3458684"/>
            <a:ext cx="292736" cy="114989"/>
          </a:xfrm>
          <a:custGeom>
            <a:gdLst>
              <a:gd fmla="*/ 475 w 723" name="T0"/>
              <a:gd fmla="*/ 54 h 284" name="T1"/>
              <a:gd fmla="*/ 553 w 723" name="T2"/>
              <a:gd fmla="*/ 52 h 284" name="T3"/>
              <a:gd fmla="*/ 640 w 723" name="T4"/>
              <a:gd fmla="*/ 24 h 284" name="T5"/>
              <a:gd fmla="*/ 682 w 723" name="T6"/>
              <a:gd fmla="*/ 64 h 284" name="T7"/>
              <a:gd fmla="*/ 708 w 723" name="T8"/>
              <a:gd fmla="*/ 97 h 284" name="T9"/>
              <a:gd fmla="*/ 697 w 723" name="T10"/>
              <a:gd fmla="*/ 123 h 284" name="T11"/>
              <a:gd fmla="*/ 701 w 723" name="T12"/>
              <a:gd fmla="*/ 189 h 284" name="T13"/>
              <a:gd fmla="*/ 704 w 723" name="T14"/>
              <a:gd fmla="*/ 232 h 284" name="T15"/>
              <a:gd fmla="*/ 645 w 723" name="T16"/>
              <a:gd fmla="*/ 215 h 284" name="T17"/>
              <a:gd fmla="*/ 586 w 723" name="T18"/>
              <a:gd fmla="*/ 229 h 284" name="T19"/>
              <a:gd fmla="*/ 519 w 723" name="T20"/>
              <a:gd fmla="*/ 244 h 284" name="T21"/>
              <a:gd fmla="*/ 467 w 723" name="T22"/>
              <a:gd fmla="*/ 236 h 284" name="T23"/>
              <a:gd fmla="*/ 411 w 723" name="T24"/>
              <a:gd fmla="*/ 239 h 284" name="T25"/>
              <a:gd fmla="*/ 399 w 723" name="T26"/>
              <a:gd fmla="*/ 274 h 284" name="T27"/>
              <a:gd fmla="*/ 375 w 723" name="T28"/>
              <a:gd fmla="*/ 265 h 284" name="T29"/>
              <a:gd fmla="*/ 366 w 723" name="T30"/>
              <a:gd fmla="*/ 251 h 284" name="T31"/>
              <a:gd fmla="*/ 307 w 723" name="T32"/>
              <a:gd fmla="*/ 267 h 284" name="T33"/>
              <a:gd fmla="*/ 217 w 723" name="T34"/>
              <a:gd fmla="*/ 248 h 284" name="T35"/>
              <a:gd fmla="*/ 167 w 723" name="T36"/>
              <a:gd fmla="*/ 265 h 284" name="T37"/>
              <a:gd fmla="*/ 101 w 723" name="T38"/>
              <a:gd fmla="*/ 246 h 284" name="T39"/>
              <a:gd fmla="*/ 37 w 723" name="T40"/>
              <a:gd fmla="*/ 203 h 284" name="T41"/>
              <a:gd fmla="*/ 28 w 723" name="T42"/>
              <a:gd fmla="*/ 144 h 284" name="T43"/>
              <a:gd fmla="*/ 47 w 723" name="T44"/>
              <a:gd fmla="*/ 78 h 284" name="T45"/>
              <a:gd fmla="*/ 122 w 723" name="T46"/>
              <a:gd fmla="*/ 43 h 284" name="T47"/>
              <a:gd fmla="*/ 243 w 723" name="T48"/>
              <a:gd fmla="*/ 17 h 284" name="T49"/>
              <a:gd fmla="*/ 352 w 723" name="T50"/>
              <a:gd fmla="*/ 5 h 284" name="T51"/>
              <a:gd fmla="*/ 42 w 723" name="T52"/>
              <a:gd fmla="*/ 66 h 284" name="T53"/>
              <a:gd fmla="*/ 0 w 723" name="T54"/>
              <a:gd fmla="*/ 69 h 284" name="T55"/>
              <a:gd fmla="*/ 9 w 723" name="T56"/>
              <a:gd fmla="*/ 54 h 284" name="T57"/>
              <a:gd fmla="*/ 2 w 723" name="T58"/>
              <a:gd fmla="*/ 14 h 284" name="T59"/>
              <a:gd fmla="*/ 75 w 723" name="T60"/>
              <a:gd fmla="*/ 5 h 284" name="T61"/>
              <a:gd fmla="*/ 113 w 723" name="T62"/>
              <a:gd fmla="*/ 38 h 284" name="T63"/>
              <a:gd fmla="*/ 59 w 723" name="T64"/>
              <a:gd fmla="*/ 52 h 28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84" w="723">
                <a:moveTo>
                  <a:pt x="418" y="36"/>
                </a:moveTo>
                <a:lnTo>
                  <a:pt x="475" y="54"/>
                </a:lnTo>
                <a:lnTo>
                  <a:pt x="519" y="47"/>
                </a:lnTo>
                <a:lnTo>
                  <a:pt x="553" y="52"/>
                </a:lnTo>
                <a:lnTo>
                  <a:pt x="597" y="26"/>
                </a:lnTo>
                <a:lnTo>
                  <a:pt x="640" y="24"/>
                </a:lnTo>
                <a:lnTo>
                  <a:pt x="675" y="47"/>
                </a:lnTo>
                <a:lnTo>
                  <a:pt x="682" y="64"/>
                </a:lnTo>
                <a:lnTo>
                  <a:pt x="680" y="85"/>
                </a:lnTo>
                <a:lnTo>
                  <a:pt x="708" y="97"/>
                </a:lnTo>
                <a:lnTo>
                  <a:pt x="723" y="111"/>
                </a:lnTo>
                <a:lnTo>
                  <a:pt x="697" y="123"/>
                </a:lnTo>
                <a:lnTo>
                  <a:pt x="708" y="175"/>
                </a:lnTo>
                <a:lnTo>
                  <a:pt x="701" y="189"/>
                </a:lnTo>
                <a:lnTo>
                  <a:pt x="723" y="225"/>
                </a:lnTo>
                <a:lnTo>
                  <a:pt x="704" y="232"/>
                </a:lnTo>
                <a:lnTo>
                  <a:pt x="690" y="220"/>
                </a:lnTo>
                <a:lnTo>
                  <a:pt x="645" y="215"/>
                </a:lnTo>
                <a:lnTo>
                  <a:pt x="628" y="222"/>
                </a:lnTo>
                <a:lnTo>
                  <a:pt x="586" y="229"/>
                </a:lnTo>
                <a:lnTo>
                  <a:pt x="564" y="227"/>
                </a:lnTo>
                <a:lnTo>
                  <a:pt x="519" y="244"/>
                </a:lnTo>
                <a:lnTo>
                  <a:pt x="489" y="244"/>
                </a:lnTo>
                <a:lnTo>
                  <a:pt x="467" y="236"/>
                </a:lnTo>
                <a:lnTo>
                  <a:pt x="425" y="248"/>
                </a:lnTo>
                <a:lnTo>
                  <a:pt x="411" y="239"/>
                </a:lnTo>
                <a:lnTo>
                  <a:pt x="411" y="265"/>
                </a:lnTo>
                <a:lnTo>
                  <a:pt x="399" y="274"/>
                </a:lnTo>
                <a:lnTo>
                  <a:pt x="389" y="284"/>
                </a:lnTo>
                <a:lnTo>
                  <a:pt x="375" y="265"/>
                </a:lnTo>
                <a:lnTo>
                  <a:pt x="389" y="248"/>
                </a:lnTo>
                <a:lnTo>
                  <a:pt x="366" y="251"/>
                </a:lnTo>
                <a:lnTo>
                  <a:pt x="333" y="241"/>
                </a:lnTo>
                <a:lnTo>
                  <a:pt x="307" y="267"/>
                </a:lnTo>
                <a:lnTo>
                  <a:pt x="248" y="272"/>
                </a:lnTo>
                <a:lnTo>
                  <a:pt x="217" y="248"/>
                </a:lnTo>
                <a:lnTo>
                  <a:pt x="174" y="246"/>
                </a:lnTo>
                <a:lnTo>
                  <a:pt x="167" y="265"/>
                </a:lnTo>
                <a:lnTo>
                  <a:pt x="139" y="270"/>
                </a:lnTo>
                <a:lnTo>
                  <a:pt x="101" y="246"/>
                </a:lnTo>
                <a:lnTo>
                  <a:pt x="61" y="246"/>
                </a:lnTo>
                <a:lnTo>
                  <a:pt x="37" y="203"/>
                </a:lnTo>
                <a:lnTo>
                  <a:pt x="9" y="177"/>
                </a:lnTo>
                <a:lnTo>
                  <a:pt x="28" y="144"/>
                </a:lnTo>
                <a:lnTo>
                  <a:pt x="2" y="121"/>
                </a:lnTo>
                <a:lnTo>
                  <a:pt x="47" y="78"/>
                </a:lnTo>
                <a:lnTo>
                  <a:pt x="106" y="76"/>
                </a:lnTo>
                <a:lnTo>
                  <a:pt x="122" y="43"/>
                </a:lnTo>
                <a:lnTo>
                  <a:pt x="196" y="47"/>
                </a:lnTo>
                <a:lnTo>
                  <a:pt x="243" y="17"/>
                </a:lnTo>
                <a:lnTo>
                  <a:pt x="288" y="5"/>
                </a:lnTo>
                <a:lnTo>
                  <a:pt x="352" y="5"/>
                </a:lnTo>
                <a:lnTo>
                  <a:pt x="418" y="36"/>
                </a:lnTo>
                <a:close/>
                <a:moveTo>
                  <a:pt x="42" y="66"/>
                </a:moveTo>
                <a:lnTo>
                  <a:pt x="11" y="90"/>
                </a:lnTo>
                <a:lnTo>
                  <a:pt x="0" y="69"/>
                </a:lnTo>
                <a:lnTo>
                  <a:pt x="0" y="59"/>
                </a:lnTo>
                <a:lnTo>
                  <a:pt x="9" y="54"/>
                </a:lnTo>
                <a:lnTo>
                  <a:pt x="21" y="26"/>
                </a:lnTo>
                <a:lnTo>
                  <a:pt x="2" y="14"/>
                </a:lnTo>
                <a:lnTo>
                  <a:pt x="40" y="0"/>
                </a:lnTo>
                <a:lnTo>
                  <a:pt x="75" y="5"/>
                </a:lnTo>
                <a:lnTo>
                  <a:pt x="78" y="24"/>
                </a:lnTo>
                <a:lnTo>
                  <a:pt x="113" y="38"/>
                </a:lnTo>
                <a:lnTo>
                  <a:pt x="106" y="50"/>
                </a:lnTo>
                <a:lnTo>
                  <a:pt x="59" y="52"/>
                </a:lnTo>
                <a:lnTo>
                  <a:pt x="42" y="66"/>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33" name="Freeform 599"/>
          <p:cNvSpPr/>
          <p:nvPr/>
        </p:nvSpPr>
        <p:spPr bwMode="auto">
          <a:xfrm>
            <a:off x="2333351" y="3985852"/>
            <a:ext cx="17411" cy="13361"/>
          </a:xfrm>
          <a:custGeom>
            <a:gdLst>
              <a:gd fmla="*/ 12 w 43" name="T0"/>
              <a:gd fmla="*/ 5 h 33" name="T1"/>
              <a:gd fmla="*/ 33 w 43" name="T2"/>
              <a:gd fmla="*/ 0 h 33" name="T3"/>
              <a:gd fmla="*/ 43 w 43" name="T4"/>
              <a:gd fmla="*/ 0 h 33" name="T5"/>
              <a:gd fmla="*/ 40 w 43" name="T6"/>
              <a:gd fmla="*/ 31 h 33" name="T7"/>
              <a:gd fmla="*/ 7 w 43" name="T8"/>
              <a:gd fmla="*/ 33 h 33" name="T9"/>
              <a:gd fmla="*/ 0 w 43" name="T10"/>
              <a:gd fmla="*/ 31 h 33" name="T11"/>
              <a:gd fmla="*/ 12 w 43" name="T12"/>
              <a:gd fmla="*/ 19 h 33" name="T13"/>
              <a:gd fmla="*/ 12 w 43" name="T14"/>
              <a:gd fmla="*/ 5 h 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3" w="43">
                <a:moveTo>
                  <a:pt x="12" y="5"/>
                </a:moveTo>
                <a:lnTo>
                  <a:pt x="33" y="0"/>
                </a:lnTo>
                <a:lnTo>
                  <a:pt x="43" y="0"/>
                </a:lnTo>
                <a:lnTo>
                  <a:pt x="40" y="31"/>
                </a:lnTo>
                <a:lnTo>
                  <a:pt x="7" y="33"/>
                </a:lnTo>
                <a:lnTo>
                  <a:pt x="0" y="31"/>
                </a:lnTo>
                <a:lnTo>
                  <a:pt x="12" y="19"/>
                </a:lnTo>
                <a:lnTo>
                  <a:pt x="12" y="5"/>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34" name="Freeform 600"/>
          <p:cNvSpPr/>
          <p:nvPr/>
        </p:nvSpPr>
        <p:spPr bwMode="auto">
          <a:xfrm>
            <a:off x="5182566" y="3753445"/>
            <a:ext cx="28747" cy="55470"/>
          </a:xfrm>
          <a:custGeom>
            <a:gdLst>
              <a:gd fmla="*/ 63 w 71" name="T0"/>
              <a:gd fmla="*/ 38 h 137" name="T1"/>
              <a:gd fmla="*/ 40 w 71" name="T2"/>
              <a:gd fmla="*/ 104 h 137" name="T3"/>
              <a:gd fmla="*/ 23 w 71" name="T4"/>
              <a:gd fmla="*/ 137 h 137" name="T5"/>
              <a:gd fmla="*/ 4 w 71" name="T6"/>
              <a:gd fmla="*/ 102 h 137" name="T7"/>
              <a:gd fmla="*/ 0 w 71" name="T8"/>
              <a:gd fmla="*/ 71 h 137" name="T9"/>
              <a:gd fmla="*/ 21 w 71" name="T10"/>
              <a:gd fmla="*/ 31 h 137" name="T11"/>
              <a:gd fmla="*/ 54 w 71" name="T12"/>
              <a:gd fmla="*/ 0 h 137" name="T13"/>
              <a:gd fmla="*/ 71 w 71" name="T14"/>
              <a:gd fmla="*/ 14 h 137" name="T15"/>
              <a:gd fmla="*/ 63 w 71" name="T16"/>
              <a:gd fmla="*/ 38 h 13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7" w="71">
                <a:moveTo>
                  <a:pt x="63" y="38"/>
                </a:moveTo>
                <a:lnTo>
                  <a:pt x="40" y="104"/>
                </a:lnTo>
                <a:lnTo>
                  <a:pt x="23" y="137"/>
                </a:lnTo>
                <a:lnTo>
                  <a:pt x="4" y="102"/>
                </a:lnTo>
                <a:lnTo>
                  <a:pt x="0" y="71"/>
                </a:lnTo>
                <a:lnTo>
                  <a:pt x="21" y="31"/>
                </a:lnTo>
                <a:lnTo>
                  <a:pt x="54" y="0"/>
                </a:lnTo>
                <a:lnTo>
                  <a:pt x="71" y="14"/>
                </a:lnTo>
                <a:lnTo>
                  <a:pt x="63" y="38"/>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35" name="Freeform 601"/>
          <p:cNvSpPr/>
          <p:nvPr/>
        </p:nvSpPr>
        <p:spPr bwMode="auto">
          <a:xfrm>
            <a:off x="3765448" y="4089504"/>
            <a:ext cx="86242" cy="88671"/>
          </a:xfrm>
          <a:custGeom>
            <a:gdLst>
              <a:gd fmla="*/ 90 w 213" name="T0"/>
              <a:gd fmla="*/ 203 h 219" name="T1"/>
              <a:gd fmla="*/ 48 w 213" name="T2"/>
              <a:gd fmla="*/ 203 h 219" name="T3"/>
              <a:gd fmla="*/ 33 w 213" name="T4"/>
              <a:gd fmla="*/ 208 h 219" name="T5"/>
              <a:gd fmla="*/ 10 w 213" name="T6"/>
              <a:gd fmla="*/ 219 h 219" name="T7"/>
              <a:gd fmla="*/ 0 w 213" name="T8"/>
              <a:gd fmla="*/ 215 h 219" name="T9"/>
              <a:gd fmla="*/ 0 w 213" name="T10"/>
              <a:gd fmla="*/ 186 h 219" name="T11"/>
              <a:gd fmla="*/ 10 w 213" name="T12"/>
              <a:gd fmla="*/ 172 h 219" name="T13"/>
              <a:gd fmla="*/ 12 w 213" name="T14"/>
              <a:gd fmla="*/ 141 h 219" name="T15"/>
              <a:gd fmla="*/ 22 w 213" name="T16"/>
              <a:gd fmla="*/ 123 h 219" name="T17"/>
              <a:gd fmla="*/ 36 w 213" name="T18"/>
              <a:gd fmla="*/ 104 h 219" name="T19"/>
              <a:gd fmla="*/ 50 w 213" name="T20"/>
              <a:gd fmla="*/ 92 h 219" name="T21"/>
              <a:gd fmla="*/ 62 w 213" name="T22"/>
              <a:gd fmla="*/ 78 h 219" name="T23"/>
              <a:gd fmla="*/ 48 w 213" name="T24"/>
              <a:gd fmla="*/ 73 h 219" name="T25"/>
              <a:gd fmla="*/ 50 w 213" name="T26"/>
              <a:gd fmla="*/ 28 h 219" name="T27"/>
              <a:gd fmla="*/ 66 w 213" name="T28"/>
              <a:gd fmla="*/ 19 h 219" name="T29"/>
              <a:gd fmla="*/ 90 w 213" name="T30"/>
              <a:gd fmla="*/ 28 h 219" name="T31"/>
              <a:gd fmla="*/ 121 w 213" name="T32"/>
              <a:gd fmla="*/ 19 h 219" name="T33"/>
              <a:gd fmla="*/ 149 w 213" name="T34"/>
              <a:gd fmla="*/ 19 h 219" name="T35"/>
              <a:gd fmla="*/ 173 w 213" name="T36"/>
              <a:gd fmla="*/ 0 h 219" name="T37"/>
              <a:gd fmla="*/ 192 w 213" name="T38"/>
              <a:gd fmla="*/ 28 h 219" name="T39"/>
              <a:gd fmla="*/ 194 w 213" name="T40"/>
              <a:gd fmla="*/ 47 h 219" name="T41"/>
              <a:gd fmla="*/ 213 w 213" name="T42"/>
              <a:gd fmla="*/ 89 h 219" name="T43"/>
              <a:gd fmla="*/ 199 w 213" name="T44"/>
              <a:gd fmla="*/ 118 h 219" name="T45"/>
              <a:gd fmla="*/ 180 w 213" name="T46"/>
              <a:gd fmla="*/ 144 h 219" name="T47"/>
              <a:gd fmla="*/ 168 w 213" name="T48"/>
              <a:gd fmla="*/ 160 h 219" name="T49"/>
              <a:gd fmla="*/ 168 w 213" name="T50"/>
              <a:gd fmla="*/ 201 h 219" name="T51"/>
              <a:gd fmla="*/ 90 w 213" name="T52"/>
              <a:gd fmla="*/ 203 h 219"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19" w="213">
                <a:moveTo>
                  <a:pt x="90" y="203"/>
                </a:moveTo>
                <a:lnTo>
                  <a:pt x="48" y="203"/>
                </a:lnTo>
                <a:lnTo>
                  <a:pt x="33" y="208"/>
                </a:lnTo>
                <a:lnTo>
                  <a:pt x="10" y="219"/>
                </a:lnTo>
                <a:lnTo>
                  <a:pt x="0" y="215"/>
                </a:lnTo>
                <a:lnTo>
                  <a:pt x="0" y="186"/>
                </a:lnTo>
                <a:lnTo>
                  <a:pt x="10" y="172"/>
                </a:lnTo>
                <a:lnTo>
                  <a:pt x="12" y="141"/>
                </a:lnTo>
                <a:lnTo>
                  <a:pt x="22" y="123"/>
                </a:lnTo>
                <a:lnTo>
                  <a:pt x="36" y="104"/>
                </a:lnTo>
                <a:lnTo>
                  <a:pt x="50" y="92"/>
                </a:lnTo>
                <a:lnTo>
                  <a:pt x="62" y="78"/>
                </a:lnTo>
                <a:lnTo>
                  <a:pt x="48" y="73"/>
                </a:lnTo>
                <a:lnTo>
                  <a:pt x="50" y="28"/>
                </a:lnTo>
                <a:lnTo>
                  <a:pt x="66" y="19"/>
                </a:lnTo>
                <a:lnTo>
                  <a:pt x="90" y="28"/>
                </a:lnTo>
                <a:lnTo>
                  <a:pt x="121" y="19"/>
                </a:lnTo>
                <a:lnTo>
                  <a:pt x="149" y="19"/>
                </a:lnTo>
                <a:lnTo>
                  <a:pt x="173" y="0"/>
                </a:lnTo>
                <a:lnTo>
                  <a:pt x="192" y="28"/>
                </a:lnTo>
                <a:lnTo>
                  <a:pt x="194" y="47"/>
                </a:lnTo>
                <a:lnTo>
                  <a:pt x="213" y="89"/>
                </a:lnTo>
                <a:lnTo>
                  <a:pt x="199" y="118"/>
                </a:lnTo>
                <a:lnTo>
                  <a:pt x="180" y="144"/>
                </a:lnTo>
                <a:lnTo>
                  <a:pt x="168" y="160"/>
                </a:lnTo>
                <a:lnTo>
                  <a:pt x="168" y="201"/>
                </a:lnTo>
                <a:lnTo>
                  <a:pt x="90" y="203"/>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36" name="Freeform 602"/>
          <p:cNvSpPr>
            <a:spLocks noEditPoints="1"/>
          </p:cNvSpPr>
          <p:nvPr/>
        </p:nvSpPr>
        <p:spPr bwMode="auto">
          <a:xfrm>
            <a:off x="651435" y="2794663"/>
            <a:ext cx="1604581" cy="1063243"/>
          </a:xfrm>
          <a:custGeom>
            <a:gdLst>
              <a:gd fmla="*/ 1331 w 3963" name="T0"/>
              <a:gd fmla="*/ 827 h 2626" name="T1"/>
              <a:gd fmla="*/ 865 w 3963" name="T2"/>
              <a:gd fmla="*/ 671 h 2626" name="T3"/>
              <a:gd fmla="*/ 700 w 3963" name="T4"/>
              <a:gd fmla="*/ 680 h 2626" name="T5"/>
              <a:gd fmla="*/ 548 w 3963" name="T6"/>
              <a:gd fmla="*/ 853 h 2626" name="T7"/>
              <a:gd fmla="*/ 279 w 3963" name="T8"/>
              <a:gd fmla="*/ 1000 h 2626" name="T9"/>
              <a:gd fmla="*/ 364 w 3963" name="T10"/>
              <a:gd fmla="*/ 924 h 2626" name="T11"/>
              <a:gd fmla="*/ 404 w 3963" name="T12"/>
              <a:gd fmla="*/ 813 h 2626" name="T13"/>
              <a:gd fmla="*/ 270 w 3963" name="T14"/>
              <a:gd fmla="*/ 723 h 2626" name="T15"/>
              <a:gd fmla="*/ 192 w 3963" name="T16"/>
              <a:gd fmla="*/ 536 h 2626" name="T17"/>
              <a:gd fmla="*/ 336 w 3963" name="T18"/>
              <a:gd fmla="*/ 437 h 2626" name="T19"/>
              <a:gd fmla="*/ 52 w 3963" name="T20"/>
              <a:gd fmla="*/ 380 h 2626" name="T21"/>
              <a:gd fmla="*/ 196 w 3963" name="T22"/>
              <a:gd fmla="*/ 255 h 2626" name="T23"/>
              <a:gd fmla="*/ 331 w 3963" name="T24"/>
              <a:gd fmla="*/ 64 h 2626" name="T25"/>
              <a:gd fmla="*/ 667 w 3963" name="T26"/>
              <a:gd fmla="*/ 52 h 2626" name="T27"/>
              <a:gd fmla="*/ 1101 w 3963" name="T28"/>
              <a:gd fmla="*/ 113 h 2626" name="T29"/>
              <a:gd fmla="*/ 1314 w 3963" name="T30"/>
              <a:gd fmla="*/ 735 h 2626" name="T31"/>
              <a:gd fmla="*/ 1505 w 3963" name="T32"/>
              <a:gd fmla="*/ 1011 h 2626" name="T33"/>
              <a:gd fmla="*/ 3802 w 3963" name="T34"/>
              <a:gd fmla="*/ 1491 h 2626" name="T35"/>
              <a:gd fmla="*/ 3606 w 3963" name="T36"/>
              <a:gd fmla="*/ 1572 h 2626" name="T37"/>
              <a:gd fmla="*/ 3467 w 3963" name="T38"/>
              <a:gd fmla="*/ 1633 h 2626" name="T39"/>
              <a:gd fmla="*/ 3346 w 3963" name="T40"/>
              <a:gd fmla="*/ 1626 h 2626" name="T41"/>
              <a:gd fmla="*/ 3327 w 3963" name="T42"/>
              <a:gd fmla="*/ 1538 h 2626" name="T43"/>
              <a:gd fmla="*/ 3242 w 3963" name="T44"/>
              <a:gd fmla="*/ 1498 h 2626" name="T45"/>
              <a:gd fmla="*/ 3195 w 3963" name="T46"/>
              <a:gd fmla="*/ 1657 h 2626" name="T47"/>
              <a:gd fmla="*/ 3159 w 3963" name="T48"/>
              <a:gd fmla="*/ 1562 h 2626" name="T49"/>
              <a:gd fmla="*/ 3214 w 3963" name="T50"/>
              <a:gd fmla="*/ 1465 h 2626" name="T51"/>
              <a:gd fmla="*/ 3259 w 3963" name="T52"/>
              <a:gd fmla="*/ 1420 h 2626" name="T53"/>
              <a:gd fmla="*/ 3055 w 3963" name="T54"/>
              <a:gd fmla="*/ 1430 h 2626" name="T55"/>
              <a:gd fmla="*/ 3008 w 3963" name="T56"/>
              <a:gd fmla="*/ 1354 h 2626" name="T57"/>
              <a:gd fmla="*/ 2791 w 3963" name="T58"/>
              <a:gd fmla="*/ 1312 h 2626" name="T59"/>
              <a:gd fmla="*/ 1912 w 3963" name="T60"/>
              <a:gd fmla="*/ 1312 h 2626" name="T61"/>
              <a:gd fmla="*/ 1742 w 3963" name="T62"/>
              <a:gd fmla="*/ 1375 h 2626" name="T63"/>
              <a:gd fmla="*/ 1742 w 3963" name="T64"/>
              <a:gd fmla="*/ 1723 h 2626" name="T65"/>
              <a:gd fmla="*/ 1888 w 3963" name="T66"/>
              <a:gd fmla="*/ 1978 h 2626" name="T67"/>
              <a:gd fmla="*/ 2023 w 3963" name="T68"/>
              <a:gd fmla="*/ 2068 h 2626" name="T69"/>
              <a:gd fmla="*/ 2368 w 3963" name="T70"/>
              <a:gd fmla="*/ 2101 h 2626" name="T71"/>
              <a:gd fmla="*/ 2564 w 3963" name="T72"/>
              <a:gd fmla="*/ 2219 h 2626" name="T73"/>
              <a:gd fmla="*/ 2722 w 3963" name="T74"/>
              <a:gd fmla="*/ 2326 h 2626" name="T75"/>
              <a:gd fmla="*/ 2817 w 3963" name="T76"/>
              <a:gd fmla="*/ 2245 h 2626" name="T77"/>
              <a:gd fmla="*/ 3065 w 3963" name="T78"/>
              <a:gd fmla="*/ 2212 h 2626" name="T79"/>
              <a:gd fmla="*/ 3133 w 3963" name="T80"/>
              <a:gd fmla="*/ 2158 h 2626" name="T81"/>
              <a:gd fmla="*/ 3346 w 3963" name="T82"/>
              <a:gd fmla="*/ 2212 h 2626" name="T83"/>
              <a:gd fmla="*/ 3431 w 3963" name="T84"/>
              <a:gd fmla="*/ 2378 h 2626" name="T85"/>
              <a:gd fmla="*/ 3407 w 3963" name="T86"/>
              <a:gd fmla="*/ 2172 h 2626" name="T87"/>
              <a:gd fmla="*/ 3533 w 3963" name="T88"/>
              <a:gd fmla="*/ 2006 h 2626" name="T89"/>
              <a:gd fmla="*/ 3575 w 3963" name="T90"/>
              <a:gd fmla="*/ 1817 h 2626" name="T91"/>
              <a:gd fmla="*/ 3637 w 3963" name="T92"/>
              <a:gd fmla="*/ 1827 h 2626" name="T93"/>
              <a:gd fmla="*/ 3684 w 3963" name="T94"/>
              <a:gd fmla="*/ 1751 h 2626" name="T95"/>
              <a:gd fmla="*/ 3700 w 3963" name="T96"/>
              <a:gd fmla="*/ 1694 h 2626" name="T97"/>
              <a:gd fmla="*/ 3837 w 3963" name="T98"/>
              <a:gd fmla="*/ 1640 h 2626" name="T99"/>
              <a:gd fmla="*/ 3920 w 3963" name="T100"/>
              <a:gd fmla="*/ 1538 h 2626" name="T101"/>
              <a:gd fmla="*/ 579 w 3963" name="T102"/>
              <a:gd fmla="*/ 893 h 2626" name="T103"/>
              <a:gd fmla="*/ 31 w 3963" name="T104"/>
              <a:gd fmla="*/ 527 h 2626" name="T105"/>
              <a:gd fmla="*/ 147 w 3963" name="T106"/>
              <a:gd fmla="*/ 706 h 2626" name="T107"/>
              <a:gd fmla="*/ 1442 w 3963" name="T108"/>
              <a:gd fmla="*/ 1125 h 2626" name="T109"/>
              <a:gd fmla="*/ 494 w 3963" name="T110"/>
              <a:gd fmla="*/ 2548 h 2626" name="T111"/>
              <a:gd fmla="*/ 492 w 3963" name="T112"/>
              <a:gd fmla="*/ 2536 h 2626" name="T113"/>
              <a:gd fmla="*/ 527 w 3963" name="T114"/>
              <a:gd fmla="*/ 2583 h 2626" name="T115"/>
              <a:gd fmla="*/ 567 w 3963" name="T116"/>
              <a:gd fmla="*/ 2604 h 2626" name="T117"/>
              <a:gd fmla="*/ 452 w 3963" name="T118"/>
              <a:gd fmla="*/ 2531 h 2626" name="T119"/>
              <a:gd fmla="*/ 388 w 3963" name="T120"/>
              <a:gd fmla="*/ 2508 h 262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626" w="3963">
                <a:moveTo>
                  <a:pt x="1505" y="1011"/>
                </a:moveTo>
                <a:lnTo>
                  <a:pt x="1505" y="1011"/>
                </a:lnTo>
                <a:lnTo>
                  <a:pt x="1484" y="990"/>
                </a:lnTo>
                <a:lnTo>
                  <a:pt x="1449" y="974"/>
                </a:lnTo>
                <a:lnTo>
                  <a:pt x="1439" y="926"/>
                </a:lnTo>
                <a:lnTo>
                  <a:pt x="1390" y="881"/>
                </a:lnTo>
                <a:lnTo>
                  <a:pt x="1368" y="829"/>
                </a:lnTo>
                <a:lnTo>
                  <a:pt x="1331" y="827"/>
                </a:lnTo>
                <a:lnTo>
                  <a:pt x="1269" y="825"/>
                </a:lnTo>
                <a:lnTo>
                  <a:pt x="1224" y="808"/>
                </a:lnTo>
                <a:lnTo>
                  <a:pt x="1144" y="749"/>
                </a:lnTo>
                <a:lnTo>
                  <a:pt x="1108" y="740"/>
                </a:lnTo>
                <a:lnTo>
                  <a:pt x="1040" y="718"/>
                </a:lnTo>
                <a:lnTo>
                  <a:pt x="986" y="723"/>
                </a:lnTo>
                <a:lnTo>
                  <a:pt x="910" y="697"/>
                </a:lnTo>
                <a:lnTo>
                  <a:pt x="865" y="671"/>
                </a:lnTo>
                <a:lnTo>
                  <a:pt x="823" y="683"/>
                </a:lnTo>
                <a:lnTo>
                  <a:pt x="830" y="723"/>
                </a:lnTo>
                <a:lnTo>
                  <a:pt x="808" y="728"/>
                </a:lnTo>
                <a:lnTo>
                  <a:pt x="763" y="740"/>
                </a:lnTo>
                <a:lnTo>
                  <a:pt x="730" y="758"/>
                </a:lnTo>
                <a:lnTo>
                  <a:pt x="688" y="770"/>
                </a:lnTo>
                <a:lnTo>
                  <a:pt x="681" y="737"/>
                </a:lnTo>
                <a:lnTo>
                  <a:pt x="700" y="680"/>
                </a:lnTo>
                <a:lnTo>
                  <a:pt x="740" y="664"/>
                </a:lnTo>
                <a:lnTo>
                  <a:pt x="728" y="647"/>
                </a:lnTo>
                <a:lnTo>
                  <a:pt x="681" y="680"/>
                </a:lnTo>
                <a:lnTo>
                  <a:pt x="655" y="718"/>
                </a:lnTo>
                <a:lnTo>
                  <a:pt x="598" y="761"/>
                </a:lnTo>
                <a:lnTo>
                  <a:pt x="626" y="787"/>
                </a:lnTo>
                <a:lnTo>
                  <a:pt x="589" y="829"/>
                </a:lnTo>
                <a:lnTo>
                  <a:pt x="548" y="853"/>
                </a:lnTo>
                <a:lnTo>
                  <a:pt x="508" y="870"/>
                </a:lnTo>
                <a:lnTo>
                  <a:pt x="499" y="893"/>
                </a:lnTo>
                <a:lnTo>
                  <a:pt x="440" y="922"/>
                </a:lnTo>
                <a:lnTo>
                  <a:pt x="428" y="948"/>
                </a:lnTo>
                <a:lnTo>
                  <a:pt x="383" y="971"/>
                </a:lnTo>
                <a:lnTo>
                  <a:pt x="355" y="966"/>
                </a:lnTo>
                <a:lnTo>
                  <a:pt x="319" y="981"/>
                </a:lnTo>
                <a:lnTo>
                  <a:pt x="279" y="1000"/>
                </a:lnTo>
                <a:lnTo>
                  <a:pt x="248" y="1018"/>
                </a:lnTo>
                <a:lnTo>
                  <a:pt x="182" y="1033"/>
                </a:lnTo>
                <a:lnTo>
                  <a:pt x="175" y="1023"/>
                </a:lnTo>
                <a:lnTo>
                  <a:pt x="218" y="1000"/>
                </a:lnTo>
                <a:lnTo>
                  <a:pt x="255" y="983"/>
                </a:lnTo>
                <a:lnTo>
                  <a:pt x="298" y="952"/>
                </a:lnTo>
                <a:lnTo>
                  <a:pt x="345" y="948"/>
                </a:lnTo>
                <a:lnTo>
                  <a:pt x="364" y="924"/>
                </a:lnTo>
                <a:lnTo>
                  <a:pt x="418" y="891"/>
                </a:lnTo>
                <a:lnTo>
                  <a:pt x="426" y="881"/>
                </a:lnTo>
                <a:lnTo>
                  <a:pt x="454" y="860"/>
                </a:lnTo>
                <a:lnTo>
                  <a:pt x="461" y="818"/>
                </a:lnTo>
                <a:lnTo>
                  <a:pt x="482" y="784"/>
                </a:lnTo>
                <a:lnTo>
                  <a:pt x="437" y="803"/>
                </a:lnTo>
                <a:lnTo>
                  <a:pt x="423" y="792"/>
                </a:lnTo>
                <a:lnTo>
                  <a:pt x="404" y="813"/>
                </a:lnTo>
                <a:lnTo>
                  <a:pt x="378" y="784"/>
                </a:lnTo>
                <a:lnTo>
                  <a:pt x="366" y="806"/>
                </a:lnTo>
                <a:lnTo>
                  <a:pt x="352" y="777"/>
                </a:lnTo>
                <a:lnTo>
                  <a:pt x="314" y="799"/>
                </a:lnTo>
                <a:lnTo>
                  <a:pt x="291" y="799"/>
                </a:lnTo>
                <a:lnTo>
                  <a:pt x="288" y="766"/>
                </a:lnTo>
                <a:lnTo>
                  <a:pt x="296" y="744"/>
                </a:lnTo>
                <a:lnTo>
                  <a:pt x="270" y="723"/>
                </a:lnTo>
                <a:lnTo>
                  <a:pt x="220" y="735"/>
                </a:lnTo>
                <a:lnTo>
                  <a:pt x="187" y="709"/>
                </a:lnTo>
                <a:lnTo>
                  <a:pt x="161" y="695"/>
                </a:lnTo>
                <a:lnTo>
                  <a:pt x="161" y="662"/>
                </a:lnTo>
                <a:lnTo>
                  <a:pt x="130" y="636"/>
                </a:lnTo>
                <a:lnTo>
                  <a:pt x="144" y="602"/>
                </a:lnTo>
                <a:lnTo>
                  <a:pt x="177" y="569"/>
                </a:lnTo>
                <a:lnTo>
                  <a:pt x="192" y="536"/>
                </a:lnTo>
                <a:lnTo>
                  <a:pt x="222" y="534"/>
                </a:lnTo>
                <a:lnTo>
                  <a:pt x="248" y="543"/>
                </a:lnTo>
                <a:lnTo>
                  <a:pt x="279" y="513"/>
                </a:lnTo>
                <a:lnTo>
                  <a:pt x="307" y="517"/>
                </a:lnTo>
                <a:lnTo>
                  <a:pt x="338" y="498"/>
                </a:lnTo>
                <a:lnTo>
                  <a:pt x="329" y="470"/>
                </a:lnTo>
                <a:lnTo>
                  <a:pt x="307" y="461"/>
                </a:lnTo>
                <a:lnTo>
                  <a:pt x="336" y="437"/>
                </a:lnTo>
                <a:lnTo>
                  <a:pt x="312" y="437"/>
                </a:lnTo>
                <a:lnTo>
                  <a:pt x="272" y="451"/>
                </a:lnTo>
                <a:lnTo>
                  <a:pt x="260" y="463"/>
                </a:lnTo>
                <a:lnTo>
                  <a:pt x="229" y="451"/>
                </a:lnTo>
                <a:lnTo>
                  <a:pt x="175" y="458"/>
                </a:lnTo>
                <a:lnTo>
                  <a:pt x="118" y="442"/>
                </a:lnTo>
                <a:lnTo>
                  <a:pt x="102" y="418"/>
                </a:lnTo>
                <a:lnTo>
                  <a:pt x="52" y="380"/>
                </a:lnTo>
                <a:lnTo>
                  <a:pt x="107" y="354"/>
                </a:lnTo>
                <a:lnTo>
                  <a:pt x="194" y="324"/>
                </a:lnTo>
                <a:lnTo>
                  <a:pt x="225" y="324"/>
                </a:lnTo>
                <a:lnTo>
                  <a:pt x="220" y="354"/>
                </a:lnTo>
                <a:lnTo>
                  <a:pt x="303" y="352"/>
                </a:lnTo>
                <a:lnTo>
                  <a:pt x="270" y="312"/>
                </a:lnTo>
                <a:lnTo>
                  <a:pt x="222" y="288"/>
                </a:lnTo>
                <a:lnTo>
                  <a:pt x="196" y="255"/>
                </a:lnTo>
                <a:lnTo>
                  <a:pt x="159" y="227"/>
                </a:lnTo>
                <a:lnTo>
                  <a:pt x="107" y="205"/>
                </a:lnTo>
                <a:lnTo>
                  <a:pt x="128" y="170"/>
                </a:lnTo>
                <a:lnTo>
                  <a:pt x="196" y="168"/>
                </a:lnTo>
                <a:lnTo>
                  <a:pt x="244" y="137"/>
                </a:lnTo>
                <a:lnTo>
                  <a:pt x="253" y="104"/>
                </a:lnTo>
                <a:lnTo>
                  <a:pt x="293" y="71"/>
                </a:lnTo>
                <a:lnTo>
                  <a:pt x="331" y="64"/>
                </a:lnTo>
                <a:lnTo>
                  <a:pt x="404" y="33"/>
                </a:lnTo>
                <a:lnTo>
                  <a:pt x="440" y="38"/>
                </a:lnTo>
                <a:lnTo>
                  <a:pt x="499" y="0"/>
                </a:lnTo>
                <a:lnTo>
                  <a:pt x="558" y="14"/>
                </a:lnTo>
                <a:lnTo>
                  <a:pt x="586" y="45"/>
                </a:lnTo>
                <a:lnTo>
                  <a:pt x="603" y="33"/>
                </a:lnTo>
                <a:lnTo>
                  <a:pt x="669" y="35"/>
                </a:lnTo>
                <a:lnTo>
                  <a:pt x="667" y="52"/>
                </a:lnTo>
                <a:lnTo>
                  <a:pt x="726" y="64"/>
                </a:lnTo>
                <a:lnTo>
                  <a:pt x="763" y="56"/>
                </a:lnTo>
                <a:lnTo>
                  <a:pt x="846" y="80"/>
                </a:lnTo>
                <a:lnTo>
                  <a:pt x="919" y="85"/>
                </a:lnTo>
                <a:lnTo>
                  <a:pt x="950" y="94"/>
                </a:lnTo>
                <a:lnTo>
                  <a:pt x="1000" y="82"/>
                </a:lnTo>
                <a:lnTo>
                  <a:pt x="1059" y="104"/>
                </a:lnTo>
                <a:lnTo>
                  <a:pt x="1101" y="113"/>
                </a:lnTo>
                <a:lnTo>
                  <a:pt x="1101" y="359"/>
                </a:lnTo>
                <a:lnTo>
                  <a:pt x="1101" y="706"/>
                </a:lnTo>
                <a:lnTo>
                  <a:pt x="1139" y="706"/>
                </a:lnTo>
                <a:lnTo>
                  <a:pt x="1177" y="723"/>
                </a:lnTo>
                <a:lnTo>
                  <a:pt x="1203" y="749"/>
                </a:lnTo>
                <a:lnTo>
                  <a:pt x="1238" y="787"/>
                </a:lnTo>
                <a:lnTo>
                  <a:pt x="1276" y="754"/>
                </a:lnTo>
                <a:lnTo>
                  <a:pt x="1314" y="735"/>
                </a:lnTo>
                <a:lnTo>
                  <a:pt x="1335" y="766"/>
                </a:lnTo>
                <a:lnTo>
                  <a:pt x="1361" y="789"/>
                </a:lnTo>
                <a:lnTo>
                  <a:pt x="1397" y="813"/>
                </a:lnTo>
                <a:lnTo>
                  <a:pt x="1420" y="853"/>
                </a:lnTo>
                <a:lnTo>
                  <a:pt x="1460" y="917"/>
                </a:lnTo>
                <a:lnTo>
                  <a:pt x="1527" y="952"/>
                </a:lnTo>
                <a:lnTo>
                  <a:pt x="1527" y="985"/>
                </a:lnTo>
                <a:lnTo>
                  <a:pt x="1505" y="1011"/>
                </a:lnTo>
                <a:close/>
                <a:moveTo>
                  <a:pt x="3930" y="1406"/>
                </a:moveTo>
                <a:lnTo>
                  <a:pt x="3913" y="1392"/>
                </a:lnTo>
                <a:lnTo>
                  <a:pt x="3887" y="1399"/>
                </a:lnTo>
                <a:lnTo>
                  <a:pt x="3873" y="1387"/>
                </a:lnTo>
                <a:lnTo>
                  <a:pt x="3845" y="1423"/>
                </a:lnTo>
                <a:lnTo>
                  <a:pt x="3833" y="1460"/>
                </a:lnTo>
                <a:lnTo>
                  <a:pt x="3819" y="1484"/>
                </a:lnTo>
                <a:lnTo>
                  <a:pt x="3802" y="1491"/>
                </a:lnTo>
                <a:lnTo>
                  <a:pt x="3790" y="1494"/>
                </a:lnTo>
                <a:lnTo>
                  <a:pt x="3786" y="1505"/>
                </a:lnTo>
                <a:lnTo>
                  <a:pt x="3715" y="1505"/>
                </a:lnTo>
                <a:lnTo>
                  <a:pt x="3656" y="1505"/>
                </a:lnTo>
                <a:lnTo>
                  <a:pt x="3639" y="1515"/>
                </a:lnTo>
                <a:lnTo>
                  <a:pt x="3599" y="1548"/>
                </a:lnTo>
                <a:lnTo>
                  <a:pt x="3604" y="1553"/>
                </a:lnTo>
                <a:lnTo>
                  <a:pt x="3606" y="1572"/>
                </a:lnTo>
                <a:lnTo>
                  <a:pt x="3575" y="1588"/>
                </a:lnTo>
                <a:lnTo>
                  <a:pt x="3545" y="1583"/>
                </a:lnTo>
                <a:lnTo>
                  <a:pt x="3514" y="1581"/>
                </a:lnTo>
                <a:lnTo>
                  <a:pt x="3495" y="1588"/>
                </a:lnTo>
                <a:lnTo>
                  <a:pt x="3500" y="1600"/>
                </a:lnTo>
                <a:lnTo>
                  <a:pt x="3500" y="1600"/>
                </a:lnTo>
                <a:lnTo>
                  <a:pt x="3500" y="1605"/>
                </a:lnTo>
                <a:lnTo>
                  <a:pt x="3467" y="1633"/>
                </a:lnTo>
                <a:lnTo>
                  <a:pt x="3438" y="1647"/>
                </a:lnTo>
                <a:lnTo>
                  <a:pt x="3417" y="1652"/>
                </a:lnTo>
                <a:lnTo>
                  <a:pt x="3396" y="1666"/>
                </a:lnTo>
                <a:lnTo>
                  <a:pt x="3367" y="1671"/>
                </a:lnTo>
                <a:lnTo>
                  <a:pt x="3348" y="1668"/>
                </a:lnTo>
                <a:lnTo>
                  <a:pt x="3325" y="1659"/>
                </a:lnTo>
                <a:lnTo>
                  <a:pt x="3337" y="1642"/>
                </a:lnTo>
                <a:lnTo>
                  <a:pt x="3346" y="1626"/>
                </a:lnTo>
                <a:lnTo>
                  <a:pt x="3363" y="1600"/>
                </a:lnTo>
                <a:lnTo>
                  <a:pt x="3363" y="1581"/>
                </a:lnTo>
                <a:lnTo>
                  <a:pt x="3355" y="1555"/>
                </a:lnTo>
                <a:lnTo>
                  <a:pt x="3341" y="1550"/>
                </a:lnTo>
                <a:lnTo>
                  <a:pt x="3318" y="1569"/>
                </a:lnTo>
                <a:lnTo>
                  <a:pt x="3308" y="1569"/>
                </a:lnTo>
                <a:lnTo>
                  <a:pt x="3306" y="1557"/>
                </a:lnTo>
                <a:lnTo>
                  <a:pt x="3327" y="1538"/>
                </a:lnTo>
                <a:lnTo>
                  <a:pt x="3332" y="1517"/>
                </a:lnTo>
                <a:lnTo>
                  <a:pt x="3329" y="1496"/>
                </a:lnTo>
                <a:lnTo>
                  <a:pt x="3299" y="1477"/>
                </a:lnTo>
                <a:lnTo>
                  <a:pt x="3268" y="1468"/>
                </a:lnTo>
                <a:lnTo>
                  <a:pt x="3261" y="1486"/>
                </a:lnTo>
                <a:lnTo>
                  <a:pt x="3254" y="1491"/>
                </a:lnTo>
                <a:lnTo>
                  <a:pt x="3247" y="1515"/>
                </a:lnTo>
                <a:lnTo>
                  <a:pt x="3242" y="1498"/>
                </a:lnTo>
                <a:lnTo>
                  <a:pt x="3228" y="1510"/>
                </a:lnTo>
                <a:lnTo>
                  <a:pt x="3218" y="1524"/>
                </a:lnTo>
                <a:lnTo>
                  <a:pt x="3207" y="1548"/>
                </a:lnTo>
                <a:lnTo>
                  <a:pt x="3207" y="1569"/>
                </a:lnTo>
                <a:lnTo>
                  <a:pt x="3218" y="1598"/>
                </a:lnTo>
                <a:lnTo>
                  <a:pt x="3218" y="1628"/>
                </a:lnTo>
                <a:lnTo>
                  <a:pt x="3202" y="1652"/>
                </a:lnTo>
                <a:lnTo>
                  <a:pt x="3195" y="1657"/>
                </a:lnTo>
                <a:lnTo>
                  <a:pt x="3183" y="1661"/>
                </a:lnTo>
                <a:lnTo>
                  <a:pt x="3171" y="1661"/>
                </a:lnTo>
                <a:lnTo>
                  <a:pt x="3166" y="1659"/>
                </a:lnTo>
                <a:lnTo>
                  <a:pt x="3157" y="1635"/>
                </a:lnTo>
                <a:lnTo>
                  <a:pt x="3157" y="1624"/>
                </a:lnTo>
                <a:lnTo>
                  <a:pt x="3157" y="1612"/>
                </a:lnTo>
                <a:lnTo>
                  <a:pt x="3152" y="1588"/>
                </a:lnTo>
                <a:lnTo>
                  <a:pt x="3159" y="1562"/>
                </a:lnTo>
                <a:lnTo>
                  <a:pt x="3169" y="1529"/>
                </a:lnTo>
                <a:lnTo>
                  <a:pt x="3188" y="1494"/>
                </a:lnTo>
                <a:lnTo>
                  <a:pt x="3183" y="1494"/>
                </a:lnTo>
                <a:lnTo>
                  <a:pt x="3155" y="1524"/>
                </a:lnTo>
                <a:lnTo>
                  <a:pt x="3150" y="1517"/>
                </a:lnTo>
                <a:lnTo>
                  <a:pt x="3164" y="1501"/>
                </a:lnTo>
                <a:lnTo>
                  <a:pt x="3188" y="1470"/>
                </a:lnTo>
                <a:lnTo>
                  <a:pt x="3214" y="1465"/>
                </a:lnTo>
                <a:lnTo>
                  <a:pt x="3244" y="1456"/>
                </a:lnTo>
                <a:lnTo>
                  <a:pt x="3273" y="1460"/>
                </a:lnTo>
                <a:lnTo>
                  <a:pt x="3275" y="1460"/>
                </a:lnTo>
                <a:lnTo>
                  <a:pt x="3308" y="1458"/>
                </a:lnTo>
                <a:lnTo>
                  <a:pt x="3289" y="1437"/>
                </a:lnTo>
                <a:lnTo>
                  <a:pt x="3280" y="1437"/>
                </a:lnTo>
                <a:lnTo>
                  <a:pt x="3268" y="1434"/>
                </a:lnTo>
                <a:lnTo>
                  <a:pt x="3259" y="1420"/>
                </a:lnTo>
                <a:lnTo>
                  <a:pt x="3221" y="1425"/>
                </a:lnTo>
                <a:lnTo>
                  <a:pt x="3188" y="1437"/>
                </a:lnTo>
                <a:lnTo>
                  <a:pt x="3159" y="1418"/>
                </a:lnTo>
                <a:lnTo>
                  <a:pt x="3138" y="1411"/>
                </a:lnTo>
                <a:lnTo>
                  <a:pt x="3150" y="1385"/>
                </a:lnTo>
                <a:lnTo>
                  <a:pt x="3117" y="1401"/>
                </a:lnTo>
                <a:lnTo>
                  <a:pt x="3086" y="1418"/>
                </a:lnTo>
                <a:lnTo>
                  <a:pt x="3055" y="1430"/>
                </a:lnTo>
                <a:lnTo>
                  <a:pt x="3032" y="1413"/>
                </a:lnTo>
                <a:lnTo>
                  <a:pt x="2994" y="1423"/>
                </a:lnTo>
                <a:lnTo>
                  <a:pt x="2994" y="1416"/>
                </a:lnTo>
                <a:lnTo>
                  <a:pt x="3020" y="1397"/>
                </a:lnTo>
                <a:lnTo>
                  <a:pt x="3046" y="1375"/>
                </a:lnTo>
                <a:lnTo>
                  <a:pt x="3086" y="1359"/>
                </a:lnTo>
                <a:lnTo>
                  <a:pt x="3039" y="1347"/>
                </a:lnTo>
                <a:lnTo>
                  <a:pt x="3008" y="1354"/>
                </a:lnTo>
                <a:lnTo>
                  <a:pt x="2970" y="1338"/>
                </a:lnTo>
                <a:lnTo>
                  <a:pt x="2930" y="1330"/>
                </a:lnTo>
                <a:lnTo>
                  <a:pt x="2904" y="1328"/>
                </a:lnTo>
                <a:lnTo>
                  <a:pt x="2892" y="1319"/>
                </a:lnTo>
                <a:lnTo>
                  <a:pt x="2885" y="1293"/>
                </a:lnTo>
                <a:lnTo>
                  <a:pt x="2871" y="1293"/>
                </a:lnTo>
                <a:lnTo>
                  <a:pt x="2871" y="1312"/>
                </a:lnTo>
                <a:lnTo>
                  <a:pt x="2791" y="1312"/>
                </a:lnTo>
                <a:lnTo>
                  <a:pt x="2658" y="1312"/>
                </a:lnTo>
                <a:lnTo>
                  <a:pt x="2528" y="1312"/>
                </a:lnTo>
                <a:lnTo>
                  <a:pt x="2413" y="1312"/>
                </a:lnTo>
                <a:lnTo>
                  <a:pt x="2297" y="1312"/>
                </a:lnTo>
                <a:lnTo>
                  <a:pt x="2181" y="1312"/>
                </a:lnTo>
                <a:lnTo>
                  <a:pt x="2065" y="1312"/>
                </a:lnTo>
                <a:lnTo>
                  <a:pt x="2028" y="1312"/>
                </a:lnTo>
                <a:lnTo>
                  <a:pt x="1912" y="1312"/>
                </a:lnTo>
                <a:lnTo>
                  <a:pt x="1803" y="1312"/>
                </a:lnTo>
                <a:lnTo>
                  <a:pt x="1815" y="1352"/>
                </a:lnTo>
                <a:lnTo>
                  <a:pt x="1822" y="1392"/>
                </a:lnTo>
                <a:lnTo>
                  <a:pt x="1813" y="1404"/>
                </a:lnTo>
                <a:lnTo>
                  <a:pt x="1791" y="1359"/>
                </a:lnTo>
                <a:lnTo>
                  <a:pt x="1735" y="1342"/>
                </a:lnTo>
                <a:lnTo>
                  <a:pt x="1730" y="1352"/>
                </a:lnTo>
                <a:lnTo>
                  <a:pt x="1742" y="1375"/>
                </a:lnTo>
                <a:lnTo>
                  <a:pt x="1753" y="1416"/>
                </a:lnTo>
                <a:lnTo>
                  <a:pt x="1761" y="1482"/>
                </a:lnTo>
                <a:lnTo>
                  <a:pt x="1756" y="1524"/>
                </a:lnTo>
                <a:lnTo>
                  <a:pt x="1751" y="1567"/>
                </a:lnTo>
                <a:lnTo>
                  <a:pt x="1737" y="1612"/>
                </a:lnTo>
                <a:lnTo>
                  <a:pt x="1749" y="1647"/>
                </a:lnTo>
                <a:lnTo>
                  <a:pt x="1751" y="1685"/>
                </a:lnTo>
                <a:lnTo>
                  <a:pt x="1742" y="1723"/>
                </a:lnTo>
                <a:lnTo>
                  <a:pt x="1763" y="1749"/>
                </a:lnTo>
                <a:lnTo>
                  <a:pt x="1768" y="1787"/>
                </a:lnTo>
                <a:lnTo>
                  <a:pt x="1798" y="1822"/>
                </a:lnTo>
                <a:lnTo>
                  <a:pt x="1815" y="1839"/>
                </a:lnTo>
                <a:lnTo>
                  <a:pt x="1815" y="1848"/>
                </a:lnTo>
                <a:lnTo>
                  <a:pt x="1846" y="1910"/>
                </a:lnTo>
                <a:lnTo>
                  <a:pt x="1883" y="1954"/>
                </a:lnTo>
                <a:lnTo>
                  <a:pt x="1888" y="1978"/>
                </a:lnTo>
                <a:lnTo>
                  <a:pt x="1898" y="1985"/>
                </a:lnTo>
                <a:lnTo>
                  <a:pt x="1933" y="1990"/>
                </a:lnTo>
                <a:lnTo>
                  <a:pt x="1947" y="2002"/>
                </a:lnTo>
                <a:lnTo>
                  <a:pt x="1968" y="2002"/>
                </a:lnTo>
                <a:lnTo>
                  <a:pt x="1973" y="2016"/>
                </a:lnTo>
                <a:lnTo>
                  <a:pt x="1992" y="2021"/>
                </a:lnTo>
                <a:lnTo>
                  <a:pt x="2016" y="2044"/>
                </a:lnTo>
                <a:lnTo>
                  <a:pt x="2023" y="2068"/>
                </a:lnTo>
                <a:lnTo>
                  <a:pt x="2068" y="2063"/>
                </a:lnTo>
                <a:lnTo>
                  <a:pt x="2115" y="2058"/>
                </a:lnTo>
                <a:lnTo>
                  <a:pt x="2113" y="2068"/>
                </a:lnTo>
                <a:lnTo>
                  <a:pt x="2172" y="2089"/>
                </a:lnTo>
                <a:lnTo>
                  <a:pt x="2259" y="2118"/>
                </a:lnTo>
                <a:lnTo>
                  <a:pt x="2337" y="2118"/>
                </a:lnTo>
                <a:lnTo>
                  <a:pt x="2365" y="2118"/>
                </a:lnTo>
                <a:lnTo>
                  <a:pt x="2368" y="2101"/>
                </a:lnTo>
                <a:lnTo>
                  <a:pt x="2434" y="2101"/>
                </a:lnTo>
                <a:lnTo>
                  <a:pt x="2448" y="2115"/>
                </a:lnTo>
                <a:lnTo>
                  <a:pt x="2467" y="2129"/>
                </a:lnTo>
                <a:lnTo>
                  <a:pt x="2491" y="2148"/>
                </a:lnTo>
                <a:lnTo>
                  <a:pt x="2502" y="2170"/>
                </a:lnTo>
                <a:lnTo>
                  <a:pt x="2512" y="2193"/>
                </a:lnTo>
                <a:lnTo>
                  <a:pt x="2533" y="2205"/>
                </a:lnTo>
                <a:lnTo>
                  <a:pt x="2564" y="2219"/>
                </a:lnTo>
                <a:lnTo>
                  <a:pt x="2590" y="2184"/>
                </a:lnTo>
                <a:lnTo>
                  <a:pt x="2621" y="2184"/>
                </a:lnTo>
                <a:lnTo>
                  <a:pt x="2649" y="2200"/>
                </a:lnTo>
                <a:lnTo>
                  <a:pt x="2668" y="2229"/>
                </a:lnTo>
                <a:lnTo>
                  <a:pt x="2682" y="2255"/>
                </a:lnTo>
                <a:lnTo>
                  <a:pt x="2703" y="2278"/>
                </a:lnTo>
                <a:lnTo>
                  <a:pt x="2713" y="2307"/>
                </a:lnTo>
                <a:lnTo>
                  <a:pt x="2722" y="2326"/>
                </a:lnTo>
                <a:lnTo>
                  <a:pt x="2753" y="2340"/>
                </a:lnTo>
                <a:lnTo>
                  <a:pt x="2781" y="2347"/>
                </a:lnTo>
                <a:lnTo>
                  <a:pt x="2795" y="2347"/>
                </a:lnTo>
                <a:lnTo>
                  <a:pt x="2788" y="2333"/>
                </a:lnTo>
                <a:lnTo>
                  <a:pt x="2786" y="2314"/>
                </a:lnTo>
                <a:lnTo>
                  <a:pt x="2786" y="2283"/>
                </a:lnTo>
                <a:lnTo>
                  <a:pt x="2795" y="2266"/>
                </a:lnTo>
                <a:lnTo>
                  <a:pt x="2817" y="2245"/>
                </a:lnTo>
                <a:lnTo>
                  <a:pt x="2855" y="2229"/>
                </a:lnTo>
                <a:lnTo>
                  <a:pt x="2890" y="2196"/>
                </a:lnTo>
                <a:lnTo>
                  <a:pt x="2923" y="2186"/>
                </a:lnTo>
                <a:lnTo>
                  <a:pt x="2947" y="2184"/>
                </a:lnTo>
                <a:lnTo>
                  <a:pt x="2975" y="2193"/>
                </a:lnTo>
                <a:lnTo>
                  <a:pt x="3008" y="2188"/>
                </a:lnTo>
                <a:lnTo>
                  <a:pt x="3039" y="2210"/>
                </a:lnTo>
                <a:lnTo>
                  <a:pt x="3065" y="2212"/>
                </a:lnTo>
                <a:lnTo>
                  <a:pt x="3081" y="2203"/>
                </a:lnTo>
                <a:lnTo>
                  <a:pt x="3096" y="2210"/>
                </a:lnTo>
                <a:lnTo>
                  <a:pt x="3103" y="2205"/>
                </a:lnTo>
                <a:lnTo>
                  <a:pt x="3093" y="2196"/>
                </a:lnTo>
                <a:lnTo>
                  <a:pt x="3093" y="2179"/>
                </a:lnTo>
                <a:lnTo>
                  <a:pt x="3088" y="2167"/>
                </a:lnTo>
                <a:lnTo>
                  <a:pt x="3103" y="2160"/>
                </a:lnTo>
                <a:lnTo>
                  <a:pt x="3133" y="2158"/>
                </a:lnTo>
                <a:lnTo>
                  <a:pt x="3166" y="2162"/>
                </a:lnTo>
                <a:lnTo>
                  <a:pt x="3211" y="2158"/>
                </a:lnTo>
                <a:lnTo>
                  <a:pt x="3235" y="2167"/>
                </a:lnTo>
                <a:lnTo>
                  <a:pt x="3254" y="2188"/>
                </a:lnTo>
                <a:lnTo>
                  <a:pt x="3261" y="2191"/>
                </a:lnTo>
                <a:lnTo>
                  <a:pt x="3299" y="2170"/>
                </a:lnTo>
                <a:lnTo>
                  <a:pt x="3315" y="2177"/>
                </a:lnTo>
                <a:lnTo>
                  <a:pt x="3346" y="2212"/>
                </a:lnTo>
                <a:lnTo>
                  <a:pt x="3355" y="2236"/>
                </a:lnTo>
                <a:lnTo>
                  <a:pt x="3348" y="2262"/>
                </a:lnTo>
                <a:lnTo>
                  <a:pt x="3353" y="2278"/>
                </a:lnTo>
                <a:lnTo>
                  <a:pt x="3372" y="2311"/>
                </a:lnTo>
                <a:lnTo>
                  <a:pt x="3393" y="2347"/>
                </a:lnTo>
                <a:lnTo>
                  <a:pt x="3407" y="2356"/>
                </a:lnTo>
                <a:lnTo>
                  <a:pt x="3412" y="2373"/>
                </a:lnTo>
                <a:lnTo>
                  <a:pt x="3431" y="2378"/>
                </a:lnTo>
                <a:lnTo>
                  <a:pt x="3443" y="2373"/>
                </a:lnTo>
                <a:lnTo>
                  <a:pt x="3452" y="2349"/>
                </a:lnTo>
                <a:lnTo>
                  <a:pt x="3455" y="2333"/>
                </a:lnTo>
                <a:lnTo>
                  <a:pt x="3457" y="2304"/>
                </a:lnTo>
                <a:lnTo>
                  <a:pt x="3438" y="2257"/>
                </a:lnTo>
                <a:lnTo>
                  <a:pt x="3438" y="2238"/>
                </a:lnTo>
                <a:lnTo>
                  <a:pt x="3419" y="2210"/>
                </a:lnTo>
                <a:lnTo>
                  <a:pt x="3407" y="2172"/>
                </a:lnTo>
                <a:lnTo>
                  <a:pt x="3400" y="2144"/>
                </a:lnTo>
                <a:lnTo>
                  <a:pt x="3407" y="2113"/>
                </a:lnTo>
                <a:lnTo>
                  <a:pt x="3424" y="2087"/>
                </a:lnTo>
                <a:lnTo>
                  <a:pt x="3445" y="2068"/>
                </a:lnTo>
                <a:lnTo>
                  <a:pt x="3488" y="2040"/>
                </a:lnTo>
                <a:lnTo>
                  <a:pt x="3495" y="2025"/>
                </a:lnTo>
                <a:lnTo>
                  <a:pt x="3514" y="2009"/>
                </a:lnTo>
                <a:lnTo>
                  <a:pt x="3533" y="2006"/>
                </a:lnTo>
                <a:lnTo>
                  <a:pt x="3559" y="1980"/>
                </a:lnTo>
                <a:lnTo>
                  <a:pt x="3599" y="1969"/>
                </a:lnTo>
                <a:lnTo>
                  <a:pt x="3622" y="1936"/>
                </a:lnTo>
                <a:lnTo>
                  <a:pt x="3618" y="1893"/>
                </a:lnTo>
                <a:lnTo>
                  <a:pt x="3613" y="1876"/>
                </a:lnTo>
                <a:lnTo>
                  <a:pt x="3604" y="1874"/>
                </a:lnTo>
                <a:lnTo>
                  <a:pt x="3601" y="1832"/>
                </a:lnTo>
                <a:lnTo>
                  <a:pt x="3575" y="1817"/>
                </a:lnTo>
                <a:lnTo>
                  <a:pt x="3599" y="1824"/>
                </a:lnTo>
                <a:lnTo>
                  <a:pt x="3592" y="1796"/>
                </a:lnTo>
                <a:lnTo>
                  <a:pt x="3599" y="1777"/>
                </a:lnTo>
                <a:lnTo>
                  <a:pt x="3604" y="1813"/>
                </a:lnTo>
                <a:lnTo>
                  <a:pt x="3622" y="1832"/>
                </a:lnTo>
                <a:lnTo>
                  <a:pt x="3611" y="1860"/>
                </a:lnTo>
                <a:lnTo>
                  <a:pt x="3615" y="1862"/>
                </a:lnTo>
                <a:lnTo>
                  <a:pt x="3637" y="1827"/>
                </a:lnTo>
                <a:lnTo>
                  <a:pt x="3648" y="1810"/>
                </a:lnTo>
                <a:lnTo>
                  <a:pt x="3648" y="1794"/>
                </a:lnTo>
                <a:lnTo>
                  <a:pt x="3639" y="1784"/>
                </a:lnTo>
                <a:lnTo>
                  <a:pt x="3632" y="1761"/>
                </a:lnTo>
                <a:lnTo>
                  <a:pt x="3644" y="1772"/>
                </a:lnTo>
                <a:lnTo>
                  <a:pt x="3653" y="1775"/>
                </a:lnTo>
                <a:lnTo>
                  <a:pt x="3656" y="1787"/>
                </a:lnTo>
                <a:lnTo>
                  <a:pt x="3684" y="1751"/>
                </a:lnTo>
                <a:lnTo>
                  <a:pt x="3691" y="1718"/>
                </a:lnTo>
                <a:lnTo>
                  <a:pt x="3679" y="1716"/>
                </a:lnTo>
                <a:lnTo>
                  <a:pt x="3691" y="1704"/>
                </a:lnTo>
                <a:lnTo>
                  <a:pt x="3691" y="1709"/>
                </a:lnTo>
                <a:lnTo>
                  <a:pt x="3715" y="1709"/>
                </a:lnTo>
                <a:lnTo>
                  <a:pt x="3769" y="1694"/>
                </a:lnTo>
                <a:lnTo>
                  <a:pt x="3757" y="1687"/>
                </a:lnTo>
                <a:lnTo>
                  <a:pt x="3700" y="1694"/>
                </a:lnTo>
                <a:lnTo>
                  <a:pt x="3734" y="1683"/>
                </a:lnTo>
                <a:lnTo>
                  <a:pt x="3757" y="1680"/>
                </a:lnTo>
                <a:lnTo>
                  <a:pt x="3774" y="1678"/>
                </a:lnTo>
                <a:lnTo>
                  <a:pt x="3802" y="1668"/>
                </a:lnTo>
                <a:lnTo>
                  <a:pt x="3821" y="1671"/>
                </a:lnTo>
                <a:lnTo>
                  <a:pt x="3847" y="1664"/>
                </a:lnTo>
                <a:lnTo>
                  <a:pt x="3849" y="1650"/>
                </a:lnTo>
                <a:lnTo>
                  <a:pt x="3837" y="1640"/>
                </a:lnTo>
                <a:lnTo>
                  <a:pt x="3842" y="1657"/>
                </a:lnTo>
                <a:lnTo>
                  <a:pt x="3826" y="1654"/>
                </a:lnTo>
                <a:lnTo>
                  <a:pt x="3814" y="1631"/>
                </a:lnTo>
                <a:lnTo>
                  <a:pt x="3814" y="1607"/>
                </a:lnTo>
                <a:lnTo>
                  <a:pt x="3819" y="1595"/>
                </a:lnTo>
                <a:lnTo>
                  <a:pt x="3840" y="1567"/>
                </a:lnTo>
                <a:lnTo>
                  <a:pt x="3880" y="1553"/>
                </a:lnTo>
                <a:lnTo>
                  <a:pt x="3920" y="1538"/>
                </a:lnTo>
                <a:lnTo>
                  <a:pt x="3963" y="1515"/>
                </a:lnTo>
                <a:lnTo>
                  <a:pt x="3956" y="1498"/>
                </a:lnTo>
                <a:lnTo>
                  <a:pt x="3930" y="1472"/>
                </a:lnTo>
                <a:lnTo>
                  <a:pt x="3930" y="1406"/>
                </a:lnTo>
                <a:close/>
                <a:moveTo>
                  <a:pt x="629" y="839"/>
                </a:moveTo>
                <a:lnTo>
                  <a:pt x="607" y="846"/>
                </a:lnTo>
                <a:lnTo>
                  <a:pt x="572" y="867"/>
                </a:lnTo>
                <a:lnTo>
                  <a:pt x="579" y="893"/>
                </a:lnTo>
                <a:lnTo>
                  <a:pt x="598" y="907"/>
                </a:lnTo>
                <a:lnTo>
                  <a:pt x="636" y="886"/>
                </a:lnTo>
                <a:lnTo>
                  <a:pt x="669" y="860"/>
                </a:lnTo>
                <a:lnTo>
                  <a:pt x="652" y="841"/>
                </a:lnTo>
                <a:lnTo>
                  <a:pt x="629" y="839"/>
                </a:lnTo>
                <a:close/>
                <a:moveTo>
                  <a:pt x="0" y="546"/>
                </a:moveTo>
                <a:lnTo>
                  <a:pt x="26" y="534"/>
                </a:lnTo>
                <a:lnTo>
                  <a:pt x="31" y="527"/>
                </a:lnTo>
                <a:lnTo>
                  <a:pt x="0" y="522"/>
                </a:lnTo>
                <a:lnTo>
                  <a:pt x="0" y="546"/>
                </a:lnTo>
                <a:close/>
                <a:moveTo>
                  <a:pt x="116" y="702"/>
                </a:moveTo>
                <a:lnTo>
                  <a:pt x="78" y="711"/>
                </a:lnTo>
                <a:lnTo>
                  <a:pt x="102" y="725"/>
                </a:lnTo>
                <a:lnTo>
                  <a:pt x="128" y="737"/>
                </a:lnTo>
                <a:lnTo>
                  <a:pt x="151" y="728"/>
                </a:lnTo>
                <a:lnTo>
                  <a:pt x="147" y="706"/>
                </a:lnTo>
                <a:lnTo>
                  <a:pt x="116" y="702"/>
                </a:lnTo>
                <a:close/>
                <a:moveTo>
                  <a:pt x="1458" y="1047"/>
                </a:moveTo>
                <a:lnTo>
                  <a:pt x="1420" y="1052"/>
                </a:lnTo>
                <a:lnTo>
                  <a:pt x="1404" y="1044"/>
                </a:lnTo>
                <a:lnTo>
                  <a:pt x="1401" y="1061"/>
                </a:lnTo>
                <a:lnTo>
                  <a:pt x="1408" y="1085"/>
                </a:lnTo>
                <a:lnTo>
                  <a:pt x="1427" y="1101"/>
                </a:lnTo>
                <a:lnTo>
                  <a:pt x="1442" y="1125"/>
                </a:lnTo>
                <a:lnTo>
                  <a:pt x="1465" y="1148"/>
                </a:lnTo>
                <a:lnTo>
                  <a:pt x="1479" y="1148"/>
                </a:lnTo>
                <a:lnTo>
                  <a:pt x="1446" y="1108"/>
                </a:lnTo>
                <a:lnTo>
                  <a:pt x="1458" y="1047"/>
                </a:lnTo>
                <a:close/>
                <a:moveTo>
                  <a:pt x="511" y="2545"/>
                </a:moveTo>
                <a:lnTo>
                  <a:pt x="496" y="2543"/>
                </a:lnTo>
                <a:lnTo>
                  <a:pt x="494" y="2545"/>
                </a:lnTo>
                <a:lnTo>
                  <a:pt x="494" y="2548"/>
                </a:lnTo>
                <a:lnTo>
                  <a:pt x="499" y="2552"/>
                </a:lnTo>
                <a:lnTo>
                  <a:pt x="506" y="2560"/>
                </a:lnTo>
                <a:lnTo>
                  <a:pt x="518" y="2557"/>
                </a:lnTo>
                <a:lnTo>
                  <a:pt x="520" y="2552"/>
                </a:lnTo>
                <a:lnTo>
                  <a:pt x="511" y="2545"/>
                </a:lnTo>
                <a:close/>
                <a:moveTo>
                  <a:pt x="470" y="2538"/>
                </a:moveTo>
                <a:lnTo>
                  <a:pt x="489" y="2541"/>
                </a:lnTo>
                <a:lnTo>
                  <a:pt x="492" y="2536"/>
                </a:lnTo>
                <a:lnTo>
                  <a:pt x="473" y="2534"/>
                </a:lnTo>
                <a:lnTo>
                  <a:pt x="470" y="2538"/>
                </a:lnTo>
                <a:close/>
                <a:moveTo>
                  <a:pt x="551" y="2583"/>
                </a:moveTo>
                <a:lnTo>
                  <a:pt x="544" y="2581"/>
                </a:lnTo>
                <a:lnTo>
                  <a:pt x="530" y="2574"/>
                </a:lnTo>
                <a:lnTo>
                  <a:pt x="527" y="2571"/>
                </a:lnTo>
                <a:lnTo>
                  <a:pt x="525" y="2576"/>
                </a:lnTo>
                <a:lnTo>
                  <a:pt x="527" y="2583"/>
                </a:lnTo>
                <a:lnTo>
                  <a:pt x="520" y="2590"/>
                </a:lnTo>
                <a:lnTo>
                  <a:pt x="518" y="2595"/>
                </a:lnTo>
                <a:lnTo>
                  <a:pt x="525" y="2609"/>
                </a:lnTo>
                <a:lnTo>
                  <a:pt x="522" y="2621"/>
                </a:lnTo>
                <a:lnTo>
                  <a:pt x="532" y="2626"/>
                </a:lnTo>
                <a:lnTo>
                  <a:pt x="539" y="2621"/>
                </a:lnTo>
                <a:lnTo>
                  <a:pt x="551" y="2614"/>
                </a:lnTo>
                <a:lnTo>
                  <a:pt x="567" y="2604"/>
                </a:lnTo>
                <a:lnTo>
                  <a:pt x="567" y="2602"/>
                </a:lnTo>
                <a:lnTo>
                  <a:pt x="558" y="2588"/>
                </a:lnTo>
                <a:lnTo>
                  <a:pt x="551" y="2583"/>
                </a:lnTo>
                <a:close/>
                <a:moveTo>
                  <a:pt x="442" y="2515"/>
                </a:moveTo>
                <a:lnTo>
                  <a:pt x="433" y="2519"/>
                </a:lnTo>
                <a:lnTo>
                  <a:pt x="433" y="2522"/>
                </a:lnTo>
                <a:lnTo>
                  <a:pt x="440" y="2531"/>
                </a:lnTo>
                <a:lnTo>
                  <a:pt x="452" y="2531"/>
                </a:lnTo>
                <a:lnTo>
                  <a:pt x="454" y="2534"/>
                </a:lnTo>
                <a:lnTo>
                  <a:pt x="456" y="2531"/>
                </a:lnTo>
                <a:lnTo>
                  <a:pt x="447" y="2517"/>
                </a:lnTo>
                <a:lnTo>
                  <a:pt x="442" y="2515"/>
                </a:lnTo>
                <a:close/>
                <a:moveTo>
                  <a:pt x="383" y="2493"/>
                </a:moveTo>
                <a:lnTo>
                  <a:pt x="376" y="2498"/>
                </a:lnTo>
                <a:lnTo>
                  <a:pt x="374" y="2500"/>
                </a:lnTo>
                <a:lnTo>
                  <a:pt x="388" y="2508"/>
                </a:lnTo>
                <a:lnTo>
                  <a:pt x="392" y="2503"/>
                </a:lnTo>
                <a:lnTo>
                  <a:pt x="390" y="2493"/>
                </a:lnTo>
                <a:lnTo>
                  <a:pt x="383" y="2493"/>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37" name="Freeform 603"/>
          <p:cNvSpPr/>
          <p:nvPr/>
        </p:nvSpPr>
        <p:spPr bwMode="auto">
          <a:xfrm>
            <a:off x="2388821" y="4638536"/>
            <a:ext cx="81383" cy="84217"/>
          </a:xfrm>
          <a:custGeom>
            <a:gdLst>
              <a:gd fmla="*/ 31 w 201" name="T0"/>
              <a:gd fmla="*/ 5 h 208" name="T1"/>
              <a:gd fmla="*/ 57 w 201" name="T2"/>
              <a:gd fmla="*/ 0 h 208" name="T3"/>
              <a:gd fmla="*/ 95 w 201" name="T4"/>
              <a:gd fmla="*/ 33 h 208" name="T5"/>
              <a:gd fmla="*/ 109 w 201" name="T6"/>
              <a:gd fmla="*/ 31 h 208" name="T7"/>
              <a:gd fmla="*/ 149 w 201" name="T8"/>
              <a:gd fmla="*/ 59 h 208" name="T9"/>
              <a:gd fmla="*/ 180 w 201" name="T10"/>
              <a:gd fmla="*/ 83 h 208" name="T11"/>
              <a:gd fmla="*/ 201 w 201" name="T12"/>
              <a:gd fmla="*/ 111 h 208" name="T13"/>
              <a:gd fmla="*/ 184 w 201" name="T14"/>
              <a:gd fmla="*/ 133 h 208" name="T15"/>
              <a:gd fmla="*/ 196 w 201" name="T16"/>
              <a:gd fmla="*/ 156 h 208" name="T17"/>
              <a:gd fmla="*/ 180 w 201" name="T18"/>
              <a:gd fmla="*/ 182 h 208" name="T19"/>
              <a:gd fmla="*/ 135 w 201" name="T20"/>
              <a:gd fmla="*/ 208 h 208" name="T21"/>
              <a:gd fmla="*/ 106 w 201" name="T22"/>
              <a:gd fmla="*/ 199 h 208" name="T23"/>
              <a:gd fmla="*/ 85 w 201" name="T24"/>
              <a:gd fmla="*/ 204 h 208" name="T25"/>
              <a:gd fmla="*/ 50 w 201" name="T26"/>
              <a:gd fmla="*/ 185 h 208" name="T27"/>
              <a:gd fmla="*/ 24 w 201" name="T28"/>
              <a:gd fmla="*/ 187 h 208" name="T29"/>
              <a:gd fmla="*/ 0 w 201" name="T30"/>
              <a:gd fmla="*/ 163 h 208" name="T31"/>
              <a:gd fmla="*/ 3 w 201" name="T32"/>
              <a:gd fmla="*/ 135 h 208" name="T33"/>
              <a:gd fmla="*/ 12 w 201" name="T34"/>
              <a:gd fmla="*/ 126 h 208" name="T35"/>
              <a:gd fmla="*/ 12 w 201" name="T36"/>
              <a:gd fmla="*/ 83 h 208" name="T37"/>
              <a:gd fmla="*/ 21 w 201" name="T38"/>
              <a:gd fmla="*/ 38 h 208" name="T39"/>
              <a:gd fmla="*/ 31 w 201" name="T40"/>
              <a:gd fmla="*/ 5 h 20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08" w="201">
                <a:moveTo>
                  <a:pt x="31" y="5"/>
                </a:moveTo>
                <a:lnTo>
                  <a:pt x="57" y="0"/>
                </a:lnTo>
                <a:lnTo>
                  <a:pt x="95" y="33"/>
                </a:lnTo>
                <a:lnTo>
                  <a:pt x="109" y="31"/>
                </a:lnTo>
                <a:lnTo>
                  <a:pt x="149" y="59"/>
                </a:lnTo>
                <a:lnTo>
                  <a:pt x="180" y="83"/>
                </a:lnTo>
                <a:lnTo>
                  <a:pt x="201" y="111"/>
                </a:lnTo>
                <a:lnTo>
                  <a:pt x="184" y="133"/>
                </a:lnTo>
                <a:lnTo>
                  <a:pt x="196" y="156"/>
                </a:lnTo>
                <a:lnTo>
                  <a:pt x="180" y="182"/>
                </a:lnTo>
                <a:lnTo>
                  <a:pt x="135" y="208"/>
                </a:lnTo>
                <a:lnTo>
                  <a:pt x="106" y="199"/>
                </a:lnTo>
                <a:lnTo>
                  <a:pt x="85" y="204"/>
                </a:lnTo>
                <a:lnTo>
                  <a:pt x="50" y="185"/>
                </a:lnTo>
                <a:lnTo>
                  <a:pt x="24" y="187"/>
                </a:lnTo>
                <a:lnTo>
                  <a:pt x="0" y="163"/>
                </a:lnTo>
                <a:lnTo>
                  <a:pt x="3" y="135"/>
                </a:lnTo>
                <a:lnTo>
                  <a:pt x="12" y="126"/>
                </a:lnTo>
                <a:lnTo>
                  <a:pt x="12" y="83"/>
                </a:lnTo>
                <a:lnTo>
                  <a:pt x="21" y="38"/>
                </a:lnTo>
                <a:lnTo>
                  <a:pt x="31" y="5"/>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38" name="Freeform 604"/>
          <p:cNvSpPr/>
          <p:nvPr/>
        </p:nvSpPr>
        <p:spPr bwMode="auto">
          <a:xfrm>
            <a:off x="4178032" y="3392687"/>
            <a:ext cx="267632" cy="157098"/>
          </a:xfrm>
          <a:custGeom>
            <a:gdLst>
              <a:gd fmla="*/ 408 w 661" name="T0"/>
              <a:gd fmla="*/ 378 h 388" name="T1"/>
              <a:gd fmla="*/ 411 w 661" name="T2"/>
              <a:gd fmla="*/ 352 h 388" name="T3"/>
              <a:gd fmla="*/ 359 w 661" name="T4"/>
              <a:gd fmla="*/ 333 h 388" name="T5"/>
              <a:gd fmla="*/ 319 w 661" name="T6"/>
              <a:gd fmla="*/ 310 h 388" name="T7"/>
              <a:gd fmla="*/ 293 w 661" name="T8"/>
              <a:gd fmla="*/ 288 h 388" name="T9"/>
              <a:gd fmla="*/ 250 w 661" name="T10"/>
              <a:gd fmla="*/ 258 h 388" name="T11"/>
              <a:gd fmla="*/ 231 w 661" name="T12"/>
              <a:gd fmla="*/ 210 h 388" name="T13"/>
              <a:gd fmla="*/ 217 w 661" name="T14"/>
              <a:gd fmla="*/ 203 h 388" name="T15"/>
              <a:gd fmla="*/ 175 w 661" name="T16"/>
              <a:gd fmla="*/ 206 h 388" name="T17"/>
              <a:gd fmla="*/ 160 w 661" name="T18"/>
              <a:gd fmla="*/ 196 h 388" name="T19"/>
              <a:gd fmla="*/ 158 w 661" name="T20"/>
              <a:gd fmla="*/ 158 h 388" name="T21"/>
              <a:gd fmla="*/ 104 w 661" name="T22"/>
              <a:gd fmla="*/ 135 h 388" name="T23"/>
              <a:gd fmla="*/ 73 w 661" name="T24"/>
              <a:gd fmla="*/ 161 h 388" name="T25"/>
              <a:gd fmla="*/ 40 w 661" name="T26"/>
              <a:gd fmla="*/ 177 h 388" name="T27"/>
              <a:gd fmla="*/ 45 w 661" name="T28"/>
              <a:gd fmla="*/ 201 h 388" name="T29"/>
              <a:gd fmla="*/ 2 w 661" name="T30"/>
              <a:gd fmla="*/ 201 h 388" name="T31"/>
              <a:gd fmla="*/ 0 w 661" name="T32"/>
              <a:gd fmla="*/ 28 h 388" name="T33"/>
              <a:gd fmla="*/ 99 w 661" name="T34"/>
              <a:gd fmla="*/ 0 h 388" name="T35"/>
              <a:gd fmla="*/ 106 w 661" name="T36"/>
              <a:gd fmla="*/ 5 h 388" name="T37"/>
              <a:gd fmla="*/ 167 w 661" name="T38"/>
              <a:gd fmla="*/ 38 h 388" name="T39"/>
              <a:gd fmla="*/ 198 w 661" name="T40"/>
              <a:gd fmla="*/ 57 h 388" name="T41"/>
              <a:gd fmla="*/ 236 w 661" name="T42"/>
              <a:gd fmla="*/ 99 h 388" name="T43"/>
              <a:gd fmla="*/ 281 w 661" name="T44"/>
              <a:gd fmla="*/ 92 h 388" name="T45"/>
              <a:gd fmla="*/ 347 w 661" name="T46"/>
              <a:gd fmla="*/ 87 h 388" name="T47"/>
              <a:gd fmla="*/ 394 w 661" name="T48"/>
              <a:gd fmla="*/ 123 h 388" name="T49"/>
              <a:gd fmla="*/ 390 w 661" name="T50"/>
              <a:gd fmla="*/ 168 h 388" name="T51"/>
              <a:gd fmla="*/ 408 w 661" name="T52"/>
              <a:gd fmla="*/ 170 h 388" name="T53"/>
              <a:gd fmla="*/ 418 w 661" name="T54"/>
              <a:gd fmla="*/ 208 h 388" name="T55"/>
              <a:gd fmla="*/ 468 w 661" name="T56"/>
              <a:gd fmla="*/ 208 h 388" name="T57"/>
              <a:gd fmla="*/ 477 w 661" name="T58"/>
              <a:gd fmla="*/ 229 h 388" name="T59"/>
              <a:gd fmla="*/ 491 w 661" name="T60"/>
              <a:gd fmla="*/ 229 h 388" name="T61"/>
              <a:gd fmla="*/ 508 w 661" name="T62"/>
              <a:gd fmla="*/ 196 h 388" name="T63"/>
              <a:gd fmla="*/ 560 w 661" name="T64"/>
              <a:gd fmla="*/ 165 h 388" name="T65"/>
              <a:gd fmla="*/ 581 w 661" name="T66"/>
              <a:gd fmla="*/ 156 h 388" name="T67"/>
              <a:gd fmla="*/ 593 w 661" name="T68"/>
              <a:gd fmla="*/ 161 h 388" name="T69"/>
              <a:gd fmla="*/ 560 w 661" name="T70"/>
              <a:gd fmla="*/ 191 h 388" name="T71"/>
              <a:gd fmla="*/ 588 w 661" name="T72"/>
              <a:gd fmla="*/ 208 h 388" name="T73"/>
              <a:gd fmla="*/ 616 w 661" name="T74"/>
              <a:gd fmla="*/ 196 h 388" name="T75"/>
              <a:gd fmla="*/ 661 w 661" name="T76"/>
              <a:gd fmla="*/ 220 h 388" name="T77"/>
              <a:gd fmla="*/ 612 w 661" name="T78"/>
              <a:gd fmla="*/ 253 h 388" name="T79"/>
              <a:gd fmla="*/ 583 w 661" name="T80"/>
              <a:gd fmla="*/ 248 h 388" name="T81"/>
              <a:gd fmla="*/ 567 w 661" name="T82"/>
              <a:gd fmla="*/ 251 h 388" name="T83"/>
              <a:gd fmla="*/ 562 w 661" name="T84"/>
              <a:gd fmla="*/ 239 h 388" name="T85"/>
              <a:gd fmla="*/ 569 w 661" name="T86"/>
              <a:gd fmla="*/ 217 h 388" name="T87"/>
              <a:gd fmla="*/ 517 w 661" name="T88"/>
              <a:gd fmla="*/ 227 h 388" name="T89"/>
              <a:gd fmla="*/ 505 w 661" name="T90"/>
              <a:gd fmla="*/ 255 h 388" name="T91"/>
              <a:gd fmla="*/ 486 w 661" name="T92"/>
              <a:gd fmla="*/ 281 h 388" name="T93"/>
              <a:gd fmla="*/ 456 w 661" name="T94"/>
              <a:gd fmla="*/ 279 h 388" name="T95"/>
              <a:gd fmla="*/ 446 w 661" name="T96"/>
              <a:gd fmla="*/ 300 h 388" name="T97"/>
              <a:gd fmla="*/ 475 w 661" name="T98"/>
              <a:gd fmla="*/ 310 h 388" name="T99"/>
              <a:gd fmla="*/ 482 w 661" name="T100"/>
              <a:gd fmla="*/ 343 h 388" name="T101"/>
              <a:gd fmla="*/ 460 w 661" name="T102"/>
              <a:gd fmla="*/ 388 h 388" name="T103"/>
              <a:gd fmla="*/ 432 w 661" name="T104"/>
              <a:gd fmla="*/ 378 h 388" name="T105"/>
              <a:gd fmla="*/ 408 w 661" name="T106"/>
              <a:gd fmla="*/ 378 h 38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88" w="661">
                <a:moveTo>
                  <a:pt x="408" y="378"/>
                </a:moveTo>
                <a:lnTo>
                  <a:pt x="411" y="352"/>
                </a:lnTo>
                <a:lnTo>
                  <a:pt x="359" y="333"/>
                </a:lnTo>
                <a:lnTo>
                  <a:pt x="319" y="310"/>
                </a:lnTo>
                <a:lnTo>
                  <a:pt x="293" y="288"/>
                </a:lnTo>
                <a:lnTo>
                  <a:pt x="250" y="258"/>
                </a:lnTo>
                <a:lnTo>
                  <a:pt x="231" y="210"/>
                </a:lnTo>
                <a:lnTo>
                  <a:pt x="217" y="203"/>
                </a:lnTo>
                <a:lnTo>
                  <a:pt x="175" y="206"/>
                </a:lnTo>
                <a:lnTo>
                  <a:pt x="160" y="196"/>
                </a:lnTo>
                <a:lnTo>
                  <a:pt x="158" y="158"/>
                </a:lnTo>
                <a:lnTo>
                  <a:pt x="104" y="135"/>
                </a:lnTo>
                <a:lnTo>
                  <a:pt x="73" y="161"/>
                </a:lnTo>
                <a:lnTo>
                  <a:pt x="40" y="177"/>
                </a:lnTo>
                <a:lnTo>
                  <a:pt x="45" y="201"/>
                </a:lnTo>
                <a:lnTo>
                  <a:pt x="2" y="201"/>
                </a:lnTo>
                <a:lnTo>
                  <a:pt x="0" y="28"/>
                </a:lnTo>
                <a:lnTo>
                  <a:pt x="99" y="0"/>
                </a:lnTo>
                <a:lnTo>
                  <a:pt x="106" y="5"/>
                </a:lnTo>
                <a:lnTo>
                  <a:pt x="167" y="38"/>
                </a:lnTo>
                <a:lnTo>
                  <a:pt x="198" y="57"/>
                </a:lnTo>
                <a:lnTo>
                  <a:pt x="236" y="99"/>
                </a:lnTo>
                <a:lnTo>
                  <a:pt x="281" y="92"/>
                </a:lnTo>
                <a:lnTo>
                  <a:pt x="347" y="87"/>
                </a:lnTo>
                <a:lnTo>
                  <a:pt x="394" y="123"/>
                </a:lnTo>
                <a:lnTo>
                  <a:pt x="390" y="168"/>
                </a:lnTo>
                <a:lnTo>
                  <a:pt x="408" y="170"/>
                </a:lnTo>
                <a:lnTo>
                  <a:pt x="418" y="208"/>
                </a:lnTo>
                <a:lnTo>
                  <a:pt x="468" y="208"/>
                </a:lnTo>
                <a:lnTo>
                  <a:pt x="477" y="229"/>
                </a:lnTo>
                <a:lnTo>
                  <a:pt x="491" y="229"/>
                </a:lnTo>
                <a:lnTo>
                  <a:pt x="508" y="196"/>
                </a:lnTo>
                <a:lnTo>
                  <a:pt x="560" y="165"/>
                </a:lnTo>
                <a:lnTo>
                  <a:pt x="581" y="156"/>
                </a:lnTo>
                <a:lnTo>
                  <a:pt x="593" y="161"/>
                </a:lnTo>
                <a:lnTo>
                  <a:pt x="560" y="191"/>
                </a:lnTo>
                <a:lnTo>
                  <a:pt x="588" y="208"/>
                </a:lnTo>
                <a:lnTo>
                  <a:pt x="616" y="196"/>
                </a:lnTo>
                <a:lnTo>
                  <a:pt x="661" y="220"/>
                </a:lnTo>
                <a:lnTo>
                  <a:pt x="612" y="253"/>
                </a:lnTo>
                <a:lnTo>
                  <a:pt x="583" y="248"/>
                </a:lnTo>
                <a:lnTo>
                  <a:pt x="567" y="251"/>
                </a:lnTo>
                <a:lnTo>
                  <a:pt x="562" y="239"/>
                </a:lnTo>
                <a:lnTo>
                  <a:pt x="569" y="217"/>
                </a:lnTo>
                <a:lnTo>
                  <a:pt x="517" y="227"/>
                </a:lnTo>
                <a:lnTo>
                  <a:pt x="505" y="255"/>
                </a:lnTo>
                <a:lnTo>
                  <a:pt x="486" y="281"/>
                </a:lnTo>
                <a:lnTo>
                  <a:pt x="456" y="279"/>
                </a:lnTo>
                <a:lnTo>
                  <a:pt x="446" y="300"/>
                </a:lnTo>
                <a:lnTo>
                  <a:pt x="475" y="310"/>
                </a:lnTo>
                <a:lnTo>
                  <a:pt x="482" y="343"/>
                </a:lnTo>
                <a:lnTo>
                  <a:pt x="460" y="388"/>
                </a:lnTo>
                <a:lnTo>
                  <a:pt x="432" y="378"/>
                </a:lnTo>
                <a:lnTo>
                  <a:pt x="408" y="378"/>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39" name="Freeform 605"/>
          <p:cNvSpPr/>
          <p:nvPr/>
        </p:nvSpPr>
        <p:spPr bwMode="auto">
          <a:xfrm>
            <a:off x="2156413" y="3966013"/>
            <a:ext cx="211353" cy="178962"/>
          </a:xfrm>
          <a:custGeom>
            <a:gdLst>
              <a:gd fmla="*/ 76 w 522" name="T0"/>
              <a:gd fmla="*/ 23 h 442" name="T1"/>
              <a:gd fmla="*/ 64 w 522" name="T2"/>
              <a:gd fmla="*/ 45 h 442" name="T3"/>
              <a:gd fmla="*/ 47 w 522" name="T4"/>
              <a:gd fmla="*/ 90 h 442" name="T5"/>
              <a:gd fmla="*/ 78 w 522" name="T6"/>
              <a:gd fmla="*/ 118 h 442" name="T7"/>
              <a:gd fmla="*/ 76 w 522" name="T8"/>
              <a:gd fmla="*/ 75 h 442" name="T9"/>
              <a:gd fmla="*/ 120 w 522" name="T10"/>
              <a:gd fmla="*/ 31 h 442" name="T11"/>
              <a:gd fmla="*/ 130 w 522" name="T12"/>
              <a:gd fmla="*/ 0 h 442" name="T13"/>
              <a:gd fmla="*/ 170 w 522" name="T14"/>
              <a:gd fmla="*/ 28 h 442" name="T15"/>
              <a:gd fmla="*/ 196 w 522" name="T16"/>
              <a:gd fmla="*/ 61 h 442" name="T17"/>
              <a:gd fmla="*/ 274 w 522" name="T18"/>
              <a:gd fmla="*/ 59 h 442" name="T19"/>
              <a:gd fmla="*/ 324 w 522" name="T20"/>
              <a:gd fmla="*/ 80 h 442" name="T21"/>
              <a:gd fmla="*/ 347 w 522" name="T22"/>
              <a:gd fmla="*/ 59 h 442" name="T23"/>
              <a:gd fmla="*/ 442 w 522" name="T24"/>
              <a:gd fmla="*/ 57 h 442" name="T25"/>
              <a:gd fmla="*/ 421 w 522" name="T26"/>
              <a:gd fmla="*/ 85 h 442" name="T27"/>
              <a:gd fmla="*/ 482 w 522" name="T28"/>
              <a:gd fmla="*/ 106 h 442" name="T29"/>
              <a:gd fmla="*/ 508 w 522" name="T30"/>
              <a:gd fmla="*/ 137 h 442" name="T31"/>
              <a:gd fmla="*/ 491 w 522" name="T32"/>
              <a:gd fmla="*/ 170 h 442" name="T33"/>
              <a:gd fmla="*/ 503 w 522" name="T34"/>
              <a:gd fmla="*/ 198 h 442" name="T35"/>
              <a:gd fmla="*/ 468 w 522" name="T36"/>
              <a:gd fmla="*/ 210 h 442" name="T37"/>
              <a:gd fmla="*/ 458 w 522" name="T38"/>
              <a:gd fmla="*/ 238 h 442" name="T39"/>
              <a:gd fmla="*/ 491 w 522" name="T40"/>
              <a:gd fmla="*/ 279 h 442" name="T41"/>
              <a:gd fmla="*/ 432 w 522" name="T42"/>
              <a:gd fmla="*/ 309 h 442" name="T43"/>
              <a:gd fmla="*/ 395 w 522" name="T44"/>
              <a:gd fmla="*/ 324 h 442" name="T45"/>
              <a:gd fmla="*/ 336 w 522" name="T46"/>
              <a:gd fmla="*/ 309 h 442" name="T47"/>
              <a:gd fmla="*/ 345 w 522" name="T48"/>
              <a:gd fmla="*/ 324 h 442" name="T49"/>
              <a:gd fmla="*/ 350 w 522" name="T50"/>
              <a:gd fmla="*/ 373 h 442" name="T51"/>
              <a:gd fmla="*/ 383 w 522" name="T52"/>
              <a:gd fmla="*/ 385 h 442" name="T53"/>
              <a:gd fmla="*/ 352 w 522" name="T54"/>
              <a:gd fmla="*/ 411 h 442" name="T55"/>
              <a:gd fmla="*/ 307 w 522" name="T56"/>
              <a:gd fmla="*/ 428 h 442" name="T57"/>
              <a:gd fmla="*/ 269 w 522" name="T58"/>
              <a:gd fmla="*/ 442 h 442" name="T59"/>
              <a:gd fmla="*/ 236 w 522" name="T60"/>
              <a:gd fmla="*/ 383 h 442" name="T61"/>
              <a:gd fmla="*/ 213 w 522" name="T62"/>
              <a:gd fmla="*/ 361 h 442" name="T63"/>
              <a:gd fmla="*/ 229 w 522" name="T64"/>
              <a:gd fmla="*/ 333 h 442" name="T65"/>
              <a:gd fmla="*/ 210 w 522" name="T66"/>
              <a:gd fmla="*/ 295 h 442" name="T67"/>
              <a:gd fmla="*/ 222 w 522" name="T68"/>
              <a:gd fmla="*/ 255 h 442" name="T69"/>
              <a:gd fmla="*/ 217 w 522" name="T70"/>
              <a:gd fmla="*/ 227 h 442" name="T71"/>
              <a:gd fmla="*/ 165 w 522" name="T72"/>
              <a:gd fmla="*/ 229 h 442" name="T73"/>
              <a:gd fmla="*/ 123 w 522" name="T74"/>
              <a:gd fmla="*/ 201 h 442" name="T75"/>
              <a:gd fmla="*/ 52 w 522" name="T76"/>
              <a:gd fmla="*/ 201 h 442" name="T77"/>
              <a:gd fmla="*/ 33 w 522" name="T78"/>
              <a:gd fmla="*/ 184 h 442" name="T79"/>
              <a:gd fmla="*/ 35 w 522" name="T80"/>
              <a:gd fmla="*/ 160 h 442" name="T81"/>
              <a:gd fmla="*/ 24 w 522" name="T82"/>
              <a:gd fmla="*/ 137 h 442" name="T83"/>
              <a:gd fmla="*/ 0 w 522" name="T84"/>
              <a:gd fmla="*/ 116 h 442" name="T85"/>
              <a:gd fmla="*/ 14 w 522" name="T86"/>
              <a:gd fmla="*/ 66 h 442" name="T87"/>
              <a:gd fmla="*/ 40 w 522" name="T88"/>
              <a:gd fmla="*/ 40 h 442" name="T89"/>
              <a:gd fmla="*/ 76 w 522" name="T90"/>
              <a:gd fmla="*/ 14 h 442"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442" w="522">
                <a:moveTo>
                  <a:pt x="76" y="14"/>
                </a:moveTo>
                <a:lnTo>
                  <a:pt x="76" y="23"/>
                </a:lnTo>
                <a:lnTo>
                  <a:pt x="52" y="28"/>
                </a:lnTo>
                <a:lnTo>
                  <a:pt x="64" y="45"/>
                </a:lnTo>
                <a:lnTo>
                  <a:pt x="64" y="66"/>
                </a:lnTo>
                <a:lnTo>
                  <a:pt x="47" y="90"/>
                </a:lnTo>
                <a:lnTo>
                  <a:pt x="61" y="120"/>
                </a:lnTo>
                <a:lnTo>
                  <a:pt x="78" y="118"/>
                </a:lnTo>
                <a:lnTo>
                  <a:pt x="87" y="90"/>
                </a:lnTo>
                <a:lnTo>
                  <a:pt x="76" y="75"/>
                </a:lnTo>
                <a:lnTo>
                  <a:pt x="73" y="45"/>
                </a:lnTo>
                <a:lnTo>
                  <a:pt x="120" y="31"/>
                </a:lnTo>
                <a:lnTo>
                  <a:pt x="116" y="12"/>
                </a:lnTo>
                <a:lnTo>
                  <a:pt x="130" y="0"/>
                </a:lnTo>
                <a:lnTo>
                  <a:pt x="144" y="26"/>
                </a:lnTo>
                <a:lnTo>
                  <a:pt x="170" y="28"/>
                </a:lnTo>
                <a:lnTo>
                  <a:pt x="196" y="49"/>
                </a:lnTo>
                <a:lnTo>
                  <a:pt x="196" y="61"/>
                </a:lnTo>
                <a:lnTo>
                  <a:pt x="232" y="61"/>
                </a:lnTo>
                <a:lnTo>
                  <a:pt x="274" y="59"/>
                </a:lnTo>
                <a:lnTo>
                  <a:pt x="295" y="75"/>
                </a:lnTo>
                <a:lnTo>
                  <a:pt x="324" y="80"/>
                </a:lnTo>
                <a:lnTo>
                  <a:pt x="347" y="68"/>
                </a:lnTo>
                <a:lnTo>
                  <a:pt x="347" y="59"/>
                </a:lnTo>
                <a:lnTo>
                  <a:pt x="395" y="57"/>
                </a:lnTo>
                <a:lnTo>
                  <a:pt x="442" y="57"/>
                </a:lnTo>
                <a:lnTo>
                  <a:pt x="409" y="66"/>
                </a:lnTo>
                <a:lnTo>
                  <a:pt x="421" y="85"/>
                </a:lnTo>
                <a:lnTo>
                  <a:pt x="451" y="87"/>
                </a:lnTo>
                <a:lnTo>
                  <a:pt x="482" y="106"/>
                </a:lnTo>
                <a:lnTo>
                  <a:pt x="487" y="139"/>
                </a:lnTo>
                <a:lnTo>
                  <a:pt x="508" y="137"/>
                </a:lnTo>
                <a:lnTo>
                  <a:pt x="522" y="146"/>
                </a:lnTo>
                <a:lnTo>
                  <a:pt x="491" y="170"/>
                </a:lnTo>
                <a:lnTo>
                  <a:pt x="489" y="184"/>
                </a:lnTo>
                <a:lnTo>
                  <a:pt x="503" y="198"/>
                </a:lnTo>
                <a:lnTo>
                  <a:pt x="491" y="205"/>
                </a:lnTo>
                <a:lnTo>
                  <a:pt x="468" y="210"/>
                </a:lnTo>
                <a:lnTo>
                  <a:pt x="470" y="229"/>
                </a:lnTo>
                <a:lnTo>
                  <a:pt x="458" y="238"/>
                </a:lnTo>
                <a:lnTo>
                  <a:pt x="484" y="269"/>
                </a:lnTo>
                <a:lnTo>
                  <a:pt x="491" y="279"/>
                </a:lnTo>
                <a:lnTo>
                  <a:pt x="477" y="295"/>
                </a:lnTo>
                <a:lnTo>
                  <a:pt x="432" y="309"/>
                </a:lnTo>
                <a:lnTo>
                  <a:pt x="406" y="314"/>
                </a:lnTo>
                <a:lnTo>
                  <a:pt x="395" y="324"/>
                </a:lnTo>
                <a:lnTo>
                  <a:pt x="364" y="314"/>
                </a:lnTo>
                <a:lnTo>
                  <a:pt x="336" y="309"/>
                </a:lnTo>
                <a:lnTo>
                  <a:pt x="328" y="312"/>
                </a:lnTo>
                <a:lnTo>
                  <a:pt x="345" y="324"/>
                </a:lnTo>
                <a:lnTo>
                  <a:pt x="343" y="350"/>
                </a:lnTo>
                <a:lnTo>
                  <a:pt x="350" y="373"/>
                </a:lnTo>
                <a:lnTo>
                  <a:pt x="380" y="376"/>
                </a:lnTo>
                <a:lnTo>
                  <a:pt x="383" y="385"/>
                </a:lnTo>
                <a:lnTo>
                  <a:pt x="357" y="394"/>
                </a:lnTo>
                <a:lnTo>
                  <a:pt x="352" y="411"/>
                </a:lnTo>
                <a:lnTo>
                  <a:pt x="336" y="418"/>
                </a:lnTo>
                <a:lnTo>
                  <a:pt x="307" y="428"/>
                </a:lnTo>
                <a:lnTo>
                  <a:pt x="300" y="439"/>
                </a:lnTo>
                <a:lnTo>
                  <a:pt x="269" y="442"/>
                </a:lnTo>
                <a:lnTo>
                  <a:pt x="248" y="420"/>
                </a:lnTo>
                <a:lnTo>
                  <a:pt x="236" y="383"/>
                </a:lnTo>
                <a:lnTo>
                  <a:pt x="227" y="368"/>
                </a:lnTo>
                <a:lnTo>
                  <a:pt x="213" y="361"/>
                </a:lnTo>
                <a:lnTo>
                  <a:pt x="232" y="340"/>
                </a:lnTo>
                <a:lnTo>
                  <a:pt x="229" y="333"/>
                </a:lnTo>
                <a:lnTo>
                  <a:pt x="220" y="321"/>
                </a:lnTo>
                <a:lnTo>
                  <a:pt x="210" y="295"/>
                </a:lnTo>
                <a:lnTo>
                  <a:pt x="215" y="267"/>
                </a:lnTo>
                <a:lnTo>
                  <a:pt x="222" y="255"/>
                </a:lnTo>
                <a:lnTo>
                  <a:pt x="229" y="234"/>
                </a:lnTo>
                <a:lnTo>
                  <a:pt x="217" y="227"/>
                </a:lnTo>
                <a:lnTo>
                  <a:pt x="194" y="231"/>
                </a:lnTo>
                <a:lnTo>
                  <a:pt x="165" y="229"/>
                </a:lnTo>
                <a:lnTo>
                  <a:pt x="151" y="234"/>
                </a:lnTo>
                <a:lnTo>
                  <a:pt x="123" y="201"/>
                </a:lnTo>
                <a:lnTo>
                  <a:pt x="102" y="196"/>
                </a:lnTo>
                <a:lnTo>
                  <a:pt x="52" y="201"/>
                </a:lnTo>
                <a:lnTo>
                  <a:pt x="43" y="186"/>
                </a:lnTo>
                <a:lnTo>
                  <a:pt x="33" y="184"/>
                </a:lnTo>
                <a:lnTo>
                  <a:pt x="31" y="175"/>
                </a:lnTo>
                <a:lnTo>
                  <a:pt x="35" y="160"/>
                </a:lnTo>
                <a:lnTo>
                  <a:pt x="33" y="144"/>
                </a:lnTo>
                <a:lnTo>
                  <a:pt x="24" y="137"/>
                </a:lnTo>
                <a:lnTo>
                  <a:pt x="19" y="118"/>
                </a:lnTo>
                <a:lnTo>
                  <a:pt x="0" y="116"/>
                </a:lnTo>
                <a:lnTo>
                  <a:pt x="9" y="94"/>
                </a:lnTo>
                <a:lnTo>
                  <a:pt x="14" y="66"/>
                </a:lnTo>
                <a:lnTo>
                  <a:pt x="26" y="52"/>
                </a:lnTo>
                <a:lnTo>
                  <a:pt x="40" y="40"/>
                </a:lnTo>
                <a:lnTo>
                  <a:pt x="52" y="21"/>
                </a:lnTo>
                <a:lnTo>
                  <a:pt x="76" y="14"/>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40" name="Freeform 606"/>
          <p:cNvSpPr/>
          <p:nvPr/>
        </p:nvSpPr>
        <p:spPr bwMode="auto">
          <a:xfrm>
            <a:off x="4901976" y="3785836"/>
            <a:ext cx="112155" cy="235647"/>
          </a:xfrm>
          <a:custGeom>
            <a:gdLst>
              <a:gd fmla="*/ 227 w 277" name="T0"/>
              <a:gd fmla="*/ 74 h 582" name="T1"/>
              <a:gd fmla="*/ 175 w 277" name="T2"/>
              <a:gd fmla="*/ 107 h 582" name="T3"/>
              <a:gd fmla="*/ 142 w 277" name="T4"/>
              <a:gd fmla="*/ 145 h 582" name="T5"/>
              <a:gd fmla="*/ 135 w 277" name="T6"/>
              <a:gd fmla="*/ 173 h 582" name="T7"/>
              <a:gd fmla="*/ 163 w 277" name="T8"/>
              <a:gd fmla="*/ 216 h 582" name="T9"/>
              <a:gd fmla="*/ 199 w 277" name="T10"/>
              <a:gd fmla="*/ 268 h 582" name="T11"/>
              <a:gd fmla="*/ 234 w 277" name="T12"/>
              <a:gd fmla="*/ 291 h 582" name="T13"/>
              <a:gd fmla="*/ 258 w 277" name="T14"/>
              <a:gd fmla="*/ 322 h 582" name="T15"/>
              <a:gd fmla="*/ 277 w 277" name="T16"/>
              <a:gd fmla="*/ 395 h 582" name="T17"/>
              <a:gd fmla="*/ 270 w 277" name="T18"/>
              <a:gd fmla="*/ 464 h 582" name="T19"/>
              <a:gd fmla="*/ 239 w 277" name="T20"/>
              <a:gd fmla="*/ 490 h 582" name="T21"/>
              <a:gd fmla="*/ 194 w 277" name="T22"/>
              <a:gd fmla="*/ 513 h 582" name="T23"/>
              <a:gd fmla="*/ 163 w 277" name="T24"/>
              <a:gd fmla="*/ 546 h 582" name="T25"/>
              <a:gd fmla="*/ 114 w 277" name="T26"/>
              <a:gd fmla="*/ 582 h 582" name="T27"/>
              <a:gd fmla="*/ 100 w 277" name="T28"/>
              <a:gd fmla="*/ 558 h 582" name="T29"/>
              <a:gd fmla="*/ 111 w 277" name="T30"/>
              <a:gd fmla="*/ 532 h 582" name="T31"/>
              <a:gd fmla="*/ 83 w 277" name="T32"/>
              <a:gd fmla="*/ 509 h 582" name="T33"/>
              <a:gd fmla="*/ 116 w 277" name="T34"/>
              <a:gd fmla="*/ 494 h 582" name="T35"/>
              <a:gd fmla="*/ 156 w 277" name="T36"/>
              <a:gd fmla="*/ 492 h 582" name="T37"/>
              <a:gd fmla="*/ 140 w 277" name="T38"/>
              <a:gd fmla="*/ 468 h 582" name="T39"/>
              <a:gd fmla="*/ 206 w 277" name="T40"/>
              <a:gd fmla="*/ 438 h 582" name="T41"/>
              <a:gd fmla="*/ 211 w 277" name="T42"/>
              <a:gd fmla="*/ 390 h 582" name="T43"/>
              <a:gd fmla="*/ 201 w 277" name="T44"/>
              <a:gd fmla="*/ 364 h 582" name="T45"/>
              <a:gd fmla="*/ 208 w 277" name="T46"/>
              <a:gd fmla="*/ 324 h 582" name="T47"/>
              <a:gd fmla="*/ 199 w 277" name="T48"/>
              <a:gd fmla="*/ 298 h 582" name="T49"/>
              <a:gd fmla="*/ 168 w 277" name="T50"/>
              <a:gd fmla="*/ 270 h 582" name="T51"/>
              <a:gd fmla="*/ 144 w 277" name="T52"/>
              <a:gd fmla="*/ 234 h 582" name="T53"/>
              <a:gd fmla="*/ 111 w 277" name="T54"/>
              <a:gd fmla="*/ 190 h 582" name="T55"/>
              <a:gd fmla="*/ 67 w 277" name="T56"/>
              <a:gd fmla="*/ 164 h 582" name="T57"/>
              <a:gd fmla="*/ 76 w 277" name="T58"/>
              <a:gd fmla="*/ 149 h 582" name="T59"/>
              <a:gd fmla="*/ 102 w 277" name="T60"/>
              <a:gd fmla="*/ 140 h 582" name="T61"/>
              <a:gd fmla="*/ 88 w 277" name="T62"/>
              <a:gd fmla="*/ 104 h 582" name="T63"/>
              <a:gd fmla="*/ 38 w 277" name="T64"/>
              <a:gd fmla="*/ 104 h 582" name="T65"/>
              <a:gd fmla="*/ 22 w 277" name="T66"/>
              <a:gd fmla="*/ 69 h 582" name="T67"/>
              <a:gd fmla="*/ 0 w 277" name="T68"/>
              <a:gd fmla="*/ 36 h 582" name="T69"/>
              <a:gd fmla="*/ 19 w 277" name="T70"/>
              <a:gd fmla="*/ 26 h 582" name="T71"/>
              <a:gd fmla="*/ 50 w 277" name="T72"/>
              <a:gd fmla="*/ 26 h 582" name="T73"/>
              <a:gd fmla="*/ 88 w 277" name="T74"/>
              <a:gd fmla="*/ 22 h 582" name="T75"/>
              <a:gd fmla="*/ 121 w 277" name="T76"/>
              <a:gd fmla="*/ 0 h 582" name="T77"/>
              <a:gd fmla="*/ 140 w 277" name="T78"/>
              <a:gd fmla="*/ 15 h 582" name="T79"/>
              <a:gd fmla="*/ 175 w 277" name="T80"/>
              <a:gd fmla="*/ 24 h 582" name="T81"/>
              <a:gd fmla="*/ 168 w 277" name="T82"/>
              <a:gd fmla="*/ 45 h 582" name="T83"/>
              <a:gd fmla="*/ 187 w 277" name="T84"/>
              <a:gd fmla="*/ 62 h 582" name="T85"/>
              <a:gd fmla="*/ 227 w 277" name="T86"/>
              <a:gd fmla="*/ 74 h 58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582" w="277">
                <a:moveTo>
                  <a:pt x="227" y="74"/>
                </a:moveTo>
                <a:lnTo>
                  <a:pt x="175" y="107"/>
                </a:lnTo>
                <a:lnTo>
                  <a:pt x="142" y="145"/>
                </a:lnTo>
                <a:lnTo>
                  <a:pt x="135" y="173"/>
                </a:lnTo>
                <a:lnTo>
                  <a:pt x="163" y="216"/>
                </a:lnTo>
                <a:lnTo>
                  <a:pt x="199" y="268"/>
                </a:lnTo>
                <a:lnTo>
                  <a:pt x="234" y="291"/>
                </a:lnTo>
                <a:lnTo>
                  <a:pt x="258" y="322"/>
                </a:lnTo>
                <a:lnTo>
                  <a:pt x="277" y="395"/>
                </a:lnTo>
                <a:lnTo>
                  <a:pt x="270" y="464"/>
                </a:lnTo>
                <a:lnTo>
                  <a:pt x="239" y="490"/>
                </a:lnTo>
                <a:lnTo>
                  <a:pt x="194" y="513"/>
                </a:lnTo>
                <a:lnTo>
                  <a:pt x="163" y="546"/>
                </a:lnTo>
                <a:lnTo>
                  <a:pt x="114" y="582"/>
                </a:lnTo>
                <a:lnTo>
                  <a:pt x="100" y="558"/>
                </a:lnTo>
                <a:lnTo>
                  <a:pt x="111" y="532"/>
                </a:lnTo>
                <a:lnTo>
                  <a:pt x="83" y="509"/>
                </a:lnTo>
                <a:lnTo>
                  <a:pt x="116" y="494"/>
                </a:lnTo>
                <a:lnTo>
                  <a:pt x="156" y="492"/>
                </a:lnTo>
                <a:lnTo>
                  <a:pt x="140" y="468"/>
                </a:lnTo>
                <a:lnTo>
                  <a:pt x="206" y="438"/>
                </a:lnTo>
                <a:lnTo>
                  <a:pt x="211" y="390"/>
                </a:lnTo>
                <a:lnTo>
                  <a:pt x="201" y="364"/>
                </a:lnTo>
                <a:lnTo>
                  <a:pt x="208" y="324"/>
                </a:lnTo>
                <a:lnTo>
                  <a:pt x="199" y="298"/>
                </a:lnTo>
                <a:lnTo>
                  <a:pt x="168" y="270"/>
                </a:lnTo>
                <a:lnTo>
                  <a:pt x="144" y="234"/>
                </a:lnTo>
                <a:lnTo>
                  <a:pt x="111" y="190"/>
                </a:lnTo>
                <a:lnTo>
                  <a:pt x="67" y="164"/>
                </a:lnTo>
                <a:lnTo>
                  <a:pt x="76" y="149"/>
                </a:lnTo>
                <a:lnTo>
                  <a:pt x="102" y="140"/>
                </a:lnTo>
                <a:lnTo>
                  <a:pt x="88" y="104"/>
                </a:lnTo>
                <a:lnTo>
                  <a:pt x="38" y="104"/>
                </a:lnTo>
                <a:lnTo>
                  <a:pt x="22" y="69"/>
                </a:lnTo>
                <a:lnTo>
                  <a:pt x="0" y="36"/>
                </a:lnTo>
                <a:lnTo>
                  <a:pt x="19" y="26"/>
                </a:lnTo>
                <a:lnTo>
                  <a:pt x="50" y="26"/>
                </a:lnTo>
                <a:lnTo>
                  <a:pt x="88" y="22"/>
                </a:lnTo>
                <a:lnTo>
                  <a:pt x="121" y="0"/>
                </a:lnTo>
                <a:lnTo>
                  <a:pt x="140" y="15"/>
                </a:lnTo>
                <a:lnTo>
                  <a:pt x="175" y="24"/>
                </a:lnTo>
                <a:lnTo>
                  <a:pt x="168" y="45"/>
                </a:lnTo>
                <a:lnTo>
                  <a:pt x="187" y="62"/>
                </a:lnTo>
                <a:lnTo>
                  <a:pt x="227" y="74"/>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41" name="Freeform 607"/>
          <p:cNvSpPr>
            <a:spLocks noEditPoints="1"/>
          </p:cNvSpPr>
          <p:nvPr/>
        </p:nvSpPr>
        <p:spPr bwMode="auto">
          <a:xfrm>
            <a:off x="5910559" y="4385074"/>
            <a:ext cx="19030" cy="30771"/>
          </a:xfrm>
          <a:custGeom>
            <a:gdLst>
              <a:gd fmla="*/ 47 w 47" name="T0"/>
              <a:gd fmla="*/ 71 h 76" name="T1"/>
              <a:gd fmla="*/ 33 w 47" name="T2"/>
              <a:gd fmla="*/ 76 h 76" name="T3"/>
              <a:gd fmla="*/ 21 w 47" name="T4"/>
              <a:gd fmla="*/ 59 h 76" name="T5"/>
              <a:gd fmla="*/ 21 w 47" name="T6"/>
              <a:gd fmla="*/ 50 h 76" name="T7"/>
              <a:gd fmla="*/ 47 w 47" name="T8"/>
              <a:gd fmla="*/ 71 h 76" name="T9"/>
              <a:gd fmla="*/ 19 w 47" name="T10"/>
              <a:gd fmla="*/ 12 h 76" name="T11"/>
              <a:gd fmla="*/ 23 w 47" name="T12"/>
              <a:gd fmla="*/ 43 h 76" name="T13"/>
              <a:gd fmla="*/ 14 w 47" name="T14"/>
              <a:gd fmla="*/ 38 h 76" name="T15"/>
              <a:gd fmla="*/ 5 w 47" name="T16"/>
              <a:gd fmla="*/ 40 h 76" name="T17"/>
              <a:gd fmla="*/ 0 w 47" name="T18"/>
              <a:gd fmla="*/ 28 h 76" name="T19"/>
              <a:gd fmla="*/ 0 w 47" name="T20"/>
              <a:gd fmla="*/ 0 h 76" name="T21"/>
              <a:gd fmla="*/ 19 w 47" name="T22"/>
              <a:gd fmla="*/ 12 h 7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6" w="47">
                <a:moveTo>
                  <a:pt x="47" y="71"/>
                </a:moveTo>
                <a:lnTo>
                  <a:pt x="33" y="76"/>
                </a:lnTo>
                <a:lnTo>
                  <a:pt x="21" y="59"/>
                </a:lnTo>
                <a:lnTo>
                  <a:pt x="21" y="50"/>
                </a:lnTo>
                <a:lnTo>
                  <a:pt x="47" y="71"/>
                </a:lnTo>
                <a:close/>
                <a:moveTo>
                  <a:pt x="19" y="12"/>
                </a:moveTo>
                <a:lnTo>
                  <a:pt x="23" y="43"/>
                </a:lnTo>
                <a:lnTo>
                  <a:pt x="14" y="38"/>
                </a:lnTo>
                <a:lnTo>
                  <a:pt x="5" y="40"/>
                </a:lnTo>
                <a:lnTo>
                  <a:pt x="0" y="28"/>
                </a:lnTo>
                <a:lnTo>
                  <a:pt x="0" y="0"/>
                </a:lnTo>
                <a:lnTo>
                  <a:pt x="19" y="12"/>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42" name="Freeform 608"/>
          <p:cNvSpPr/>
          <p:nvPr/>
        </p:nvSpPr>
        <p:spPr bwMode="auto">
          <a:xfrm>
            <a:off x="3969514" y="3856692"/>
            <a:ext cx="164386" cy="102438"/>
          </a:xfrm>
          <a:custGeom>
            <a:gdLst>
              <a:gd fmla="*/ 406 w 406" name="T0"/>
              <a:gd fmla="*/ 93 h 253" name="T1"/>
              <a:gd fmla="*/ 378 w 406" name="T2"/>
              <a:gd fmla="*/ 104 h 253" name="T3"/>
              <a:gd fmla="*/ 371 w 406" name="T4"/>
              <a:gd fmla="*/ 121 h 253" name="T5"/>
              <a:gd fmla="*/ 371 w 406" name="T6"/>
              <a:gd fmla="*/ 135 h 253" name="T7"/>
              <a:gd fmla="*/ 330 w 406" name="T8"/>
              <a:gd fmla="*/ 152 h 253" name="T9"/>
              <a:gd fmla="*/ 269 w 406" name="T10"/>
              <a:gd fmla="*/ 171 h 253" name="T11"/>
              <a:gd fmla="*/ 236 w 406" name="T12"/>
              <a:gd fmla="*/ 197 h 253" name="T13"/>
              <a:gd fmla="*/ 219 w 406" name="T14"/>
              <a:gd fmla="*/ 199 h 253" name="T15"/>
              <a:gd fmla="*/ 208 w 406" name="T16"/>
              <a:gd fmla="*/ 197 h 253" name="T17"/>
              <a:gd fmla="*/ 184 w 406" name="T18"/>
              <a:gd fmla="*/ 213 h 253" name="T19"/>
              <a:gd fmla="*/ 160 w 406" name="T20"/>
              <a:gd fmla="*/ 220 h 253" name="T21"/>
              <a:gd fmla="*/ 127 w 406" name="T22"/>
              <a:gd fmla="*/ 223 h 253" name="T23"/>
              <a:gd fmla="*/ 118 w 406" name="T24"/>
              <a:gd fmla="*/ 225 h 253" name="T25"/>
              <a:gd fmla="*/ 108 w 406" name="T26"/>
              <a:gd fmla="*/ 237 h 253" name="T27"/>
              <a:gd fmla="*/ 99 w 406" name="T28"/>
              <a:gd fmla="*/ 239 h 253" name="T29"/>
              <a:gd fmla="*/ 92 w 406" name="T30"/>
              <a:gd fmla="*/ 249 h 253" name="T31"/>
              <a:gd fmla="*/ 73 w 406" name="T32"/>
              <a:gd fmla="*/ 249 h 253" name="T33"/>
              <a:gd fmla="*/ 61 w 406" name="T34"/>
              <a:gd fmla="*/ 253 h 253" name="T35"/>
              <a:gd fmla="*/ 35 w 406" name="T36"/>
              <a:gd fmla="*/ 251 h 253" name="T37"/>
              <a:gd fmla="*/ 23 w 406" name="T38"/>
              <a:gd fmla="*/ 227 h 253" name="T39"/>
              <a:gd fmla="*/ 26 w 406" name="T40"/>
              <a:gd fmla="*/ 206 h 253" name="T41"/>
              <a:gd fmla="*/ 18 w 406" name="T42"/>
              <a:gd fmla="*/ 194 h 253" name="T43"/>
              <a:gd fmla="*/ 11 w 406" name="T44"/>
              <a:gd fmla="*/ 166 h 253" name="T45"/>
              <a:gd fmla="*/ 0 w 406" name="T46"/>
              <a:gd fmla="*/ 149 h 253" name="T47"/>
              <a:gd fmla="*/ 9 w 406" name="T48"/>
              <a:gd fmla="*/ 147 h 253" name="T49"/>
              <a:gd fmla="*/ 4 w 406" name="T50"/>
              <a:gd fmla="*/ 130 h 253" name="T51"/>
              <a:gd fmla="*/ 9 w 406" name="T52"/>
              <a:gd fmla="*/ 123 h 253" name="T53"/>
              <a:gd fmla="*/ 7 w 406" name="T54"/>
              <a:gd fmla="*/ 104 h 253" name="T55"/>
              <a:gd fmla="*/ 23 w 406" name="T56"/>
              <a:gd fmla="*/ 93 h 253" name="T57"/>
              <a:gd fmla="*/ 21 w 406" name="T58"/>
              <a:gd fmla="*/ 76 h 253" name="T59"/>
              <a:gd fmla="*/ 30 w 406" name="T60"/>
              <a:gd fmla="*/ 57 h 253" name="T61"/>
              <a:gd fmla="*/ 47 w 406" name="T62"/>
              <a:gd fmla="*/ 67 h 253" name="T63"/>
              <a:gd fmla="*/ 56 w 406" name="T64"/>
              <a:gd fmla="*/ 64 h 253" name="T65"/>
              <a:gd fmla="*/ 101 w 406" name="T66"/>
              <a:gd fmla="*/ 62 h 253" name="T67"/>
              <a:gd fmla="*/ 108 w 406" name="T68"/>
              <a:gd fmla="*/ 67 h 253" name="T69"/>
              <a:gd fmla="*/ 146 w 406" name="T70"/>
              <a:gd fmla="*/ 71 h 253" name="T71"/>
              <a:gd fmla="*/ 160 w 406" name="T72"/>
              <a:gd fmla="*/ 69 h 253" name="T73"/>
              <a:gd fmla="*/ 170 w 406" name="T74"/>
              <a:gd fmla="*/ 81 h 253" name="T75"/>
              <a:gd fmla="*/ 189 w 406" name="T76"/>
              <a:gd fmla="*/ 76 h 253" name="T77"/>
              <a:gd fmla="*/ 217 w 406" name="T78"/>
              <a:gd fmla="*/ 33 h 253" name="T79"/>
              <a:gd fmla="*/ 252 w 406" name="T80"/>
              <a:gd fmla="*/ 15 h 253" name="T81"/>
              <a:gd fmla="*/ 363 w 406" name="T82"/>
              <a:gd fmla="*/ 0 h 253" name="T83"/>
              <a:gd fmla="*/ 394 w 406" name="T84"/>
              <a:gd fmla="*/ 67 h 253" name="T85"/>
              <a:gd fmla="*/ 406 w 406" name="T86"/>
              <a:gd fmla="*/ 93 h 253"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53" w="406">
                <a:moveTo>
                  <a:pt x="406" y="93"/>
                </a:moveTo>
                <a:lnTo>
                  <a:pt x="378" y="104"/>
                </a:lnTo>
                <a:lnTo>
                  <a:pt x="371" y="121"/>
                </a:lnTo>
                <a:lnTo>
                  <a:pt x="371" y="135"/>
                </a:lnTo>
                <a:lnTo>
                  <a:pt x="330" y="152"/>
                </a:lnTo>
                <a:lnTo>
                  <a:pt x="269" y="171"/>
                </a:lnTo>
                <a:lnTo>
                  <a:pt x="236" y="197"/>
                </a:lnTo>
                <a:lnTo>
                  <a:pt x="219" y="199"/>
                </a:lnTo>
                <a:lnTo>
                  <a:pt x="208" y="197"/>
                </a:lnTo>
                <a:lnTo>
                  <a:pt x="184" y="213"/>
                </a:lnTo>
                <a:lnTo>
                  <a:pt x="160" y="220"/>
                </a:lnTo>
                <a:lnTo>
                  <a:pt x="127" y="223"/>
                </a:lnTo>
                <a:lnTo>
                  <a:pt x="118" y="225"/>
                </a:lnTo>
                <a:lnTo>
                  <a:pt x="108" y="237"/>
                </a:lnTo>
                <a:lnTo>
                  <a:pt x="99" y="239"/>
                </a:lnTo>
                <a:lnTo>
                  <a:pt x="92" y="249"/>
                </a:lnTo>
                <a:lnTo>
                  <a:pt x="73" y="249"/>
                </a:lnTo>
                <a:lnTo>
                  <a:pt x="61" y="253"/>
                </a:lnTo>
                <a:lnTo>
                  <a:pt x="35" y="251"/>
                </a:lnTo>
                <a:lnTo>
                  <a:pt x="23" y="227"/>
                </a:lnTo>
                <a:lnTo>
                  <a:pt x="26" y="206"/>
                </a:lnTo>
                <a:lnTo>
                  <a:pt x="18" y="194"/>
                </a:lnTo>
                <a:lnTo>
                  <a:pt x="11" y="166"/>
                </a:lnTo>
                <a:lnTo>
                  <a:pt x="0" y="149"/>
                </a:lnTo>
                <a:lnTo>
                  <a:pt x="9" y="147"/>
                </a:lnTo>
                <a:lnTo>
                  <a:pt x="4" y="130"/>
                </a:lnTo>
                <a:lnTo>
                  <a:pt x="9" y="123"/>
                </a:lnTo>
                <a:lnTo>
                  <a:pt x="7" y="104"/>
                </a:lnTo>
                <a:lnTo>
                  <a:pt x="23" y="93"/>
                </a:lnTo>
                <a:lnTo>
                  <a:pt x="21" y="76"/>
                </a:lnTo>
                <a:lnTo>
                  <a:pt x="30" y="57"/>
                </a:lnTo>
                <a:lnTo>
                  <a:pt x="47" y="67"/>
                </a:lnTo>
                <a:lnTo>
                  <a:pt x="56" y="64"/>
                </a:lnTo>
                <a:lnTo>
                  <a:pt x="101" y="62"/>
                </a:lnTo>
                <a:lnTo>
                  <a:pt x="108" y="67"/>
                </a:lnTo>
                <a:lnTo>
                  <a:pt x="146" y="71"/>
                </a:lnTo>
                <a:lnTo>
                  <a:pt x="160" y="69"/>
                </a:lnTo>
                <a:lnTo>
                  <a:pt x="170" y="81"/>
                </a:lnTo>
                <a:lnTo>
                  <a:pt x="189" y="76"/>
                </a:lnTo>
                <a:lnTo>
                  <a:pt x="217" y="33"/>
                </a:lnTo>
                <a:lnTo>
                  <a:pt x="252" y="15"/>
                </a:lnTo>
                <a:lnTo>
                  <a:pt x="363" y="0"/>
                </a:lnTo>
                <a:lnTo>
                  <a:pt x="394" y="67"/>
                </a:lnTo>
                <a:lnTo>
                  <a:pt x="406" y="93"/>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43" name="Freeform 609"/>
          <p:cNvSpPr>
            <a:spLocks noEditPoints="1"/>
          </p:cNvSpPr>
          <p:nvPr/>
        </p:nvSpPr>
        <p:spPr bwMode="auto">
          <a:xfrm>
            <a:off x="3558955" y="4504517"/>
            <a:ext cx="257510" cy="215402"/>
          </a:xfrm>
          <a:custGeom>
            <a:gdLst>
              <a:gd fmla="*/ 579 w 636" name="T0"/>
              <a:gd fmla="*/ 301 h 532" name="T1"/>
              <a:gd fmla="*/ 550 w 636" name="T2"/>
              <a:gd fmla="*/ 346 h 532" name="T3"/>
              <a:gd fmla="*/ 487 w 636" name="T4"/>
              <a:gd fmla="*/ 419 h 532" name="T5"/>
              <a:gd fmla="*/ 430 w 636" name="T6"/>
              <a:gd fmla="*/ 464 h 532" name="T7"/>
              <a:gd fmla="*/ 369 w 636" name="T8"/>
              <a:gd fmla="*/ 483 h 532" name="T9"/>
              <a:gd fmla="*/ 340 w 636" name="T10"/>
              <a:gd fmla="*/ 487 h 532" name="T11"/>
              <a:gd fmla="*/ 279 w 636" name="T12"/>
              <a:gd fmla="*/ 487 h 532" name="T13"/>
              <a:gd fmla="*/ 241 w 636" name="T14"/>
              <a:gd fmla="*/ 492 h 532" name="T15"/>
              <a:gd fmla="*/ 168 w 636" name="T16"/>
              <a:gd fmla="*/ 516 h 532" name="T17"/>
              <a:gd fmla="*/ 125 w 636" name="T18"/>
              <a:gd fmla="*/ 532 h 532" name="T19"/>
              <a:gd fmla="*/ 97 w 636" name="T20"/>
              <a:gd fmla="*/ 516 h 532" name="T21"/>
              <a:gd fmla="*/ 78 w 636" name="T22"/>
              <a:gd fmla="*/ 504 h 532" name="T23"/>
              <a:gd fmla="*/ 73 w 636" name="T24"/>
              <a:gd fmla="*/ 466 h 532" name="T25"/>
              <a:gd fmla="*/ 73 w 636" name="T26"/>
              <a:gd fmla="*/ 428 h 532" name="T27"/>
              <a:gd fmla="*/ 47 w 636" name="T28"/>
              <a:gd fmla="*/ 357 h 532" name="T29"/>
              <a:gd fmla="*/ 28 w 636" name="T30"/>
              <a:gd fmla="*/ 322 h 532" name="T31"/>
              <a:gd fmla="*/ 19 w 636" name="T32"/>
              <a:gd fmla="*/ 246 h 532" name="T33"/>
              <a:gd fmla="*/ 40 w 636" name="T34"/>
              <a:gd fmla="*/ 275 h 532" name="T35"/>
              <a:gd fmla="*/ 83 w 636" name="T36"/>
              <a:gd fmla="*/ 286 h 532" name="T37"/>
              <a:gd fmla="*/ 137 w 636" name="T38"/>
              <a:gd fmla="*/ 263 h 532" name="T39"/>
              <a:gd fmla="*/ 146 w 636" name="T40"/>
              <a:gd fmla="*/ 116 h 532" name="T41"/>
              <a:gd fmla="*/ 168 w 636" name="T42"/>
              <a:gd fmla="*/ 180 h 532" name="T43"/>
              <a:gd fmla="*/ 203 w 636" name="T44"/>
              <a:gd fmla="*/ 190 h 532" name="T45"/>
              <a:gd fmla="*/ 241 w 636" name="T46"/>
              <a:gd fmla="*/ 159 h 532" name="T47"/>
              <a:gd fmla="*/ 269 w 636" name="T48"/>
              <a:gd fmla="*/ 130 h 532" name="T49"/>
              <a:gd fmla="*/ 305 w 636" name="T50"/>
              <a:gd fmla="*/ 147 h 532" name="T51"/>
              <a:gd fmla="*/ 359 w 636" name="T52"/>
              <a:gd fmla="*/ 140 h 532" name="T53"/>
              <a:gd fmla="*/ 371 w 636" name="T54"/>
              <a:gd fmla="*/ 107 h 532" name="T55"/>
              <a:gd fmla="*/ 404 w 636" name="T56"/>
              <a:gd fmla="*/ 88 h 532" name="T57"/>
              <a:gd fmla="*/ 451 w 636" name="T58"/>
              <a:gd fmla="*/ 31 h 532" name="T59"/>
              <a:gd fmla="*/ 522 w 636" name="T60"/>
              <a:gd fmla="*/ 0 h 532" name="T61"/>
              <a:gd fmla="*/ 553 w 636" name="T62"/>
              <a:gd fmla="*/ 3 h 532" name="T63"/>
              <a:gd fmla="*/ 591 w 636" name="T64"/>
              <a:gd fmla="*/ 64 h 532" name="T65"/>
              <a:gd fmla="*/ 595 w 636" name="T66"/>
              <a:gd fmla="*/ 140 h 532" name="T67"/>
              <a:gd fmla="*/ 579 w 636" name="T68"/>
              <a:gd fmla="*/ 147 h 532" name="T69"/>
              <a:gd fmla="*/ 565 w 636" name="T70"/>
              <a:gd fmla="*/ 161 h 532" name="T71"/>
              <a:gd fmla="*/ 553 w 636" name="T72"/>
              <a:gd fmla="*/ 190 h 532" name="T73"/>
              <a:gd fmla="*/ 600 w 636" name="T74"/>
              <a:gd fmla="*/ 208 h 532" name="T75"/>
              <a:gd fmla="*/ 636 w 636" name="T76"/>
              <a:gd fmla="*/ 190 h 532" name="T77"/>
              <a:gd fmla="*/ 621 w 636" name="T78"/>
              <a:gd fmla="*/ 256 h 532" name="T79"/>
              <a:gd fmla="*/ 586 w 636" name="T80"/>
              <a:gd fmla="*/ 296 h 532" name="T81"/>
              <a:gd fmla="*/ 470 w 636" name="T82"/>
              <a:gd fmla="*/ 270 h 532" name="T83"/>
              <a:gd fmla="*/ 432 w 636" name="T84"/>
              <a:gd fmla="*/ 296 h 532" name="T85"/>
              <a:gd fmla="*/ 439 w 636" name="T86"/>
              <a:gd fmla="*/ 355 h 532" name="T87"/>
              <a:gd fmla="*/ 461 w 636" name="T88"/>
              <a:gd fmla="*/ 336 h 532" name="T89"/>
              <a:gd fmla="*/ 489 w 636" name="T90"/>
              <a:gd fmla="*/ 315 h 532" name="T91"/>
              <a:gd fmla="*/ 489 w 636" name="T92"/>
              <a:gd fmla="*/ 282 h 532"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532" w="636">
                <a:moveTo>
                  <a:pt x="586" y="296"/>
                </a:moveTo>
                <a:lnTo>
                  <a:pt x="579" y="301"/>
                </a:lnTo>
                <a:lnTo>
                  <a:pt x="562" y="322"/>
                </a:lnTo>
                <a:lnTo>
                  <a:pt x="550" y="346"/>
                </a:lnTo>
                <a:lnTo>
                  <a:pt x="529" y="374"/>
                </a:lnTo>
                <a:lnTo>
                  <a:pt x="487" y="419"/>
                </a:lnTo>
                <a:lnTo>
                  <a:pt x="458" y="445"/>
                </a:lnTo>
                <a:lnTo>
                  <a:pt x="430" y="464"/>
                </a:lnTo>
                <a:lnTo>
                  <a:pt x="390" y="480"/>
                </a:lnTo>
                <a:lnTo>
                  <a:pt x="369" y="483"/>
                </a:lnTo>
                <a:lnTo>
                  <a:pt x="364" y="494"/>
                </a:lnTo>
                <a:lnTo>
                  <a:pt x="340" y="487"/>
                </a:lnTo>
                <a:lnTo>
                  <a:pt x="321" y="497"/>
                </a:lnTo>
                <a:lnTo>
                  <a:pt x="279" y="487"/>
                </a:lnTo>
                <a:lnTo>
                  <a:pt x="257" y="494"/>
                </a:lnTo>
                <a:lnTo>
                  <a:pt x="241" y="492"/>
                </a:lnTo>
                <a:lnTo>
                  <a:pt x="201" y="509"/>
                </a:lnTo>
                <a:lnTo>
                  <a:pt x="168" y="516"/>
                </a:lnTo>
                <a:lnTo>
                  <a:pt x="144" y="532"/>
                </a:lnTo>
                <a:lnTo>
                  <a:pt x="125" y="532"/>
                </a:lnTo>
                <a:lnTo>
                  <a:pt x="109" y="518"/>
                </a:lnTo>
                <a:lnTo>
                  <a:pt x="97" y="516"/>
                </a:lnTo>
                <a:lnTo>
                  <a:pt x="80" y="497"/>
                </a:lnTo>
                <a:lnTo>
                  <a:pt x="78" y="504"/>
                </a:lnTo>
                <a:lnTo>
                  <a:pt x="73" y="492"/>
                </a:lnTo>
                <a:lnTo>
                  <a:pt x="73" y="466"/>
                </a:lnTo>
                <a:lnTo>
                  <a:pt x="61" y="438"/>
                </a:lnTo>
                <a:lnTo>
                  <a:pt x="73" y="428"/>
                </a:lnTo>
                <a:lnTo>
                  <a:pt x="73" y="398"/>
                </a:lnTo>
                <a:lnTo>
                  <a:pt x="47" y="357"/>
                </a:lnTo>
                <a:lnTo>
                  <a:pt x="28" y="322"/>
                </a:lnTo>
                <a:lnTo>
                  <a:pt x="28" y="322"/>
                </a:lnTo>
                <a:lnTo>
                  <a:pt x="0" y="268"/>
                </a:lnTo>
                <a:lnTo>
                  <a:pt x="19" y="246"/>
                </a:lnTo>
                <a:lnTo>
                  <a:pt x="33" y="258"/>
                </a:lnTo>
                <a:lnTo>
                  <a:pt x="40" y="275"/>
                </a:lnTo>
                <a:lnTo>
                  <a:pt x="57" y="279"/>
                </a:lnTo>
                <a:lnTo>
                  <a:pt x="83" y="286"/>
                </a:lnTo>
                <a:lnTo>
                  <a:pt x="102" y="284"/>
                </a:lnTo>
                <a:lnTo>
                  <a:pt x="137" y="263"/>
                </a:lnTo>
                <a:lnTo>
                  <a:pt x="137" y="109"/>
                </a:lnTo>
                <a:lnTo>
                  <a:pt x="146" y="116"/>
                </a:lnTo>
                <a:lnTo>
                  <a:pt x="170" y="154"/>
                </a:lnTo>
                <a:lnTo>
                  <a:pt x="168" y="180"/>
                </a:lnTo>
                <a:lnTo>
                  <a:pt x="175" y="194"/>
                </a:lnTo>
                <a:lnTo>
                  <a:pt x="203" y="190"/>
                </a:lnTo>
                <a:lnTo>
                  <a:pt x="222" y="171"/>
                </a:lnTo>
                <a:lnTo>
                  <a:pt x="241" y="159"/>
                </a:lnTo>
                <a:lnTo>
                  <a:pt x="250" y="140"/>
                </a:lnTo>
                <a:lnTo>
                  <a:pt x="269" y="130"/>
                </a:lnTo>
                <a:lnTo>
                  <a:pt x="286" y="135"/>
                </a:lnTo>
                <a:lnTo>
                  <a:pt x="305" y="147"/>
                </a:lnTo>
                <a:lnTo>
                  <a:pt x="335" y="149"/>
                </a:lnTo>
                <a:lnTo>
                  <a:pt x="359" y="140"/>
                </a:lnTo>
                <a:lnTo>
                  <a:pt x="364" y="126"/>
                </a:lnTo>
                <a:lnTo>
                  <a:pt x="371" y="107"/>
                </a:lnTo>
                <a:lnTo>
                  <a:pt x="392" y="102"/>
                </a:lnTo>
                <a:lnTo>
                  <a:pt x="404" y="88"/>
                </a:lnTo>
                <a:lnTo>
                  <a:pt x="416" y="62"/>
                </a:lnTo>
                <a:lnTo>
                  <a:pt x="451" y="31"/>
                </a:lnTo>
                <a:lnTo>
                  <a:pt x="506" y="0"/>
                </a:lnTo>
                <a:lnTo>
                  <a:pt x="522" y="0"/>
                </a:lnTo>
                <a:lnTo>
                  <a:pt x="541" y="8"/>
                </a:lnTo>
                <a:lnTo>
                  <a:pt x="553" y="3"/>
                </a:lnTo>
                <a:lnTo>
                  <a:pt x="574" y="8"/>
                </a:lnTo>
                <a:lnTo>
                  <a:pt x="591" y="64"/>
                </a:lnTo>
                <a:lnTo>
                  <a:pt x="602" y="93"/>
                </a:lnTo>
                <a:lnTo>
                  <a:pt x="595" y="140"/>
                </a:lnTo>
                <a:lnTo>
                  <a:pt x="598" y="154"/>
                </a:lnTo>
                <a:lnTo>
                  <a:pt x="579" y="147"/>
                </a:lnTo>
                <a:lnTo>
                  <a:pt x="567" y="149"/>
                </a:lnTo>
                <a:lnTo>
                  <a:pt x="565" y="161"/>
                </a:lnTo>
                <a:lnTo>
                  <a:pt x="553" y="175"/>
                </a:lnTo>
                <a:lnTo>
                  <a:pt x="553" y="190"/>
                </a:lnTo>
                <a:lnTo>
                  <a:pt x="576" y="213"/>
                </a:lnTo>
                <a:lnTo>
                  <a:pt x="600" y="208"/>
                </a:lnTo>
                <a:lnTo>
                  <a:pt x="607" y="190"/>
                </a:lnTo>
                <a:lnTo>
                  <a:pt x="636" y="190"/>
                </a:lnTo>
                <a:lnTo>
                  <a:pt x="626" y="220"/>
                </a:lnTo>
                <a:lnTo>
                  <a:pt x="621" y="256"/>
                </a:lnTo>
                <a:lnTo>
                  <a:pt x="612" y="275"/>
                </a:lnTo>
                <a:lnTo>
                  <a:pt x="586" y="296"/>
                </a:lnTo>
                <a:close/>
                <a:moveTo>
                  <a:pt x="489" y="282"/>
                </a:moveTo>
                <a:lnTo>
                  <a:pt x="470" y="270"/>
                </a:lnTo>
                <a:lnTo>
                  <a:pt x="454" y="279"/>
                </a:lnTo>
                <a:lnTo>
                  <a:pt x="432" y="296"/>
                </a:lnTo>
                <a:lnTo>
                  <a:pt x="411" y="322"/>
                </a:lnTo>
                <a:lnTo>
                  <a:pt x="439" y="355"/>
                </a:lnTo>
                <a:lnTo>
                  <a:pt x="454" y="350"/>
                </a:lnTo>
                <a:lnTo>
                  <a:pt x="461" y="336"/>
                </a:lnTo>
                <a:lnTo>
                  <a:pt x="482" y="329"/>
                </a:lnTo>
                <a:lnTo>
                  <a:pt x="489" y="315"/>
                </a:lnTo>
                <a:lnTo>
                  <a:pt x="501" y="296"/>
                </a:lnTo>
                <a:lnTo>
                  <a:pt x="489" y="282"/>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44" name="Freeform 610"/>
          <p:cNvSpPr/>
          <p:nvPr/>
        </p:nvSpPr>
        <p:spPr bwMode="auto">
          <a:xfrm>
            <a:off x="3646006" y="4283447"/>
            <a:ext cx="180986" cy="154264"/>
          </a:xfrm>
          <a:custGeom>
            <a:gdLst>
              <a:gd fmla="*/ 418 w 447" name="T0"/>
              <a:gd fmla="*/ 41 h 381" name="T1"/>
              <a:gd fmla="*/ 437 w 447" name="T2"/>
              <a:gd fmla="*/ 57 h 381" name="T3"/>
              <a:gd fmla="*/ 447 w 447" name="T4"/>
              <a:gd fmla="*/ 90 h 381" name="T5"/>
              <a:gd fmla="*/ 439 w 447" name="T6"/>
              <a:gd fmla="*/ 100 h 381" name="T7"/>
              <a:gd fmla="*/ 432 w 447" name="T8"/>
              <a:gd fmla="*/ 133 h 381" name="T9"/>
              <a:gd fmla="*/ 439 w 447" name="T10"/>
              <a:gd fmla="*/ 164 h 381" name="T11"/>
              <a:gd fmla="*/ 428 w 447" name="T12"/>
              <a:gd fmla="*/ 178 h 381" name="T13"/>
              <a:gd fmla="*/ 416 w 447" name="T14"/>
              <a:gd fmla="*/ 216 h 381" name="T15"/>
              <a:gd fmla="*/ 437 w 447" name="T16"/>
              <a:gd fmla="*/ 225 h 381" name="T17"/>
              <a:gd fmla="*/ 319 w 447" name="T18"/>
              <a:gd fmla="*/ 256 h 381" name="T19"/>
              <a:gd fmla="*/ 324 w 447" name="T20"/>
              <a:gd fmla="*/ 284 h 381" name="T21"/>
              <a:gd fmla="*/ 293 w 447" name="T22"/>
              <a:gd fmla="*/ 291 h 381" name="T23"/>
              <a:gd fmla="*/ 272 w 447" name="T24"/>
              <a:gd fmla="*/ 305 h 381" name="T25"/>
              <a:gd fmla="*/ 267 w 447" name="T26"/>
              <a:gd fmla="*/ 320 h 381" name="T27"/>
              <a:gd fmla="*/ 253 w 447" name="T28"/>
              <a:gd fmla="*/ 322 h 381" name="T29"/>
              <a:gd fmla="*/ 220 w 447" name="T30"/>
              <a:gd fmla="*/ 355 h 381" name="T31"/>
              <a:gd fmla="*/ 198 w 447" name="T32"/>
              <a:gd fmla="*/ 381 h 381" name="T33"/>
              <a:gd fmla="*/ 184 w 447" name="T34"/>
              <a:gd fmla="*/ 381 h 381" name="T35"/>
              <a:gd fmla="*/ 172 w 447" name="T36"/>
              <a:gd fmla="*/ 376 h 381" name="T37"/>
              <a:gd fmla="*/ 130 w 447" name="T38"/>
              <a:gd fmla="*/ 374 h 381" name="T39"/>
              <a:gd fmla="*/ 123 w 447" name="T40"/>
              <a:gd fmla="*/ 369 h 381" name="T41"/>
              <a:gd fmla="*/ 123 w 447" name="T42"/>
              <a:gd fmla="*/ 367 h 381" name="T43"/>
              <a:gd fmla="*/ 106 w 447" name="T44"/>
              <a:gd fmla="*/ 357 h 381" name="T45"/>
              <a:gd fmla="*/ 83 w 447" name="T46"/>
              <a:gd fmla="*/ 355 h 381" name="T47"/>
              <a:gd fmla="*/ 50 w 447" name="T48"/>
              <a:gd fmla="*/ 364 h 381" name="T49"/>
              <a:gd fmla="*/ 26 w 447" name="T50"/>
              <a:gd fmla="*/ 341 h 381" name="T51"/>
              <a:gd fmla="*/ 0 w 447" name="T52"/>
              <a:gd fmla="*/ 308 h 381" name="T53"/>
              <a:gd fmla="*/ 0 w 447" name="T54"/>
              <a:gd fmla="*/ 182 h 381" name="T55"/>
              <a:gd fmla="*/ 80 w 447" name="T56"/>
              <a:gd fmla="*/ 182 h 381" name="T57"/>
              <a:gd fmla="*/ 78 w 447" name="T58"/>
              <a:gd fmla="*/ 171 h 381" name="T59"/>
              <a:gd fmla="*/ 83 w 447" name="T60"/>
              <a:gd fmla="*/ 154 h 381" name="T61"/>
              <a:gd fmla="*/ 78 w 447" name="T62"/>
              <a:gd fmla="*/ 138 h 381" name="T63"/>
              <a:gd fmla="*/ 80 w 447" name="T64"/>
              <a:gd fmla="*/ 119 h 381" name="T65"/>
              <a:gd fmla="*/ 78 w 447" name="T66"/>
              <a:gd fmla="*/ 107 h 381" name="T67"/>
              <a:gd fmla="*/ 90 w 447" name="T68"/>
              <a:gd fmla="*/ 107 h 381" name="T69"/>
              <a:gd fmla="*/ 92 w 447" name="T70"/>
              <a:gd fmla="*/ 119 h 381" name="T71"/>
              <a:gd fmla="*/ 111 w 447" name="T72"/>
              <a:gd fmla="*/ 119 h 381" name="T73"/>
              <a:gd fmla="*/ 135 w 447" name="T74"/>
              <a:gd fmla="*/ 121 h 381" name="T75"/>
              <a:gd fmla="*/ 149 w 447" name="T76"/>
              <a:gd fmla="*/ 140 h 381" name="T77"/>
              <a:gd fmla="*/ 180 w 447" name="T78"/>
              <a:gd fmla="*/ 145 h 381" name="T79"/>
              <a:gd fmla="*/ 203 w 447" name="T80"/>
              <a:gd fmla="*/ 133 h 381" name="T81"/>
              <a:gd fmla="*/ 213 w 447" name="T82"/>
              <a:gd fmla="*/ 152 h 381" name="T83"/>
              <a:gd fmla="*/ 241 w 447" name="T84"/>
              <a:gd fmla="*/ 159 h 381" name="T85"/>
              <a:gd fmla="*/ 255 w 447" name="T86"/>
              <a:gd fmla="*/ 175 h 381" name="T87"/>
              <a:gd fmla="*/ 272 w 447" name="T88"/>
              <a:gd fmla="*/ 197 h 381" name="T89"/>
              <a:gd fmla="*/ 300 w 447" name="T90"/>
              <a:gd fmla="*/ 197 h 381" name="T91"/>
              <a:gd fmla="*/ 298 w 447" name="T92"/>
              <a:gd fmla="*/ 154 h 381" name="T93"/>
              <a:gd fmla="*/ 286 w 447" name="T94"/>
              <a:gd fmla="*/ 161 h 381" name="T95"/>
              <a:gd fmla="*/ 260 w 447" name="T96"/>
              <a:gd fmla="*/ 147 h 381" name="T97"/>
              <a:gd fmla="*/ 250 w 447" name="T98"/>
              <a:gd fmla="*/ 140 h 381" name="T99"/>
              <a:gd fmla="*/ 255 w 447" name="T100"/>
              <a:gd fmla="*/ 100 h 381" name="T101"/>
              <a:gd fmla="*/ 262 w 447" name="T102"/>
              <a:gd fmla="*/ 55 h 381" name="T103"/>
              <a:gd fmla="*/ 253 w 447" name="T104"/>
              <a:gd fmla="*/ 38 h 381" name="T105"/>
              <a:gd fmla="*/ 265 w 447" name="T106"/>
              <a:gd fmla="*/ 12 h 381" name="T107"/>
              <a:gd fmla="*/ 274 w 447" name="T108"/>
              <a:gd fmla="*/ 8 h 381" name="T109"/>
              <a:gd fmla="*/ 326 w 447" name="T110"/>
              <a:gd fmla="*/ 0 h 381" name="T111"/>
              <a:gd fmla="*/ 340 w 447" name="T112"/>
              <a:gd fmla="*/ 5 h 381" name="T113"/>
              <a:gd fmla="*/ 357 w 447" name="T114"/>
              <a:gd fmla="*/ 15 h 381" name="T115"/>
              <a:gd fmla="*/ 373 w 447" name="T116"/>
              <a:gd fmla="*/ 22 h 381" name="T117"/>
              <a:gd fmla="*/ 397 w 447" name="T118"/>
              <a:gd fmla="*/ 29 h 381" name="T119"/>
              <a:gd fmla="*/ 418 w 447" name="T120"/>
              <a:gd fmla="*/ 41 h 38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81" w="447">
                <a:moveTo>
                  <a:pt x="418" y="41"/>
                </a:moveTo>
                <a:lnTo>
                  <a:pt x="437" y="57"/>
                </a:lnTo>
                <a:lnTo>
                  <a:pt x="447" y="90"/>
                </a:lnTo>
                <a:lnTo>
                  <a:pt x="439" y="100"/>
                </a:lnTo>
                <a:lnTo>
                  <a:pt x="432" y="133"/>
                </a:lnTo>
                <a:lnTo>
                  <a:pt x="439" y="164"/>
                </a:lnTo>
                <a:lnTo>
                  <a:pt x="428" y="178"/>
                </a:lnTo>
                <a:lnTo>
                  <a:pt x="416" y="216"/>
                </a:lnTo>
                <a:lnTo>
                  <a:pt x="437" y="225"/>
                </a:lnTo>
                <a:lnTo>
                  <a:pt x="319" y="256"/>
                </a:lnTo>
                <a:lnTo>
                  <a:pt x="324" y="284"/>
                </a:lnTo>
                <a:lnTo>
                  <a:pt x="293" y="291"/>
                </a:lnTo>
                <a:lnTo>
                  <a:pt x="272" y="305"/>
                </a:lnTo>
                <a:lnTo>
                  <a:pt x="267" y="320"/>
                </a:lnTo>
                <a:lnTo>
                  <a:pt x="253" y="322"/>
                </a:lnTo>
                <a:lnTo>
                  <a:pt x="220" y="355"/>
                </a:lnTo>
                <a:lnTo>
                  <a:pt x="198" y="381"/>
                </a:lnTo>
                <a:lnTo>
                  <a:pt x="184" y="381"/>
                </a:lnTo>
                <a:lnTo>
                  <a:pt x="172" y="376"/>
                </a:lnTo>
                <a:lnTo>
                  <a:pt x="130" y="374"/>
                </a:lnTo>
                <a:lnTo>
                  <a:pt x="123" y="369"/>
                </a:lnTo>
                <a:lnTo>
                  <a:pt x="123" y="367"/>
                </a:lnTo>
                <a:lnTo>
                  <a:pt x="106" y="357"/>
                </a:lnTo>
                <a:lnTo>
                  <a:pt x="83" y="355"/>
                </a:lnTo>
                <a:lnTo>
                  <a:pt x="50" y="364"/>
                </a:lnTo>
                <a:lnTo>
                  <a:pt x="26" y="341"/>
                </a:lnTo>
                <a:lnTo>
                  <a:pt x="0" y="308"/>
                </a:lnTo>
                <a:lnTo>
                  <a:pt x="0" y="182"/>
                </a:lnTo>
                <a:lnTo>
                  <a:pt x="80" y="182"/>
                </a:lnTo>
                <a:lnTo>
                  <a:pt x="78" y="171"/>
                </a:lnTo>
                <a:lnTo>
                  <a:pt x="83" y="154"/>
                </a:lnTo>
                <a:lnTo>
                  <a:pt x="78" y="138"/>
                </a:lnTo>
                <a:lnTo>
                  <a:pt x="80" y="119"/>
                </a:lnTo>
                <a:lnTo>
                  <a:pt x="78" y="107"/>
                </a:lnTo>
                <a:lnTo>
                  <a:pt x="90" y="107"/>
                </a:lnTo>
                <a:lnTo>
                  <a:pt x="92" y="119"/>
                </a:lnTo>
                <a:lnTo>
                  <a:pt x="111" y="119"/>
                </a:lnTo>
                <a:lnTo>
                  <a:pt x="135" y="121"/>
                </a:lnTo>
                <a:lnTo>
                  <a:pt x="149" y="140"/>
                </a:lnTo>
                <a:lnTo>
                  <a:pt x="180" y="145"/>
                </a:lnTo>
                <a:lnTo>
                  <a:pt x="203" y="133"/>
                </a:lnTo>
                <a:lnTo>
                  <a:pt x="213" y="152"/>
                </a:lnTo>
                <a:lnTo>
                  <a:pt x="241" y="159"/>
                </a:lnTo>
                <a:lnTo>
                  <a:pt x="255" y="175"/>
                </a:lnTo>
                <a:lnTo>
                  <a:pt x="272" y="197"/>
                </a:lnTo>
                <a:lnTo>
                  <a:pt x="300" y="197"/>
                </a:lnTo>
                <a:lnTo>
                  <a:pt x="298" y="154"/>
                </a:lnTo>
                <a:lnTo>
                  <a:pt x="286" y="161"/>
                </a:lnTo>
                <a:lnTo>
                  <a:pt x="260" y="147"/>
                </a:lnTo>
                <a:lnTo>
                  <a:pt x="250" y="140"/>
                </a:lnTo>
                <a:lnTo>
                  <a:pt x="255" y="100"/>
                </a:lnTo>
                <a:lnTo>
                  <a:pt x="262" y="55"/>
                </a:lnTo>
                <a:lnTo>
                  <a:pt x="253" y="38"/>
                </a:lnTo>
                <a:lnTo>
                  <a:pt x="265" y="12"/>
                </a:lnTo>
                <a:lnTo>
                  <a:pt x="274" y="8"/>
                </a:lnTo>
                <a:lnTo>
                  <a:pt x="326" y="0"/>
                </a:lnTo>
                <a:lnTo>
                  <a:pt x="340" y="5"/>
                </a:lnTo>
                <a:lnTo>
                  <a:pt x="357" y="15"/>
                </a:lnTo>
                <a:lnTo>
                  <a:pt x="373" y="22"/>
                </a:lnTo>
                <a:lnTo>
                  <a:pt x="397" y="29"/>
                </a:lnTo>
                <a:lnTo>
                  <a:pt x="418" y="41"/>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45" name="Freeform 611"/>
          <p:cNvSpPr/>
          <p:nvPr/>
        </p:nvSpPr>
        <p:spPr bwMode="auto">
          <a:xfrm>
            <a:off x="3698642" y="4398436"/>
            <a:ext cx="118633" cy="109320"/>
          </a:xfrm>
          <a:custGeom>
            <a:gdLst>
              <a:gd fmla="*/ 229 w 293" name="T0"/>
              <a:gd fmla="*/ 270 h 270" name="T1"/>
              <a:gd fmla="*/ 208 w 293" name="T2"/>
              <a:gd fmla="*/ 265 h 270" name="T3"/>
              <a:gd fmla="*/ 196 w 293" name="T4"/>
              <a:gd fmla="*/ 270 h 270" name="T5"/>
              <a:gd fmla="*/ 177 w 293" name="T6"/>
              <a:gd fmla="*/ 262 h 270" name="T7"/>
              <a:gd fmla="*/ 161 w 293" name="T8"/>
              <a:gd fmla="*/ 262 h 270" name="T9"/>
              <a:gd fmla="*/ 137 w 293" name="T10"/>
              <a:gd fmla="*/ 246 h 270" name="T11"/>
              <a:gd fmla="*/ 106 w 293" name="T12"/>
              <a:gd fmla="*/ 239 h 270" name="T13"/>
              <a:gd fmla="*/ 94 w 293" name="T14"/>
              <a:gd fmla="*/ 213 h 270" name="T15"/>
              <a:gd fmla="*/ 94 w 293" name="T16"/>
              <a:gd fmla="*/ 199 h 270" name="T17"/>
              <a:gd fmla="*/ 78 w 293" name="T18"/>
              <a:gd fmla="*/ 194 h 270" name="T19"/>
              <a:gd fmla="*/ 35 w 293" name="T20"/>
              <a:gd fmla="*/ 151 h 270" name="T21"/>
              <a:gd fmla="*/ 21 w 293" name="T22"/>
              <a:gd fmla="*/ 128 h 270" name="T23"/>
              <a:gd fmla="*/ 14 w 293" name="T24"/>
              <a:gd fmla="*/ 121 h 270" name="T25"/>
              <a:gd fmla="*/ 0 w 293" name="T26"/>
              <a:gd fmla="*/ 90 h 270" name="T27"/>
              <a:gd fmla="*/ 42 w 293" name="T28"/>
              <a:gd fmla="*/ 92 h 270" name="T29"/>
              <a:gd fmla="*/ 54 w 293" name="T30"/>
              <a:gd fmla="*/ 97 h 270" name="T31"/>
              <a:gd fmla="*/ 68 w 293" name="T32"/>
              <a:gd fmla="*/ 97 h 270" name="T33"/>
              <a:gd fmla="*/ 90 w 293" name="T34"/>
              <a:gd fmla="*/ 71 h 270" name="T35"/>
              <a:gd fmla="*/ 123 w 293" name="T36"/>
              <a:gd fmla="*/ 38 h 270" name="T37"/>
              <a:gd fmla="*/ 137 w 293" name="T38"/>
              <a:gd fmla="*/ 36 h 270" name="T39"/>
              <a:gd fmla="*/ 142 w 293" name="T40"/>
              <a:gd fmla="*/ 21 h 270" name="T41"/>
              <a:gd fmla="*/ 163 w 293" name="T42"/>
              <a:gd fmla="*/ 7 h 270" name="T43"/>
              <a:gd fmla="*/ 194 w 293" name="T44"/>
              <a:gd fmla="*/ 0 h 270" name="T45"/>
              <a:gd fmla="*/ 196 w 293" name="T46"/>
              <a:gd fmla="*/ 17 h 270" name="T47"/>
              <a:gd fmla="*/ 227 w 293" name="T48"/>
              <a:gd fmla="*/ 14 h 270" name="T49"/>
              <a:gd fmla="*/ 246 w 293" name="T50"/>
              <a:gd fmla="*/ 24 h 270" name="T51"/>
              <a:gd fmla="*/ 255 w 293" name="T52"/>
              <a:gd fmla="*/ 33 h 270" name="T53"/>
              <a:gd fmla="*/ 272 w 293" name="T54"/>
              <a:gd fmla="*/ 36 h 270" name="T55"/>
              <a:gd fmla="*/ 293 w 293" name="T56"/>
              <a:gd fmla="*/ 47 h 270" name="T57"/>
              <a:gd fmla="*/ 293 w 293" name="T58"/>
              <a:gd fmla="*/ 99 h 270" name="T59"/>
              <a:gd fmla="*/ 286 w 293" name="T60"/>
              <a:gd fmla="*/ 125 h 270" name="T61"/>
              <a:gd fmla="*/ 283 w 293" name="T62"/>
              <a:gd fmla="*/ 156 h 270" name="T63"/>
              <a:gd fmla="*/ 291 w 293" name="T64"/>
              <a:gd fmla="*/ 168 h 270" name="T65"/>
              <a:gd fmla="*/ 286 w 293" name="T66"/>
              <a:gd fmla="*/ 192 h 270" name="T67"/>
              <a:gd fmla="*/ 279 w 293" name="T68"/>
              <a:gd fmla="*/ 194 h 270" name="T69"/>
              <a:gd fmla="*/ 269 w 293" name="T70"/>
              <a:gd fmla="*/ 225 h 270" name="T71"/>
              <a:gd fmla="*/ 229 w 293" name="T72"/>
              <a:gd fmla="*/ 270 h 27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70" w="293">
                <a:moveTo>
                  <a:pt x="229" y="270"/>
                </a:moveTo>
                <a:lnTo>
                  <a:pt x="208" y="265"/>
                </a:lnTo>
                <a:lnTo>
                  <a:pt x="196" y="270"/>
                </a:lnTo>
                <a:lnTo>
                  <a:pt x="177" y="262"/>
                </a:lnTo>
                <a:lnTo>
                  <a:pt x="161" y="262"/>
                </a:lnTo>
                <a:lnTo>
                  <a:pt x="137" y="246"/>
                </a:lnTo>
                <a:lnTo>
                  <a:pt x="106" y="239"/>
                </a:lnTo>
                <a:lnTo>
                  <a:pt x="94" y="213"/>
                </a:lnTo>
                <a:lnTo>
                  <a:pt x="94" y="199"/>
                </a:lnTo>
                <a:lnTo>
                  <a:pt x="78" y="194"/>
                </a:lnTo>
                <a:lnTo>
                  <a:pt x="35" y="151"/>
                </a:lnTo>
                <a:lnTo>
                  <a:pt x="21" y="128"/>
                </a:lnTo>
                <a:lnTo>
                  <a:pt x="14" y="121"/>
                </a:lnTo>
                <a:lnTo>
                  <a:pt x="0" y="90"/>
                </a:lnTo>
                <a:lnTo>
                  <a:pt x="42" y="92"/>
                </a:lnTo>
                <a:lnTo>
                  <a:pt x="54" y="97"/>
                </a:lnTo>
                <a:lnTo>
                  <a:pt x="68" y="97"/>
                </a:lnTo>
                <a:lnTo>
                  <a:pt x="90" y="71"/>
                </a:lnTo>
                <a:lnTo>
                  <a:pt x="123" y="38"/>
                </a:lnTo>
                <a:lnTo>
                  <a:pt x="137" y="36"/>
                </a:lnTo>
                <a:lnTo>
                  <a:pt x="142" y="21"/>
                </a:lnTo>
                <a:lnTo>
                  <a:pt x="163" y="7"/>
                </a:lnTo>
                <a:lnTo>
                  <a:pt x="194" y="0"/>
                </a:lnTo>
                <a:lnTo>
                  <a:pt x="196" y="17"/>
                </a:lnTo>
                <a:lnTo>
                  <a:pt x="227" y="14"/>
                </a:lnTo>
                <a:lnTo>
                  <a:pt x="246" y="24"/>
                </a:lnTo>
                <a:lnTo>
                  <a:pt x="255" y="33"/>
                </a:lnTo>
                <a:lnTo>
                  <a:pt x="272" y="36"/>
                </a:lnTo>
                <a:lnTo>
                  <a:pt x="293" y="47"/>
                </a:lnTo>
                <a:lnTo>
                  <a:pt x="293" y="99"/>
                </a:lnTo>
                <a:lnTo>
                  <a:pt x="286" y="125"/>
                </a:lnTo>
                <a:lnTo>
                  <a:pt x="283" y="156"/>
                </a:lnTo>
                <a:lnTo>
                  <a:pt x="291" y="168"/>
                </a:lnTo>
                <a:lnTo>
                  <a:pt x="286" y="192"/>
                </a:lnTo>
                <a:lnTo>
                  <a:pt x="279" y="194"/>
                </a:lnTo>
                <a:lnTo>
                  <a:pt x="269" y="225"/>
                </a:lnTo>
                <a:lnTo>
                  <a:pt x="229" y="270"/>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46" name="Freeform 612"/>
          <p:cNvSpPr/>
          <p:nvPr/>
        </p:nvSpPr>
        <p:spPr bwMode="auto">
          <a:xfrm>
            <a:off x="3761804" y="4170887"/>
            <a:ext cx="172078" cy="168435"/>
          </a:xfrm>
          <a:custGeom>
            <a:gdLst>
              <a:gd fmla="*/ 177 w 425" name="T0"/>
              <a:gd fmla="*/ 0 h 416" name="T1"/>
              <a:gd fmla="*/ 184 w 425" name="T2"/>
              <a:gd fmla="*/ 4 h 416" name="T3"/>
              <a:gd fmla="*/ 324 w 425" name="T4"/>
              <a:gd fmla="*/ 82 h 416" name="T5"/>
              <a:gd fmla="*/ 326 w 425" name="T6"/>
              <a:gd fmla="*/ 104 h 416" name="T7"/>
              <a:gd fmla="*/ 383 w 425" name="T8"/>
              <a:gd fmla="*/ 141 h 416" name="T9"/>
              <a:gd fmla="*/ 364 w 425" name="T10"/>
              <a:gd fmla="*/ 189 h 416" name="T11"/>
              <a:gd fmla="*/ 366 w 425" name="T12"/>
              <a:gd fmla="*/ 212 h 416" name="T13"/>
              <a:gd fmla="*/ 392 w 425" name="T14"/>
              <a:gd fmla="*/ 226 h 416" name="T15"/>
              <a:gd fmla="*/ 392 w 425" name="T16"/>
              <a:gd fmla="*/ 236 h 416" name="T17"/>
              <a:gd fmla="*/ 383 w 425" name="T18"/>
              <a:gd fmla="*/ 260 h 416" name="T19"/>
              <a:gd fmla="*/ 385 w 425" name="T20"/>
              <a:gd fmla="*/ 271 h 416" name="T21"/>
              <a:gd fmla="*/ 383 w 425" name="T22"/>
              <a:gd fmla="*/ 290 h 416" name="T23"/>
              <a:gd fmla="*/ 394 w 425" name="T24"/>
              <a:gd fmla="*/ 314 h 416" name="T25"/>
              <a:gd fmla="*/ 411 w 425" name="T26"/>
              <a:gd fmla="*/ 352 h 416" name="T27"/>
              <a:gd fmla="*/ 425 w 425" name="T28"/>
              <a:gd fmla="*/ 361 h 416" name="T29"/>
              <a:gd fmla="*/ 394 w 425" name="T30"/>
              <a:gd fmla="*/ 382 h 416" name="T31"/>
              <a:gd fmla="*/ 352 w 425" name="T32"/>
              <a:gd fmla="*/ 397 h 416" name="T33"/>
              <a:gd fmla="*/ 328 w 425" name="T34"/>
              <a:gd fmla="*/ 397 h 416" name="T35"/>
              <a:gd fmla="*/ 314 w 425" name="T36"/>
              <a:gd fmla="*/ 408 h 416" name="T37"/>
              <a:gd fmla="*/ 288 w 425" name="T38"/>
              <a:gd fmla="*/ 411 h 416" name="T39"/>
              <a:gd fmla="*/ 279 w 425" name="T40"/>
              <a:gd fmla="*/ 416 h 416" name="T41"/>
              <a:gd fmla="*/ 231 w 425" name="T42"/>
              <a:gd fmla="*/ 404 h 416" name="T43"/>
              <a:gd fmla="*/ 203 w 425" name="T44"/>
              <a:gd fmla="*/ 406 h 416" name="T45"/>
              <a:gd fmla="*/ 191 w 425" name="T46"/>
              <a:gd fmla="*/ 354 h 416" name="T47"/>
              <a:gd fmla="*/ 179 w 425" name="T48"/>
              <a:gd fmla="*/ 335 h 416" name="T49"/>
              <a:gd fmla="*/ 170 w 425" name="T50"/>
              <a:gd fmla="*/ 326 h 416" name="T51"/>
              <a:gd fmla="*/ 132 w 425" name="T52"/>
              <a:gd fmla="*/ 319 h 416" name="T53"/>
              <a:gd fmla="*/ 111 w 425" name="T54"/>
              <a:gd fmla="*/ 307 h 416" name="T55"/>
              <a:gd fmla="*/ 87 w 425" name="T56"/>
              <a:gd fmla="*/ 300 h 416" name="T57"/>
              <a:gd fmla="*/ 71 w 425" name="T58"/>
              <a:gd fmla="*/ 293 h 416" name="T59"/>
              <a:gd fmla="*/ 54 w 425" name="T60"/>
              <a:gd fmla="*/ 283 h 416" name="T61"/>
              <a:gd fmla="*/ 35 w 425" name="T62"/>
              <a:gd fmla="*/ 236 h 416" name="T63"/>
              <a:gd fmla="*/ 12 w 425" name="T64"/>
              <a:gd fmla="*/ 212 h 416" name="T65"/>
              <a:gd fmla="*/ 5 w 425" name="T66"/>
              <a:gd fmla="*/ 191 h 416" name="T67"/>
              <a:gd fmla="*/ 7 w 425" name="T68"/>
              <a:gd fmla="*/ 170 h 416" name="T69"/>
              <a:gd fmla="*/ 0 w 425" name="T70"/>
              <a:gd fmla="*/ 137 h 416" name="T71"/>
              <a:gd fmla="*/ 16 w 425" name="T72"/>
              <a:gd fmla="*/ 134 h 416" name="T73"/>
              <a:gd fmla="*/ 31 w 425" name="T74"/>
              <a:gd fmla="*/ 120 h 416" name="T75"/>
              <a:gd fmla="*/ 47 w 425" name="T76"/>
              <a:gd fmla="*/ 99 h 416" name="T77"/>
              <a:gd fmla="*/ 57 w 425" name="T78"/>
              <a:gd fmla="*/ 92 h 416" name="T79"/>
              <a:gd fmla="*/ 54 w 425" name="T80"/>
              <a:gd fmla="*/ 80 h 416" name="T81"/>
              <a:gd fmla="*/ 47 w 425" name="T82"/>
              <a:gd fmla="*/ 70 h 416" name="T83"/>
              <a:gd fmla="*/ 45 w 425" name="T84"/>
              <a:gd fmla="*/ 56 h 416" name="T85"/>
              <a:gd fmla="*/ 57 w 425" name="T86"/>
              <a:gd fmla="*/ 52 h 416" name="T87"/>
              <a:gd fmla="*/ 59 w 425" name="T88"/>
              <a:gd fmla="*/ 28 h 416" name="T89"/>
              <a:gd fmla="*/ 42 w 425" name="T90"/>
              <a:gd fmla="*/ 7 h 416" name="T91"/>
              <a:gd fmla="*/ 57 w 425" name="T92"/>
              <a:gd fmla="*/ 2 h 416" name="T93"/>
              <a:gd fmla="*/ 99 w 425" name="T94"/>
              <a:gd fmla="*/ 2 h 416" name="T95"/>
              <a:gd fmla="*/ 177 w 425" name="T96"/>
              <a:gd fmla="*/ 0 h 41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416" w="425">
                <a:moveTo>
                  <a:pt x="177" y="0"/>
                </a:moveTo>
                <a:lnTo>
                  <a:pt x="184" y="4"/>
                </a:lnTo>
                <a:lnTo>
                  <a:pt x="324" y="82"/>
                </a:lnTo>
                <a:lnTo>
                  <a:pt x="326" y="104"/>
                </a:lnTo>
                <a:lnTo>
                  <a:pt x="383" y="141"/>
                </a:lnTo>
                <a:lnTo>
                  <a:pt x="364" y="189"/>
                </a:lnTo>
                <a:lnTo>
                  <a:pt x="366" y="212"/>
                </a:lnTo>
                <a:lnTo>
                  <a:pt x="392" y="226"/>
                </a:lnTo>
                <a:lnTo>
                  <a:pt x="392" y="236"/>
                </a:lnTo>
                <a:lnTo>
                  <a:pt x="383" y="260"/>
                </a:lnTo>
                <a:lnTo>
                  <a:pt x="385" y="271"/>
                </a:lnTo>
                <a:lnTo>
                  <a:pt x="383" y="290"/>
                </a:lnTo>
                <a:lnTo>
                  <a:pt x="394" y="314"/>
                </a:lnTo>
                <a:lnTo>
                  <a:pt x="411" y="352"/>
                </a:lnTo>
                <a:lnTo>
                  <a:pt x="425" y="361"/>
                </a:lnTo>
                <a:lnTo>
                  <a:pt x="394" y="382"/>
                </a:lnTo>
                <a:lnTo>
                  <a:pt x="352" y="397"/>
                </a:lnTo>
                <a:lnTo>
                  <a:pt x="328" y="397"/>
                </a:lnTo>
                <a:lnTo>
                  <a:pt x="314" y="408"/>
                </a:lnTo>
                <a:lnTo>
                  <a:pt x="288" y="411"/>
                </a:lnTo>
                <a:lnTo>
                  <a:pt x="279" y="416"/>
                </a:lnTo>
                <a:lnTo>
                  <a:pt x="231" y="404"/>
                </a:lnTo>
                <a:lnTo>
                  <a:pt x="203" y="406"/>
                </a:lnTo>
                <a:lnTo>
                  <a:pt x="191" y="354"/>
                </a:lnTo>
                <a:lnTo>
                  <a:pt x="179" y="335"/>
                </a:lnTo>
                <a:lnTo>
                  <a:pt x="170" y="326"/>
                </a:lnTo>
                <a:lnTo>
                  <a:pt x="132" y="319"/>
                </a:lnTo>
                <a:lnTo>
                  <a:pt x="111" y="307"/>
                </a:lnTo>
                <a:lnTo>
                  <a:pt x="87" y="300"/>
                </a:lnTo>
                <a:lnTo>
                  <a:pt x="71" y="293"/>
                </a:lnTo>
                <a:lnTo>
                  <a:pt x="54" y="283"/>
                </a:lnTo>
                <a:lnTo>
                  <a:pt x="35" y="236"/>
                </a:lnTo>
                <a:lnTo>
                  <a:pt x="12" y="212"/>
                </a:lnTo>
                <a:lnTo>
                  <a:pt x="5" y="191"/>
                </a:lnTo>
                <a:lnTo>
                  <a:pt x="7" y="170"/>
                </a:lnTo>
                <a:lnTo>
                  <a:pt x="0" y="137"/>
                </a:lnTo>
                <a:lnTo>
                  <a:pt x="16" y="134"/>
                </a:lnTo>
                <a:lnTo>
                  <a:pt x="31" y="120"/>
                </a:lnTo>
                <a:lnTo>
                  <a:pt x="47" y="99"/>
                </a:lnTo>
                <a:lnTo>
                  <a:pt x="57" y="92"/>
                </a:lnTo>
                <a:lnTo>
                  <a:pt x="54" y="80"/>
                </a:lnTo>
                <a:lnTo>
                  <a:pt x="47" y="70"/>
                </a:lnTo>
                <a:lnTo>
                  <a:pt x="45" y="56"/>
                </a:lnTo>
                <a:lnTo>
                  <a:pt x="57" y="52"/>
                </a:lnTo>
                <a:lnTo>
                  <a:pt x="59" y="28"/>
                </a:lnTo>
                <a:lnTo>
                  <a:pt x="42" y="7"/>
                </a:lnTo>
                <a:lnTo>
                  <a:pt x="57" y="2"/>
                </a:lnTo>
                <a:lnTo>
                  <a:pt x="99" y="2"/>
                </a:lnTo>
                <a:lnTo>
                  <a:pt x="177" y="0"/>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47" name="Freeform 613"/>
          <p:cNvSpPr/>
          <p:nvPr/>
        </p:nvSpPr>
        <p:spPr bwMode="auto">
          <a:xfrm>
            <a:off x="3648840" y="3256644"/>
            <a:ext cx="281399" cy="159932"/>
          </a:xfrm>
          <a:custGeom>
            <a:gdLst>
              <a:gd fmla="*/ 390 w 695" name="T0"/>
              <a:gd fmla="*/ 15 h 395" name="T1"/>
              <a:gd fmla="*/ 411 w 695" name="T2"/>
              <a:gd fmla="*/ 5 h 395" name="T3"/>
              <a:gd fmla="*/ 475 w 695" name="T4"/>
              <a:gd fmla="*/ 29 h 395" name="T5"/>
              <a:gd fmla="*/ 468 w 695" name="T6"/>
              <a:gd fmla="*/ 55 h 395" name="T7"/>
              <a:gd fmla="*/ 513 w 695" name="T8"/>
              <a:gd fmla="*/ 81 h 395" name="T9"/>
              <a:gd fmla="*/ 562 w 695" name="T10"/>
              <a:gd fmla="*/ 107 h 395" name="T11"/>
              <a:gd fmla="*/ 614 w 695" name="T12"/>
              <a:gd fmla="*/ 123 h 395" name="T13"/>
              <a:gd fmla="*/ 695 w 695" name="T14"/>
              <a:gd fmla="*/ 140 h 395" name="T15"/>
              <a:gd fmla="*/ 678 w 695" name="T16"/>
              <a:gd fmla="*/ 180 h 395" name="T17"/>
              <a:gd fmla="*/ 681 w 695" name="T18"/>
              <a:gd fmla="*/ 223 h 395" name="T19"/>
              <a:gd fmla="*/ 624 w 695" name="T20"/>
              <a:gd fmla="*/ 241 h 395" name="T21"/>
              <a:gd fmla="*/ 593 w 695" name="T22"/>
              <a:gd fmla="*/ 267 h 395" name="T23"/>
              <a:gd fmla="*/ 532 w 695" name="T24"/>
              <a:gd fmla="*/ 284 h 395" name="T25"/>
              <a:gd fmla="*/ 480 w 695" name="T26"/>
              <a:gd fmla="*/ 315 h 395" name="T27"/>
              <a:gd fmla="*/ 517 w 695" name="T28"/>
              <a:gd fmla="*/ 345 h 395" name="T29"/>
              <a:gd fmla="*/ 551 w 695" name="T30"/>
              <a:gd fmla="*/ 360 h 395" name="T31"/>
              <a:gd fmla="*/ 456 w 695" name="T32"/>
              <a:gd fmla="*/ 395 h 395" name="T33"/>
              <a:gd fmla="*/ 442 w 695" name="T34"/>
              <a:gd fmla="*/ 362 h 395" name="T35"/>
              <a:gd fmla="*/ 406 w 695" name="T36"/>
              <a:gd fmla="*/ 338 h 395" name="T37"/>
              <a:gd fmla="*/ 444 w 695" name="T38"/>
              <a:gd fmla="*/ 310 h 395" name="T39"/>
              <a:gd fmla="*/ 432 w 695" name="T40"/>
              <a:gd fmla="*/ 312 h 395" name="T41"/>
              <a:gd fmla="*/ 371 w 695" name="T42"/>
              <a:gd fmla="*/ 282 h 395" name="T43"/>
              <a:gd fmla="*/ 319 w 695" name="T44"/>
              <a:gd fmla="*/ 315 h 395" name="T45"/>
              <a:gd fmla="*/ 272 w 695" name="T46"/>
              <a:gd fmla="*/ 341 h 395" name="T47"/>
              <a:gd fmla="*/ 236 w 695" name="T48"/>
              <a:gd fmla="*/ 341 h 395" name="T49"/>
              <a:gd fmla="*/ 253 w 695" name="T50"/>
              <a:gd fmla="*/ 319 h 395" name="T51"/>
              <a:gd fmla="*/ 262 w 695" name="T52"/>
              <a:gd fmla="*/ 296 h 395" name="T53"/>
              <a:gd fmla="*/ 274 w 695" name="T54"/>
              <a:gd fmla="*/ 298 h 395" name="T55"/>
              <a:gd fmla="*/ 307 w 695" name="T56"/>
              <a:gd fmla="*/ 296 h 395" name="T57"/>
              <a:gd fmla="*/ 302 w 695" name="T58"/>
              <a:gd fmla="*/ 284 h 395" name="T59"/>
              <a:gd fmla="*/ 284 w 695" name="T60"/>
              <a:gd fmla="*/ 251 h 395" name="T61"/>
              <a:gd fmla="*/ 272 w 695" name="T62"/>
              <a:gd fmla="*/ 227 h 395" name="T63"/>
              <a:gd fmla="*/ 239 w 695" name="T64"/>
              <a:gd fmla="*/ 211 h 395" name="T65"/>
              <a:gd fmla="*/ 184 w 695" name="T66"/>
              <a:gd fmla="*/ 201 h 395" name="T67"/>
              <a:gd fmla="*/ 158 w 695" name="T68"/>
              <a:gd fmla="*/ 208 h 395" name="T69"/>
              <a:gd fmla="*/ 121 w 695" name="T70"/>
              <a:gd fmla="*/ 225 h 395" name="T71"/>
              <a:gd fmla="*/ 90 w 695" name="T72"/>
              <a:gd fmla="*/ 220 h 395" name="T73"/>
              <a:gd fmla="*/ 40 w 695" name="T74"/>
              <a:gd fmla="*/ 213 h 395" name="T75"/>
              <a:gd fmla="*/ 21 w 695" name="T76"/>
              <a:gd fmla="*/ 211 h 395" name="T77"/>
              <a:gd fmla="*/ 7 w 695" name="T78"/>
              <a:gd fmla="*/ 178 h 395" name="T79"/>
              <a:gd fmla="*/ 26 w 695" name="T80"/>
              <a:gd fmla="*/ 168 h 395" name="T81"/>
              <a:gd fmla="*/ 52 w 695" name="T82"/>
              <a:gd fmla="*/ 104 h 395" name="T83"/>
              <a:gd fmla="*/ 76 w 695" name="T84"/>
              <a:gd fmla="*/ 83 h 395" name="T85"/>
              <a:gd fmla="*/ 73 w 695" name="T86"/>
              <a:gd fmla="*/ 38 h 395" name="T87"/>
              <a:gd fmla="*/ 125 w 695" name="T88"/>
              <a:gd fmla="*/ 22 h 395" name="T89"/>
              <a:gd fmla="*/ 208 w 695" name="T90"/>
              <a:gd fmla="*/ 38 h 395" name="T91"/>
              <a:gd fmla="*/ 253 w 695" name="T92"/>
              <a:gd fmla="*/ 48 h 395" name="T93"/>
              <a:gd fmla="*/ 276 w 695" name="T94"/>
              <a:gd fmla="*/ 50 h 395" name="T95"/>
              <a:gd fmla="*/ 326 w 695" name="T96"/>
              <a:gd fmla="*/ 52 h 395" name="T97"/>
              <a:gd fmla="*/ 340 w 695" name="T98"/>
              <a:gd fmla="*/ 15 h 395"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95" w="695">
                <a:moveTo>
                  <a:pt x="373" y="12"/>
                </a:moveTo>
                <a:lnTo>
                  <a:pt x="390" y="15"/>
                </a:lnTo>
                <a:lnTo>
                  <a:pt x="399" y="3"/>
                </a:lnTo>
                <a:lnTo>
                  <a:pt x="411" y="5"/>
                </a:lnTo>
                <a:lnTo>
                  <a:pt x="451" y="0"/>
                </a:lnTo>
                <a:lnTo>
                  <a:pt x="475" y="29"/>
                </a:lnTo>
                <a:lnTo>
                  <a:pt x="466" y="41"/>
                </a:lnTo>
                <a:lnTo>
                  <a:pt x="468" y="55"/>
                </a:lnTo>
                <a:lnTo>
                  <a:pt x="499" y="57"/>
                </a:lnTo>
                <a:lnTo>
                  <a:pt x="513" y="81"/>
                </a:lnTo>
                <a:lnTo>
                  <a:pt x="513" y="90"/>
                </a:lnTo>
                <a:lnTo>
                  <a:pt x="562" y="107"/>
                </a:lnTo>
                <a:lnTo>
                  <a:pt x="591" y="100"/>
                </a:lnTo>
                <a:lnTo>
                  <a:pt x="614" y="123"/>
                </a:lnTo>
                <a:lnTo>
                  <a:pt x="638" y="123"/>
                </a:lnTo>
                <a:lnTo>
                  <a:pt x="695" y="140"/>
                </a:lnTo>
                <a:lnTo>
                  <a:pt x="695" y="154"/>
                </a:lnTo>
                <a:lnTo>
                  <a:pt x="678" y="180"/>
                </a:lnTo>
                <a:lnTo>
                  <a:pt x="688" y="208"/>
                </a:lnTo>
                <a:lnTo>
                  <a:pt x="681" y="223"/>
                </a:lnTo>
                <a:lnTo>
                  <a:pt x="645" y="227"/>
                </a:lnTo>
                <a:lnTo>
                  <a:pt x="624" y="241"/>
                </a:lnTo>
                <a:lnTo>
                  <a:pt x="624" y="263"/>
                </a:lnTo>
                <a:lnTo>
                  <a:pt x="593" y="267"/>
                </a:lnTo>
                <a:lnTo>
                  <a:pt x="567" y="282"/>
                </a:lnTo>
                <a:lnTo>
                  <a:pt x="532" y="284"/>
                </a:lnTo>
                <a:lnTo>
                  <a:pt x="496" y="303"/>
                </a:lnTo>
                <a:lnTo>
                  <a:pt x="480" y="315"/>
                </a:lnTo>
                <a:lnTo>
                  <a:pt x="499" y="334"/>
                </a:lnTo>
                <a:lnTo>
                  <a:pt x="517" y="345"/>
                </a:lnTo>
                <a:lnTo>
                  <a:pt x="558" y="341"/>
                </a:lnTo>
                <a:lnTo>
                  <a:pt x="551" y="360"/>
                </a:lnTo>
                <a:lnTo>
                  <a:pt x="508" y="367"/>
                </a:lnTo>
                <a:lnTo>
                  <a:pt x="456" y="395"/>
                </a:lnTo>
                <a:lnTo>
                  <a:pt x="435" y="386"/>
                </a:lnTo>
                <a:lnTo>
                  <a:pt x="442" y="362"/>
                </a:lnTo>
                <a:lnTo>
                  <a:pt x="399" y="348"/>
                </a:lnTo>
                <a:lnTo>
                  <a:pt x="406" y="338"/>
                </a:lnTo>
                <a:lnTo>
                  <a:pt x="451" y="319"/>
                </a:lnTo>
                <a:lnTo>
                  <a:pt x="444" y="310"/>
                </a:lnTo>
                <a:lnTo>
                  <a:pt x="440" y="315"/>
                </a:lnTo>
                <a:lnTo>
                  <a:pt x="432" y="312"/>
                </a:lnTo>
                <a:lnTo>
                  <a:pt x="373" y="301"/>
                </a:lnTo>
                <a:lnTo>
                  <a:pt x="371" y="282"/>
                </a:lnTo>
                <a:lnTo>
                  <a:pt x="336" y="289"/>
                </a:lnTo>
                <a:lnTo>
                  <a:pt x="319" y="315"/>
                </a:lnTo>
                <a:lnTo>
                  <a:pt x="291" y="350"/>
                </a:lnTo>
                <a:lnTo>
                  <a:pt x="272" y="341"/>
                </a:lnTo>
                <a:lnTo>
                  <a:pt x="255" y="350"/>
                </a:lnTo>
                <a:lnTo>
                  <a:pt x="236" y="341"/>
                </a:lnTo>
                <a:lnTo>
                  <a:pt x="246" y="336"/>
                </a:lnTo>
                <a:lnTo>
                  <a:pt x="253" y="319"/>
                </a:lnTo>
                <a:lnTo>
                  <a:pt x="265" y="303"/>
                </a:lnTo>
                <a:lnTo>
                  <a:pt x="262" y="296"/>
                </a:lnTo>
                <a:lnTo>
                  <a:pt x="269" y="291"/>
                </a:lnTo>
                <a:lnTo>
                  <a:pt x="274" y="298"/>
                </a:lnTo>
                <a:lnTo>
                  <a:pt x="295" y="298"/>
                </a:lnTo>
                <a:lnTo>
                  <a:pt x="307" y="296"/>
                </a:lnTo>
                <a:lnTo>
                  <a:pt x="300" y="291"/>
                </a:lnTo>
                <a:lnTo>
                  <a:pt x="302" y="284"/>
                </a:lnTo>
                <a:lnTo>
                  <a:pt x="288" y="272"/>
                </a:lnTo>
                <a:lnTo>
                  <a:pt x="284" y="251"/>
                </a:lnTo>
                <a:lnTo>
                  <a:pt x="269" y="244"/>
                </a:lnTo>
                <a:lnTo>
                  <a:pt x="272" y="227"/>
                </a:lnTo>
                <a:lnTo>
                  <a:pt x="253" y="213"/>
                </a:lnTo>
                <a:lnTo>
                  <a:pt x="239" y="211"/>
                </a:lnTo>
                <a:lnTo>
                  <a:pt x="210" y="197"/>
                </a:lnTo>
                <a:lnTo>
                  <a:pt x="184" y="201"/>
                </a:lnTo>
                <a:lnTo>
                  <a:pt x="175" y="208"/>
                </a:lnTo>
                <a:lnTo>
                  <a:pt x="158" y="208"/>
                </a:lnTo>
                <a:lnTo>
                  <a:pt x="149" y="220"/>
                </a:lnTo>
                <a:lnTo>
                  <a:pt x="121" y="225"/>
                </a:lnTo>
                <a:lnTo>
                  <a:pt x="106" y="232"/>
                </a:lnTo>
                <a:lnTo>
                  <a:pt x="90" y="220"/>
                </a:lnTo>
                <a:lnTo>
                  <a:pt x="64" y="220"/>
                </a:lnTo>
                <a:lnTo>
                  <a:pt x="40" y="213"/>
                </a:lnTo>
                <a:lnTo>
                  <a:pt x="24" y="225"/>
                </a:lnTo>
                <a:lnTo>
                  <a:pt x="21" y="211"/>
                </a:lnTo>
                <a:lnTo>
                  <a:pt x="0" y="199"/>
                </a:lnTo>
                <a:lnTo>
                  <a:pt x="7" y="178"/>
                </a:lnTo>
                <a:lnTo>
                  <a:pt x="19" y="166"/>
                </a:lnTo>
                <a:lnTo>
                  <a:pt x="26" y="168"/>
                </a:lnTo>
                <a:lnTo>
                  <a:pt x="17" y="145"/>
                </a:lnTo>
                <a:lnTo>
                  <a:pt x="52" y="104"/>
                </a:lnTo>
                <a:lnTo>
                  <a:pt x="71" y="97"/>
                </a:lnTo>
                <a:lnTo>
                  <a:pt x="76" y="83"/>
                </a:lnTo>
                <a:lnTo>
                  <a:pt x="54" y="38"/>
                </a:lnTo>
                <a:lnTo>
                  <a:pt x="73" y="38"/>
                </a:lnTo>
                <a:lnTo>
                  <a:pt x="95" y="24"/>
                </a:lnTo>
                <a:lnTo>
                  <a:pt x="125" y="22"/>
                </a:lnTo>
                <a:lnTo>
                  <a:pt x="163" y="26"/>
                </a:lnTo>
                <a:lnTo>
                  <a:pt x="208" y="38"/>
                </a:lnTo>
                <a:lnTo>
                  <a:pt x="239" y="41"/>
                </a:lnTo>
                <a:lnTo>
                  <a:pt x="253" y="48"/>
                </a:lnTo>
                <a:lnTo>
                  <a:pt x="267" y="38"/>
                </a:lnTo>
                <a:lnTo>
                  <a:pt x="276" y="50"/>
                </a:lnTo>
                <a:lnTo>
                  <a:pt x="312" y="48"/>
                </a:lnTo>
                <a:lnTo>
                  <a:pt x="326" y="52"/>
                </a:lnTo>
                <a:lnTo>
                  <a:pt x="328" y="26"/>
                </a:lnTo>
                <a:lnTo>
                  <a:pt x="340" y="15"/>
                </a:lnTo>
                <a:lnTo>
                  <a:pt x="373" y="12"/>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48" name="Freeform 614"/>
          <p:cNvSpPr/>
          <p:nvPr/>
        </p:nvSpPr>
        <p:spPr bwMode="auto">
          <a:xfrm>
            <a:off x="3756946" y="4173722"/>
            <a:ext cx="28747" cy="27533"/>
          </a:xfrm>
          <a:custGeom>
            <a:gdLst>
              <a:gd fmla="*/ 54 w 71" name="T0"/>
              <a:gd fmla="*/ 0 h 68" name="T1"/>
              <a:gd fmla="*/ 71 w 71" name="T2"/>
              <a:gd fmla="*/ 21 h 68" name="T3"/>
              <a:gd fmla="*/ 69 w 71" name="T4"/>
              <a:gd fmla="*/ 45 h 68" name="T5"/>
              <a:gd fmla="*/ 57 w 71" name="T6"/>
              <a:gd fmla="*/ 49 h 68" name="T7"/>
              <a:gd fmla="*/ 35 w 71" name="T8"/>
              <a:gd fmla="*/ 47 h 68" name="T9"/>
              <a:gd fmla="*/ 24 w 71" name="T10"/>
              <a:gd fmla="*/ 68 h 68" name="T11"/>
              <a:gd fmla="*/ 0 w 71" name="T12"/>
              <a:gd fmla="*/ 66 h 68" name="T13"/>
              <a:gd fmla="*/ 5 w 71" name="T14"/>
              <a:gd fmla="*/ 45 h 68" name="T15"/>
              <a:gd fmla="*/ 9 w 71" name="T16"/>
              <a:gd fmla="*/ 40 h 68" name="T17"/>
              <a:gd fmla="*/ 12 w 71" name="T18"/>
              <a:gd fmla="*/ 19 h 68" name="T19"/>
              <a:gd fmla="*/ 21 w 71" name="T20"/>
              <a:gd fmla="*/ 7 h 68" name="T21"/>
              <a:gd fmla="*/ 31 w 71" name="T22"/>
              <a:gd fmla="*/ 11 h 68" name="T23"/>
              <a:gd fmla="*/ 54 w 71" name="T24"/>
              <a:gd fmla="*/ 0 h 6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8" w="71">
                <a:moveTo>
                  <a:pt x="54" y="0"/>
                </a:moveTo>
                <a:lnTo>
                  <a:pt x="71" y="21"/>
                </a:lnTo>
                <a:lnTo>
                  <a:pt x="69" y="45"/>
                </a:lnTo>
                <a:lnTo>
                  <a:pt x="57" y="49"/>
                </a:lnTo>
                <a:lnTo>
                  <a:pt x="35" y="47"/>
                </a:lnTo>
                <a:lnTo>
                  <a:pt x="24" y="68"/>
                </a:lnTo>
                <a:lnTo>
                  <a:pt x="0" y="66"/>
                </a:lnTo>
                <a:lnTo>
                  <a:pt x="5" y="45"/>
                </a:lnTo>
                <a:lnTo>
                  <a:pt x="9" y="40"/>
                </a:lnTo>
                <a:lnTo>
                  <a:pt x="12" y="19"/>
                </a:lnTo>
                <a:lnTo>
                  <a:pt x="21" y="7"/>
                </a:lnTo>
                <a:lnTo>
                  <a:pt x="31" y="11"/>
                </a:lnTo>
                <a:lnTo>
                  <a:pt x="54" y="0"/>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49" name="Freeform 615"/>
          <p:cNvSpPr/>
          <p:nvPr/>
        </p:nvSpPr>
        <p:spPr bwMode="auto">
          <a:xfrm>
            <a:off x="3844807" y="3637646"/>
            <a:ext cx="329176" cy="261154"/>
          </a:xfrm>
          <a:custGeom>
            <a:gdLst>
              <a:gd fmla="*/ 310 w 813" name="T0"/>
              <a:gd fmla="*/ 629 h 645" name="T1"/>
              <a:gd fmla="*/ 296 w 813" name="T2"/>
              <a:gd fmla="*/ 603 h 645" name="T3"/>
              <a:gd fmla="*/ 256 w 813" name="T4"/>
              <a:gd fmla="*/ 556 h 645" name="T5"/>
              <a:gd fmla="*/ 218 w 813" name="T6"/>
              <a:gd fmla="*/ 494 h 645" name="T7"/>
              <a:gd fmla="*/ 175 w 813" name="T8"/>
              <a:gd fmla="*/ 449 h 645" name="T9"/>
              <a:gd fmla="*/ 173 w 813" name="T10"/>
              <a:gd fmla="*/ 397 h 645" name="T11"/>
              <a:gd fmla="*/ 130 w 813" name="T12"/>
              <a:gd fmla="*/ 336 h 645" name="T13"/>
              <a:gd fmla="*/ 97 w 813" name="T14"/>
              <a:gd fmla="*/ 305 h 645" name="T15"/>
              <a:gd fmla="*/ 90 w 813" name="T16"/>
              <a:gd fmla="*/ 274 h 645" name="T17"/>
              <a:gd fmla="*/ 62 w 813" name="T18"/>
              <a:gd fmla="*/ 234 h 645" name="T19"/>
              <a:gd fmla="*/ 19 w 813" name="T20"/>
              <a:gd fmla="*/ 173 h 645" name="T21"/>
              <a:gd fmla="*/ 8 w 813" name="T22"/>
              <a:gd fmla="*/ 149 h 645" name="T23"/>
              <a:gd fmla="*/ 12 w 813" name="T24"/>
              <a:gd fmla="*/ 118 h 645" name="T25"/>
              <a:gd fmla="*/ 74 w 813" name="T26"/>
              <a:gd fmla="*/ 114 h 645" name="T27"/>
              <a:gd fmla="*/ 111 w 813" name="T28"/>
              <a:gd fmla="*/ 92 h 645" name="T29"/>
              <a:gd fmla="*/ 130 w 813" name="T30"/>
              <a:gd fmla="*/ 71 h 645" name="T31"/>
              <a:gd fmla="*/ 171 w 813" name="T32"/>
              <a:gd fmla="*/ 7 h 645" name="T33"/>
              <a:gd fmla="*/ 223 w 813" name="T34"/>
              <a:gd fmla="*/ 12 h 645" name="T35"/>
              <a:gd fmla="*/ 390 w 813" name="T36"/>
              <a:gd fmla="*/ 125 h 645" name="T37"/>
              <a:gd fmla="*/ 497 w 813" name="T38"/>
              <a:gd fmla="*/ 135 h 645" name="T39"/>
              <a:gd fmla="*/ 532 w 813" name="T40"/>
              <a:gd fmla="*/ 151 h 645" name="T41"/>
              <a:gd fmla="*/ 567 w 813" name="T42"/>
              <a:gd fmla="*/ 199 h 645" name="T43"/>
              <a:gd fmla="*/ 601 w 813" name="T44"/>
              <a:gd fmla="*/ 229 h 645" name="T45"/>
              <a:gd fmla="*/ 598 w 813" name="T46"/>
              <a:gd fmla="*/ 260 h 645" name="T47"/>
              <a:gd fmla="*/ 615 w 813" name="T48"/>
              <a:gd fmla="*/ 286 h 645" name="T49"/>
              <a:gd fmla="*/ 627 w 813" name="T50"/>
              <a:gd fmla="*/ 310 h 645" name="T51"/>
              <a:gd fmla="*/ 648 w 813" name="T52"/>
              <a:gd fmla="*/ 314 h 645" name="T53"/>
              <a:gd fmla="*/ 657 w 813" name="T54"/>
              <a:gd fmla="*/ 340 h 645" name="T55"/>
              <a:gd fmla="*/ 787 w 813" name="T56"/>
              <a:gd fmla="*/ 402 h 645" name="T57"/>
              <a:gd fmla="*/ 813 w 813" name="T58"/>
              <a:gd fmla="*/ 421 h 645" name="T59"/>
              <a:gd fmla="*/ 671 w 813" name="T60"/>
              <a:gd fmla="*/ 541 h 645" name="T61"/>
              <a:gd fmla="*/ 525 w 813" name="T62"/>
              <a:gd fmla="*/ 574 h 645" name="T63"/>
              <a:gd fmla="*/ 478 w 813" name="T64"/>
              <a:gd fmla="*/ 622 h 645" name="T65"/>
              <a:gd fmla="*/ 454 w 813" name="T66"/>
              <a:gd fmla="*/ 612 h 645" name="T67"/>
              <a:gd fmla="*/ 409 w 813" name="T68"/>
              <a:gd fmla="*/ 603 h 645" name="T69"/>
              <a:gd fmla="*/ 355 w 813" name="T70"/>
              <a:gd fmla="*/ 608 h 645" name="T71"/>
              <a:gd fmla="*/ 329 w 813" name="T72"/>
              <a:gd fmla="*/ 617 h 645" name="T73"/>
              <a:gd fmla="*/ 315 w 813" name="T74"/>
              <a:gd fmla="*/ 645 h 645"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645" w="813">
                <a:moveTo>
                  <a:pt x="315" y="645"/>
                </a:moveTo>
                <a:lnTo>
                  <a:pt x="310" y="629"/>
                </a:lnTo>
                <a:lnTo>
                  <a:pt x="298" y="617"/>
                </a:lnTo>
                <a:lnTo>
                  <a:pt x="296" y="603"/>
                </a:lnTo>
                <a:lnTo>
                  <a:pt x="277" y="589"/>
                </a:lnTo>
                <a:lnTo>
                  <a:pt x="256" y="556"/>
                </a:lnTo>
                <a:lnTo>
                  <a:pt x="244" y="522"/>
                </a:lnTo>
                <a:lnTo>
                  <a:pt x="218" y="494"/>
                </a:lnTo>
                <a:lnTo>
                  <a:pt x="201" y="487"/>
                </a:lnTo>
                <a:lnTo>
                  <a:pt x="175" y="449"/>
                </a:lnTo>
                <a:lnTo>
                  <a:pt x="171" y="421"/>
                </a:lnTo>
                <a:lnTo>
                  <a:pt x="173" y="397"/>
                </a:lnTo>
                <a:lnTo>
                  <a:pt x="149" y="352"/>
                </a:lnTo>
                <a:lnTo>
                  <a:pt x="130" y="336"/>
                </a:lnTo>
                <a:lnTo>
                  <a:pt x="111" y="329"/>
                </a:lnTo>
                <a:lnTo>
                  <a:pt x="97" y="305"/>
                </a:lnTo>
                <a:lnTo>
                  <a:pt x="100" y="296"/>
                </a:lnTo>
                <a:lnTo>
                  <a:pt x="90" y="274"/>
                </a:lnTo>
                <a:lnTo>
                  <a:pt x="78" y="265"/>
                </a:lnTo>
                <a:lnTo>
                  <a:pt x="62" y="234"/>
                </a:lnTo>
                <a:lnTo>
                  <a:pt x="38" y="201"/>
                </a:lnTo>
                <a:lnTo>
                  <a:pt x="19" y="173"/>
                </a:lnTo>
                <a:lnTo>
                  <a:pt x="0" y="173"/>
                </a:lnTo>
                <a:lnTo>
                  <a:pt x="8" y="149"/>
                </a:lnTo>
                <a:lnTo>
                  <a:pt x="8" y="135"/>
                </a:lnTo>
                <a:lnTo>
                  <a:pt x="12" y="118"/>
                </a:lnTo>
                <a:lnTo>
                  <a:pt x="55" y="125"/>
                </a:lnTo>
                <a:lnTo>
                  <a:pt x="74" y="114"/>
                </a:lnTo>
                <a:lnTo>
                  <a:pt x="81" y="97"/>
                </a:lnTo>
                <a:lnTo>
                  <a:pt x="111" y="92"/>
                </a:lnTo>
                <a:lnTo>
                  <a:pt x="119" y="78"/>
                </a:lnTo>
                <a:lnTo>
                  <a:pt x="130" y="71"/>
                </a:lnTo>
                <a:lnTo>
                  <a:pt x="93" y="28"/>
                </a:lnTo>
                <a:lnTo>
                  <a:pt x="171" y="7"/>
                </a:lnTo>
                <a:lnTo>
                  <a:pt x="178" y="0"/>
                </a:lnTo>
                <a:lnTo>
                  <a:pt x="223" y="12"/>
                </a:lnTo>
                <a:lnTo>
                  <a:pt x="282" y="43"/>
                </a:lnTo>
                <a:lnTo>
                  <a:pt x="390" y="125"/>
                </a:lnTo>
                <a:lnTo>
                  <a:pt x="461" y="130"/>
                </a:lnTo>
                <a:lnTo>
                  <a:pt x="497" y="135"/>
                </a:lnTo>
                <a:lnTo>
                  <a:pt x="506" y="154"/>
                </a:lnTo>
                <a:lnTo>
                  <a:pt x="532" y="151"/>
                </a:lnTo>
                <a:lnTo>
                  <a:pt x="549" y="189"/>
                </a:lnTo>
                <a:lnTo>
                  <a:pt x="567" y="199"/>
                </a:lnTo>
                <a:lnTo>
                  <a:pt x="575" y="213"/>
                </a:lnTo>
                <a:lnTo>
                  <a:pt x="601" y="229"/>
                </a:lnTo>
                <a:lnTo>
                  <a:pt x="603" y="246"/>
                </a:lnTo>
                <a:lnTo>
                  <a:pt x="598" y="260"/>
                </a:lnTo>
                <a:lnTo>
                  <a:pt x="603" y="274"/>
                </a:lnTo>
                <a:lnTo>
                  <a:pt x="615" y="286"/>
                </a:lnTo>
                <a:lnTo>
                  <a:pt x="619" y="300"/>
                </a:lnTo>
                <a:lnTo>
                  <a:pt x="627" y="310"/>
                </a:lnTo>
                <a:lnTo>
                  <a:pt x="636" y="317"/>
                </a:lnTo>
                <a:lnTo>
                  <a:pt x="648" y="314"/>
                </a:lnTo>
                <a:lnTo>
                  <a:pt x="655" y="331"/>
                </a:lnTo>
                <a:lnTo>
                  <a:pt x="657" y="340"/>
                </a:lnTo>
                <a:lnTo>
                  <a:pt x="671" y="381"/>
                </a:lnTo>
                <a:lnTo>
                  <a:pt x="787" y="402"/>
                </a:lnTo>
                <a:lnTo>
                  <a:pt x="797" y="392"/>
                </a:lnTo>
                <a:lnTo>
                  <a:pt x="813" y="421"/>
                </a:lnTo>
                <a:lnTo>
                  <a:pt x="787" y="501"/>
                </a:lnTo>
                <a:lnTo>
                  <a:pt x="671" y="541"/>
                </a:lnTo>
                <a:lnTo>
                  <a:pt x="560" y="556"/>
                </a:lnTo>
                <a:lnTo>
                  <a:pt x="525" y="574"/>
                </a:lnTo>
                <a:lnTo>
                  <a:pt x="497" y="617"/>
                </a:lnTo>
                <a:lnTo>
                  <a:pt x="478" y="622"/>
                </a:lnTo>
                <a:lnTo>
                  <a:pt x="468" y="610"/>
                </a:lnTo>
                <a:lnTo>
                  <a:pt x="454" y="612"/>
                </a:lnTo>
                <a:lnTo>
                  <a:pt x="416" y="608"/>
                </a:lnTo>
                <a:lnTo>
                  <a:pt x="409" y="603"/>
                </a:lnTo>
                <a:lnTo>
                  <a:pt x="364" y="605"/>
                </a:lnTo>
                <a:lnTo>
                  <a:pt x="355" y="608"/>
                </a:lnTo>
                <a:lnTo>
                  <a:pt x="338" y="598"/>
                </a:lnTo>
                <a:lnTo>
                  <a:pt x="329" y="617"/>
                </a:lnTo>
                <a:lnTo>
                  <a:pt x="331" y="634"/>
                </a:lnTo>
                <a:lnTo>
                  <a:pt x="315" y="645"/>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50" name="Freeform 616"/>
          <p:cNvSpPr/>
          <p:nvPr/>
        </p:nvSpPr>
        <p:spPr bwMode="auto">
          <a:xfrm>
            <a:off x="3493767" y="4074119"/>
            <a:ext cx="296785" cy="289092"/>
          </a:xfrm>
          <a:custGeom>
            <a:gdLst>
              <a:gd fmla="*/ 719 w 733" name="T0"/>
              <a:gd fmla="*/ 111 h 714" name="T1"/>
              <a:gd fmla="*/ 721 w 733" name="T2"/>
              <a:gd fmla="*/ 130 h 714" name="T3"/>
              <a:gd fmla="*/ 693 w 733" name="T4"/>
              <a:gd fmla="*/ 161 h 714" name="T5"/>
              <a:gd fmla="*/ 681 w 733" name="T6"/>
              <a:gd fmla="*/ 210 h 714" name="T7"/>
              <a:gd fmla="*/ 671 w 733" name="T8"/>
              <a:gd fmla="*/ 253 h 714" name="T9"/>
              <a:gd fmla="*/ 659 w 733" name="T10"/>
              <a:gd fmla="*/ 286 h 714" name="T11"/>
              <a:gd fmla="*/ 650 w 733" name="T12"/>
              <a:gd fmla="*/ 312 h 714" name="T13"/>
              <a:gd fmla="*/ 662 w 733" name="T14"/>
              <a:gd fmla="*/ 376 h 714" name="T15"/>
              <a:gd fmla="*/ 667 w 733" name="T16"/>
              <a:gd fmla="*/ 430 h 714" name="T17"/>
              <a:gd fmla="*/ 697 w 733" name="T18"/>
              <a:gd fmla="*/ 475 h 714" name="T19"/>
              <a:gd fmla="*/ 702 w 733" name="T20"/>
              <a:gd fmla="*/ 517 h 714" name="T21"/>
              <a:gd fmla="*/ 641 w 733" name="T22"/>
              <a:gd fmla="*/ 529 h 714" name="T23"/>
              <a:gd fmla="*/ 638 w 733" name="T24"/>
              <a:gd fmla="*/ 572 h 714" name="T25"/>
              <a:gd fmla="*/ 626 w 733" name="T26"/>
              <a:gd fmla="*/ 657 h 714" name="T27"/>
              <a:gd fmla="*/ 662 w 733" name="T28"/>
              <a:gd fmla="*/ 678 h 714" name="T29"/>
              <a:gd fmla="*/ 676 w 733" name="T30"/>
              <a:gd fmla="*/ 714 h 714" name="T31"/>
              <a:gd fmla="*/ 631 w 733" name="T32"/>
              <a:gd fmla="*/ 692 h 714" name="T33"/>
              <a:gd fmla="*/ 589 w 733" name="T34"/>
              <a:gd fmla="*/ 669 h 714" name="T35"/>
              <a:gd fmla="*/ 556 w 733" name="T36"/>
              <a:gd fmla="*/ 662 h 714" name="T37"/>
              <a:gd fmla="*/ 511 w 733" name="T38"/>
              <a:gd fmla="*/ 638 h 714" name="T39"/>
              <a:gd fmla="*/ 468 w 733" name="T40"/>
              <a:gd fmla="*/ 636 h 714" name="T41"/>
              <a:gd fmla="*/ 454 w 733" name="T42"/>
              <a:gd fmla="*/ 624 h 714" name="T43"/>
              <a:gd fmla="*/ 411 w 733" name="T44"/>
              <a:gd fmla="*/ 626 h 714" name="T45"/>
              <a:gd fmla="*/ 385 w 733" name="T46"/>
              <a:gd fmla="*/ 629 h 714" name="T47"/>
              <a:gd fmla="*/ 374 w 733" name="T48"/>
              <a:gd fmla="*/ 569 h 714" name="T49"/>
              <a:gd fmla="*/ 378 w 733" name="T50"/>
              <a:gd fmla="*/ 522 h 714" name="T51"/>
              <a:gd fmla="*/ 369 w 733" name="T52"/>
              <a:gd fmla="*/ 482 h 714" name="T53"/>
              <a:gd fmla="*/ 326 w 733" name="T54"/>
              <a:gd fmla="*/ 468 h 714" name="T55"/>
              <a:gd fmla="*/ 303 w 733" name="T56"/>
              <a:gd fmla="*/ 475 h 714" name="T57"/>
              <a:gd fmla="*/ 270 w 733" name="T58"/>
              <a:gd fmla="*/ 499 h 714" name="T59"/>
              <a:gd fmla="*/ 244 w 733" name="T60"/>
              <a:gd fmla="*/ 503 h 714" name="T61"/>
              <a:gd fmla="*/ 203 w 733" name="T62"/>
              <a:gd fmla="*/ 513 h 714" name="T63"/>
              <a:gd fmla="*/ 180 w 733" name="T64"/>
              <a:gd fmla="*/ 480 h 714" name="T65"/>
              <a:gd fmla="*/ 161 w 733" name="T66"/>
              <a:gd fmla="*/ 428 h 714" name="T67"/>
              <a:gd fmla="*/ 33 w 733" name="T68"/>
              <a:gd fmla="*/ 432 h 714" name="T69"/>
              <a:gd fmla="*/ 5 w 733" name="T70"/>
              <a:gd fmla="*/ 437 h 714" name="T71"/>
              <a:gd fmla="*/ 10 w 733" name="T72"/>
              <a:gd fmla="*/ 421 h 714" name="T73"/>
              <a:gd fmla="*/ 17 w 733" name="T74"/>
              <a:gd fmla="*/ 392 h 714" name="T75"/>
              <a:gd fmla="*/ 40 w 733" name="T76"/>
              <a:gd fmla="*/ 390 h 714" name="T77"/>
              <a:gd fmla="*/ 76 w 733" name="T78"/>
              <a:gd fmla="*/ 376 h 714" name="T79"/>
              <a:gd fmla="*/ 92 w 733" name="T80"/>
              <a:gd fmla="*/ 392 h 714" name="T81"/>
              <a:gd fmla="*/ 137 w 733" name="T82"/>
              <a:gd fmla="*/ 350 h 714" name="T83"/>
              <a:gd fmla="*/ 147 w 733" name="T84"/>
              <a:gd fmla="*/ 305 h 714" name="T85"/>
              <a:gd fmla="*/ 180 w 733" name="T86"/>
              <a:gd fmla="*/ 248 h 714" name="T87"/>
              <a:gd fmla="*/ 211 w 733" name="T88"/>
              <a:gd fmla="*/ 217 h 714" name="T89"/>
              <a:gd fmla="*/ 218 w 733" name="T90"/>
              <a:gd fmla="*/ 191 h 714" name="T91"/>
              <a:gd fmla="*/ 220 w 733" name="T92"/>
              <a:gd fmla="*/ 135 h 714" name="T93"/>
              <a:gd fmla="*/ 239 w 733" name="T94"/>
              <a:gd fmla="*/ 90 h 714" name="T95"/>
              <a:gd fmla="*/ 246 w 733" name="T96"/>
              <a:gd fmla="*/ 40 h 714" name="T97"/>
              <a:gd fmla="*/ 281 w 733" name="T98"/>
              <a:gd fmla="*/ 9 h 714" name="T99"/>
              <a:gd fmla="*/ 338 w 733" name="T100"/>
              <a:gd fmla="*/ 35 h 714" name="T101"/>
              <a:gd fmla="*/ 395 w 733" name="T102"/>
              <a:gd fmla="*/ 47 h 714" name="T103"/>
              <a:gd fmla="*/ 411 w 733" name="T104"/>
              <a:gd fmla="*/ 21 h 714" name="T105"/>
              <a:gd fmla="*/ 473 w 733" name="T106"/>
              <a:gd fmla="*/ 5 h 714" name="T107"/>
              <a:gd fmla="*/ 501 w 733" name="T108"/>
              <a:gd fmla="*/ 12 h 714" name="T109"/>
              <a:gd fmla="*/ 520 w 733" name="T110"/>
              <a:gd fmla="*/ 0 h 714" name="T111"/>
              <a:gd fmla="*/ 574 w 733" name="T112"/>
              <a:gd fmla="*/ 5 h 714" name="T113"/>
              <a:gd fmla="*/ 610 w 733" name="T114"/>
              <a:gd fmla="*/ 33 h 714" name="T115"/>
              <a:gd fmla="*/ 638 w 733" name="T116"/>
              <a:gd fmla="*/ 31 h 714" name="T117"/>
              <a:gd fmla="*/ 678 w 733" name="T118"/>
              <a:gd fmla="*/ 26 h 714" name="T119"/>
              <a:gd fmla="*/ 721 w 733" name="T120"/>
              <a:gd fmla="*/ 66 h 71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714" w="733">
                <a:moveTo>
                  <a:pt x="721" y="66"/>
                </a:moveTo>
                <a:lnTo>
                  <a:pt x="719" y="111"/>
                </a:lnTo>
                <a:lnTo>
                  <a:pt x="733" y="116"/>
                </a:lnTo>
                <a:lnTo>
                  <a:pt x="721" y="130"/>
                </a:lnTo>
                <a:lnTo>
                  <a:pt x="707" y="142"/>
                </a:lnTo>
                <a:lnTo>
                  <a:pt x="693" y="161"/>
                </a:lnTo>
                <a:lnTo>
                  <a:pt x="683" y="179"/>
                </a:lnTo>
                <a:lnTo>
                  <a:pt x="681" y="210"/>
                </a:lnTo>
                <a:lnTo>
                  <a:pt x="671" y="224"/>
                </a:lnTo>
                <a:lnTo>
                  <a:pt x="671" y="253"/>
                </a:lnTo>
                <a:lnTo>
                  <a:pt x="662" y="265"/>
                </a:lnTo>
                <a:lnTo>
                  <a:pt x="659" y="286"/>
                </a:lnTo>
                <a:lnTo>
                  <a:pt x="655" y="291"/>
                </a:lnTo>
                <a:lnTo>
                  <a:pt x="650" y="312"/>
                </a:lnTo>
                <a:lnTo>
                  <a:pt x="659" y="328"/>
                </a:lnTo>
                <a:lnTo>
                  <a:pt x="662" y="376"/>
                </a:lnTo>
                <a:lnTo>
                  <a:pt x="669" y="409"/>
                </a:lnTo>
                <a:lnTo>
                  <a:pt x="667" y="430"/>
                </a:lnTo>
                <a:lnTo>
                  <a:pt x="674" y="451"/>
                </a:lnTo>
                <a:lnTo>
                  <a:pt x="697" y="475"/>
                </a:lnTo>
                <a:lnTo>
                  <a:pt x="716" y="522"/>
                </a:lnTo>
                <a:lnTo>
                  <a:pt x="702" y="517"/>
                </a:lnTo>
                <a:lnTo>
                  <a:pt x="650" y="525"/>
                </a:lnTo>
                <a:lnTo>
                  <a:pt x="641" y="529"/>
                </a:lnTo>
                <a:lnTo>
                  <a:pt x="629" y="555"/>
                </a:lnTo>
                <a:lnTo>
                  <a:pt x="638" y="572"/>
                </a:lnTo>
                <a:lnTo>
                  <a:pt x="631" y="617"/>
                </a:lnTo>
                <a:lnTo>
                  <a:pt x="626" y="657"/>
                </a:lnTo>
                <a:lnTo>
                  <a:pt x="636" y="664"/>
                </a:lnTo>
                <a:lnTo>
                  <a:pt x="662" y="678"/>
                </a:lnTo>
                <a:lnTo>
                  <a:pt x="674" y="671"/>
                </a:lnTo>
                <a:lnTo>
                  <a:pt x="676" y="714"/>
                </a:lnTo>
                <a:lnTo>
                  <a:pt x="648" y="714"/>
                </a:lnTo>
                <a:lnTo>
                  <a:pt x="631" y="692"/>
                </a:lnTo>
                <a:lnTo>
                  <a:pt x="617" y="676"/>
                </a:lnTo>
                <a:lnTo>
                  <a:pt x="589" y="669"/>
                </a:lnTo>
                <a:lnTo>
                  <a:pt x="579" y="650"/>
                </a:lnTo>
                <a:lnTo>
                  <a:pt x="556" y="662"/>
                </a:lnTo>
                <a:lnTo>
                  <a:pt x="525" y="657"/>
                </a:lnTo>
                <a:lnTo>
                  <a:pt x="511" y="638"/>
                </a:lnTo>
                <a:lnTo>
                  <a:pt x="487" y="636"/>
                </a:lnTo>
                <a:lnTo>
                  <a:pt x="468" y="636"/>
                </a:lnTo>
                <a:lnTo>
                  <a:pt x="466" y="624"/>
                </a:lnTo>
                <a:lnTo>
                  <a:pt x="454" y="624"/>
                </a:lnTo>
                <a:lnTo>
                  <a:pt x="435" y="621"/>
                </a:lnTo>
                <a:lnTo>
                  <a:pt x="411" y="626"/>
                </a:lnTo>
                <a:lnTo>
                  <a:pt x="395" y="626"/>
                </a:lnTo>
                <a:lnTo>
                  <a:pt x="385" y="629"/>
                </a:lnTo>
                <a:lnTo>
                  <a:pt x="388" y="584"/>
                </a:lnTo>
                <a:lnTo>
                  <a:pt x="374" y="569"/>
                </a:lnTo>
                <a:lnTo>
                  <a:pt x="371" y="543"/>
                </a:lnTo>
                <a:lnTo>
                  <a:pt x="378" y="522"/>
                </a:lnTo>
                <a:lnTo>
                  <a:pt x="369" y="506"/>
                </a:lnTo>
                <a:lnTo>
                  <a:pt x="369" y="482"/>
                </a:lnTo>
                <a:lnTo>
                  <a:pt x="322" y="482"/>
                </a:lnTo>
                <a:lnTo>
                  <a:pt x="326" y="468"/>
                </a:lnTo>
                <a:lnTo>
                  <a:pt x="305" y="468"/>
                </a:lnTo>
                <a:lnTo>
                  <a:pt x="303" y="475"/>
                </a:lnTo>
                <a:lnTo>
                  <a:pt x="279" y="477"/>
                </a:lnTo>
                <a:lnTo>
                  <a:pt x="270" y="499"/>
                </a:lnTo>
                <a:lnTo>
                  <a:pt x="265" y="508"/>
                </a:lnTo>
                <a:lnTo>
                  <a:pt x="244" y="503"/>
                </a:lnTo>
                <a:lnTo>
                  <a:pt x="229" y="508"/>
                </a:lnTo>
                <a:lnTo>
                  <a:pt x="203" y="513"/>
                </a:lnTo>
                <a:lnTo>
                  <a:pt x="189" y="491"/>
                </a:lnTo>
                <a:lnTo>
                  <a:pt x="180" y="480"/>
                </a:lnTo>
                <a:lnTo>
                  <a:pt x="170" y="456"/>
                </a:lnTo>
                <a:lnTo>
                  <a:pt x="161" y="428"/>
                </a:lnTo>
                <a:lnTo>
                  <a:pt x="45" y="428"/>
                </a:lnTo>
                <a:lnTo>
                  <a:pt x="33" y="432"/>
                </a:lnTo>
                <a:lnTo>
                  <a:pt x="22" y="430"/>
                </a:lnTo>
                <a:lnTo>
                  <a:pt x="5" y="437"/>
                </a:lnTo>
                <a:lnTo>
                  <a:pt x="0" y="425"/>
                </a:lnTo>
                <a:lnTo>
                  <a:pt x="10" y="421"/>
                </a:lnTo>
                <a:lnTo>
                  <a:pt x="12" y="404"/>
                </a:lnTo>
                <a:lnTo>
                  <a:pt x="17" y="392"/>
                </a:lnTo>
                <a:lnTo>
                  <a:pt x="31" y="385"/>
                </a:lnTo>
                <a:lnTo>
                  <a:pt x="40" y="390"/>
                </a:lnTo>
                <a:lnTo>
                  <a:pt x="55" y="376"/>
                </a:lnTo>
                <a:lnTo>
                  <a:pt x="76" y="376"/>
                </a:lnTo>
                <a:lnTo>
                  <a:pt x="78" y="385"/>
                </a:lnTo>
                <a:lnTo>
                  <a:pt x="92" y="392"/>
                </a:lnTo>
                <a:lnTo>
                  <a:pt x="116" y="369"/>
                </a:lnTo>
                <a:lnTo>
                  <a:pt x="137" y="350"/>
                </a:lnTo>
                <a:lnTo>
                  <a:pt x="147" y="338"/>
                </a:lnTo>
                <a:lnTo>
                  <a:pt x="147" y="305"/>
                </a:lnTo>
                <a:lnTo>
                  <a:pt x="163" y="269"/>
                </a:lnTo>
                <a:lnTo>
                  <a:pt x="180" y="248"/>
                </a:lnTo>
                <a:lnTo>
                  <a:pt x="206" y="229"/>
                </a:lnTo>
                <a:lnTo>
                  <a:pt x="211" y="217"/>
                </a:lnTo>
                <a:lnTo>
                  <a:pt x="211" y="203"/>
                </a:lnTo>
                <a:lnTo>
                  <a:pt x="218" y="191"/>
                </a:lnTo>
                <a:lnTo>
                  <a:pt x="215" y="168"/>
                </a:lnTo>
                <a:lnTo>
                  <a:pt x="220" y="135"/>
                </a:lnTo>
                <a:lnTo>
                  <a:pt x="229" y="111"/>
                </a:lnTo>
                <a:lnTo>
                  <a:pt x="239" y="90"/>
                </a:lnTo>
                <a:lnTo>
                  <a:pt x="241" y="66"/>
                </a:lnTo>
                <a:lnTo>
                  <a:pt x="246" y="40"/>
                </a:lnTo>
                <a:lnTo>
                  <a:pt x="260" y="21"/>
                </a:lnTo>
                <a:lnTo>
                  <a:pt x="281" y="9"/>
                </a:lnTo>
                <a:lnTo>
                  <a:pt x="312" y="21"/>
                </a:lnTo>
                <a:lnTo>
                  <a:pt x="338" y="35"/>
                </a:lnTo>
                <a:lnTo>
                  <a:pt x="366" y="40"/>
                </a:lnTo>
                <a:lnTo>
                  <a:pt x="395" y="47"/>
                </a:lnTo>
                <a:lnTo>
                  <a:pt x="407" y="23"/>
                </a:lnTo>
                <a:lnTo>
                  <a:pt x="411" y="21"/>
                </a:lnTo>
                <a:lnTo>
                  <a:pt x="430" y="23"/>
                </a:lnTo>
                <a:lnTo>
                  <a:pt x="473" y="5"/>
                </a:lnTo>
                <a:lnTo>
                  <a:pt x="487" y="14"/>
                </a:lnTo>
                <a:lnTo>
                  <a:pt x="501" y="12"/>
                </a:lnTo>
                <a:lnTo>
                  <a:pt x="506" y="2"/>
                </a:lnTo>
                <a:lnTo>
                  <a:pt x="520" y="0"/>
                </a:lnTo>
                <a:lnTo>
                  <a:pt x="548" y="5"/>
                </a:lnTo>
                <a:lnTo>
                  <a:pt x="574" y="5"/>
                </a:lnTo>
                <a:lnTo>
                  <a:pt x="586" y="0"/>
                </a:lnTo>
                <a:lnTo>
                  <a:pt x="610" y="33"/>
                </a:lnTo>
                <a:lnTo>
                  <a:pt x="629" y="38"/>
                </a:lnTo>
                <a:lnTo>
                  <a:pt x="638" y="31"/>
                </a:lnTo>
                <a:lnTo>
                  <a:pt x="655" y="33"/>
                </a:lnTo>
                <a:lnTo>
                  <a:pt x="678" y="26"/>
                </a:lnTo>
                <a:lnTo>
                  <a:pt x="685" y="40"/>
                </a:lnTo>
                <a:lnTo>
                  <a:pt x="721" y="66"/>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51" name="Freeform 617"/>
          <p:cNvSpPr/>
          <p:nvPr/>
        </p:nvSpPr>
        <p:spPr bwMode="auto">
          <a:xfrm>
            <a:off x="3397403" y="3348554"/>
            <a:ext cx="68831" cy="40489"/>
          </a:xfrm>
          <a:custGeom>
            <a:gdLst>
              <a:gd fmla="*/ 139 w 170" name="T0"/>
              <a:gd fmla="*/ 14 h 100" name="T1"/>
              <a:gd fmla="*/ 139 w 170" name="T2"/>
              <a:gd fmla="*/ 24 h 100" name="T3"/>
              <a:gd fmla="*/ 134 w 170" name="T4"/>
              <a:gd fmla="*/ 36 h 100" name="T5"/>
              <a:gd fmla="*/ 151 w 170" name="T6"/>
              <a:gd fmla="*/ 45 h 100" name="T7"/>
              <a:gd fmla="*/ 170 w 170" name="T8"/>
              <a:gd fmla="*/ 45 h 100" name="T9"/>
              <a:gd fmla="*/ 167 w 170" name="T10"/>
              <a:gd fmla="*/ 66 h 100" name="T11"/>
              <a:gd fmla="*/ 151 w 170" name="T12"/>
              <a:gd fmla="*/ 74 h 100" name="T13"/>
              <a:gd fmla="*/ 122 w 170" name="T14"/>
              <a:gd fmla="*/ 69 h 100" name="T15"/>
              <a:gd fmla="*/ 113 w 170" name="T16"/>
              <a:gd fmla="*/ 88 h 100" name="T17"/>
              <a:gd fmla="*/ 94 w 170" name="T18"/>
              <a:gd fmla="*/ 88 h 100" name="T19"/>
              <a:gd fmla="*/ 89 w 170" name="T20"/>
              <a:gd fmla="*/ 81 h 100" name="T21"/>
              <a:gd fmla="*/ 66 w 170" name="T22"/>
              <a:gd fmla="*/ 97 h 100" name="T23"/>
              <a:gd fmla="*/ 49 w 170" name="T24"/>
              <a:gd fmla="*/ 100 h 100" name="T25"/>
              <a:gd fmla="*/ 33 w 170" name="T26"/>
              <a:gd fmla="*/ 90 h 100" name="T27"/>
              <a:gd fmla="*/ 19 w 170" name="T28"/>
              <a:gd fmla="*/ 69 h 100" name="T29"/>
              <a:gd fmla="*/ 0 w 170" name="T30"/>
              <a:gd fmla="*/ 76 h 100" name="T31"/>
              <a:gd fmla="*/ 0 w 170" name="T32"/>
              <a:gd fmla="*/ 55 h 100" name="T33"/>
              <a:gd fmla="*/ 28 w 170" name="T34"/>
              <a:gd fmla="*/ 26 h 100" name="T35"/>
              <a:gd fmla="*/ 28 w 170" name="T36"/>
              <a:gd fmla="*/ 14 h 100" name="T37"/>
              <a:gd fmla="*/ 44 w 170" name="T38"/>
              <a:gd fmla="*/ 19 h 100" name="T39"/>
              <a:gd fmla="*/ 56 w 170" name="T40"/>
              <a:gd fmla="*/ 10 h 100" name="T41"/>
              <a:gd fmla="*/ 89 w 170" name="T42"/>
              <a:gd fmla="*/ 10 h 100" name="T43"/>
              <a:gd fmla="*/ 96 w 170" name="T44"/>
              <a:gd fmla="*/ 0 h 100" name="T45"/>
              <a:gd fmla="*/ 139 w 170" name="T46"/>
              <a:gd fmla="*/ 14 h 100"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00" w="170">
                <a:moveTo>
                  <a:pt x="139" y="14"/>
                </a:moveTo>
                <a:lnTo>
                  <a:pt x="139" y="24"/>
                </a:lnTo>
                <a:lnTo>
                  <a:pt x="134" y="36"/>
                </a:lnTo>
                <a:lnTo>
                  <a:pt x="151" y="45"/>
                </a:lnTo>
                <a:lnTo>
                  <a:pt x="170" y="45"/>
                </a:lnTo>
                <a:lnTo>
                  <a:pt x="167" y="66"/>
                </a:lnTo>
                <a:lnTo>
                  <a:pt x="151" y="74"/>
                </a:lnTo>
                <a:lnTo>
                  <a:pt x="122" y="69"/>
                </a:lnTo>
                <a:lnTo>
                  <a:pt x="113" y="88"/>
                </a:lnTo>
                <a:lnTo>
                  <a:pt x="94" y="88"/>
                </a:lnTo>
                <a:lnTo>
                  <a:pt x="89" y="81"/>
                </a:lnTo>
                <a:lnTo>
                  <a:pt x="66" y="97"/>
                </a:lnTo>
                <a:lnTo>
                  <a:pt x="49" y="100"/>
                </a:lnTo>
                <a:lnTo>
                  <a:pt x="33" y="90"/>
                </a:lnTo>
                <a:lnTo>
                  <a:pt x="19" y="69"/>
                </a:lnTo>
                <a:lnTo>
                  <a:pt x="0" y="76"/>
                </a:lnTo>
                <a:lnTo>
                  <a:pt x="0" y="55"/>
                </a:lnTo>
                <a:lnTo>
                  <a:pt x="28" y="26"/>
                </a:lnTo>
                <a:lnTo>
                  <a:pt x="28" y="14"/>
                </a:lnTo>
                <a:lnTo>
                  <a:pt x="44" y="19"/>
                </a:lnTo>
                <a:lnTo>
                  <a:pt x="56" y="10"/>
                </a:lnTo>
                <a:lnTo>
                  <a:pt x="89" y="10"/>
                </a:lnTo>
                <a:lnTo>
                  <a:pt x="96" y="0"/>
                </a:lnTo>
                <a:lnTo>
                  <a:pt x="139" y="14"/>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52" name="Freeform 618"/>
          <p:cNvSpPr/>
          <p:nvPr/>
        </p:nvSpPr>
        <p:spPr bwMode="auto">
          <a:xfrm>
            <a:off x="3529397" y="3982208"/>
            <a:ext cx="201635" cy="138877"/>
          </a:xfrm>
          <a:custGeom>
            <a:gdLst>
              <a:gd fmla="*/ 30 w 498" name="T0"/>
              <a:gd fmla="*/ 144 h 343" name="T1"/>
              <a:gd fmla="*/ 63 w 498" name="T2"/>
              <a:gd fmla="*/ 139 h 343" name="T3"/>
              <a:gd fmla="*/ 71 w 498" name="T4"/>
              <a:gd fmla="*/ 130 h 343" name="T5"/>
              <a:gd fmla="*/ 78 w 498" name="T6"/>
              <a:gd fmla="*/ 130 h 343" name="T7"/>
              <a:gd fmla="*/ 87 w 498" name="T8"/>
              <a:gd fmla="*/ 139 h 343" name="T9"/>
              <a:gd fmla="*/ 134 w 498" name="T10"/>
              <a:gd fmla="*/ 125 h 343" name="T11"/>
              <a:gd fmla="*/ 151 w 498" name="T12"/>
              <a:gd fmla="*/ 111 h 343" name="T13"/>
              <a:gd fmla="*/ 172 w 498" name="T14"/>
              <a:gd fmla="*/ 97 h 343" name="T15"/>
              <a:gd fmla="*/ 167 w 498" name="T16"/>
              <a:gd fmla="*/ 83 h 343" name="T17"/>
              <a:gd fmla="*/ 179 w 498" name="T18"/>
              <a:gd fmla="*/ 80 h 343" name="T19"/>
              <a:gd fmla="*/ 217 w 498" name="T20"/>
              <a:gd fmla="*/ 83 h 343" name="T21"/>
              <a:gd fmla="*/ 252 w 498" name="T22"/>
              <a:gd fmla="*/ 64 h 343" name="T23"/>
              <a:gd fmla="*/ 281 w 498" name="T24"/>
              <a:gd fmla="*/ 21 h 343" name="T25"/>
              <a:gd fmla="*/ 300 w 498" name="T26"/>
              <a:gd fmla="*/ 5 h 343" name="T27"/>
              <a:gd fmla="*/ 326 w 498" name="T28"/>
              <a:gd fmla="*/ 0 h 343" name="T29"/>
              <a:gd fmla="*/ 328 w 498" name="T30"/>
              <a:gd fmla="*/ 17 h 343" name="T31"/>
              <a:gd fmla="*/ 352 w 498" name="T32"/>
              <a:gd fmla="*/ 40 h 343" name="T33"/>
              <a:gd fmla="*/ 352 w 498" name="T34"/>
              <a:gd fmla="*/ 57 h 343" name="T35"/>
              <a:gd fmla="*/ 345 w 498" name="T36"/>
              <a:gd fmla="*/ 71 h 343" name="T37"/>
              <a:gd fmla="*/ 347 w 498" name="T38"/>
              <a:gd fmla="*/ 83 h 343" name="T39"/>
              <a:gd fmla="*/ 361 w 498" name="T40"/>
              <a:gd fmla="*/ 94 h 343" name="T41"/>
              <a:gd fmla="*/ 390 w 498" name="T42"/>
              <a:gd fmla="*/ 111 h 343" name="T43"/>
              <a:gd fmla="*/ 411 w 498" name="T44"/>
              <a:gd fmla="*/ 128 h 343" name="T45"/>
              <a:gd fmla="*/ 413 w 498" name="T46"/>
              <a:gd fmla="*/ 139 h 343" name="T47"/>
              <a:gd fmla="*/ 437 w 498" name="T48"/>
              <a:gd fmla="*/ 161 h 343" name="T49"/>
              <a:gd fmla="*/ 453 w 498" name="T50"/>
              <a:gd fmla="*/ 177 h 343" name="T51"/>
              <a:gd fmla="*/ 463 w 498" name="T52"/>
              <a:gd fmla="*/ 201 h 343" name="T53"/>
              <a:gd fmla="*/ 494 w 498" name="T54"/>
              <a:gd fmla="*/ 215 h 343" name="T55"/>
              <a:gd fmla="*/ 498 w 498" name="T56"/>
              <a:gd fmla="*/ 227 h 343" name="T57"/>
              <a:gd fmla="*/ 486 w 498" name="T58"/>
              <a:gd fmla="*/ 232 h 343" name="T59"/>
              <a:gd fmla="*/ 460 w 498" name="T60"/>
              <a:gd fmla="*/ 232 h 343" name="T61"/>
              <a:gd fmla="*/ 432 w 498" name="T62"/>
              <a:gd fmla="*/ 227 h 343" name="T63"/>
              <a:gd fmla="*/ 418 w 498" name="T64"/>
              <a:gd fmla="*/ 229 h 343" name="T65"/>
              <a:gd fmla="*/ 413 w 498" name="T66"/>
              <a:gd fmla="*/ 239 h 343" name="T67"/>
              <a:gd fmla="*/ 399 w 498" name="T68"/>
              <a:gd fmla="*/ 241 h 343" name="T69"/>
              <a:gd fmla="*/ 385 w 498" name="T70"/>
              <a:gd fmla="*/ 232 h 343" name="T71"/>
              <a:gd fmla="*/ 342 w 498" name="T72"/>
              <a:gd fmla="*/ 250 h 343" name="T73"/>
              <a:gd fmla="*/ 323 w 498" name="T74"/>
              <a:gd fmla="*/ 248 h 343" name="T75"/>
              <a:gd fmla="*/ 319 w 498" name="T76"/>
              <a:gd fmla="*/ 250 h 343" name="T77"/>
              <a:gd fmla="*/ 307 w 498" name="T78"/>
              <a:gd fmla="*/ 274 h 343" name="T79"/>
              <a:gd fmla="*/ 278 w 498" name="T80"/>
              <a:gd fmla="*/ 267 h 343" name="T81"/>
              <a:gd fmla="*/ 250 w 498" name="T82"/>
              <a:gd fmla="*/ 262 h 343" name="T83"/>
              <a:gd fmla="*/ 224 w 498" name="T84"/>
              <a:gd fmla="*/ 248 h 343" name="T85"/>
              <a:gd fmla="*/ 193 w 498" name="T86"/>
              <a:gd fmla="*/ 236 h 343" name="T87"/>
              <a:gd fmla="*/ 172 w 498" name="T88"/>
              <a:gd fmla="*/ 248 h 343" name="T89"/>
              <a:gd fmla="*/ 158 w 498" name="T90"/>
              <a:gd fmla="*/ 267 h 343" name="T91"/>
              <a:gd fmla="*/ 153 w 498" name="T92"/>
              <a:gd fmla="*/ 293 h 343" name="T93"/>
              <a:gd fmla="*/ 130 w 498" name="T94"/>
              <a:gd fmla="*/ 291 h 343" name="T95"/>
              <a:gd fmla="*/ 104 w 498" name="T96"/>
              <a:gd fmla="*/ 286 h 343" name="T97"/>
              <a:gd fmla="*/ 80 w 498" name="T98"/>
              <a:gd fmla="*/ 305 h 343" name="T99"/>
              <a:gd fmla="*/ 59 w 498" name="T100"/>
              <a:gd fmla="*/ 343 h 343" name="T101"/>
              <a:gd fmla="*/ 56 w 498" name="T102"/>
              <a:gd fmla="*/ 331 h 343" name="T103"/>
              <a:gd fmla="*/ 54 w 498" name="T104"/>
              <a:gd fmla="*/ 312 h 343" name="T105"/>
              <a:gd fmla="*/ 37 w 498" name="T106"/>
              <a:gd fmla="*/ 300 h 343" name="T107"/>
              <a:gd fmla="*/ 23 w 498" name="T108"/>
              <a:gd fmla="*/ 281 h 343" name="T109"/>
              <a:gd fmla="*/ 19 w 498" name="T110"/>
              <a:gd fmla="*/ 267 h 343" name="T111"/>
              <a:gd fmla="*/ 0 w 498" name="T112"/>
              <a:gd fmla="*/ 246 h 343" name="T113"/>
              <a:gd fmla="*/ 4 w 498" name="T114"/>
              <a:gd fmla="*/ 236 h 343" name="T115"/>
              <a:gd fmla="*/ 0 w 498" name="T116"/>
              <a:gd fmla="*/ 220 h 343" name="T117"/>
              <a:gd fmla="*/ 2 w 498" name="T118"/>
              <a:gd fmla="*/ 189 h 343" name="T119"/>
              <a:gd fmla="*/ 11 w 498" name="T120"/>
              <a:gd fmla="*/ 182 h 343" name="T121"/>
              <a:gd fmla="*/ 30 w 498" name="T122"/>
              <a:gd fmla="*/ 144 h 34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343" w="498">
                <a:moveTo>
                  <a:pt x="30" y="144"/>
                </a:moveTo>
                <a:lnTo>
                  <a:pt x="63" y="139"/>
                </a:lnTo>
                <a:lnTo>
                  <a:pt x="71" y="130"/>
                </a:lnTo>
                <a:lnTo>
                  <a:pt x="78" y="130"/>
                </a:lnTo>
                <a:lnTo>
                  <a:pt x="87" y="139"/>
                </a:lnTo>
                <a:lnTo>
                  <a:pt x="134" y="125"/>
                </a:lnTo>
                <a:lnTo>
                  <a:pt x="151" y="111"/>
                </a:lnTo>
                <a:lnTo>
                  <a:pt x="172" y="97"/>
                </a:lnTo>
                <a:lnTo>
                  <a:pt x="167" y="83"/>
                </a:lnTo>
                <a:lnTo>
                  <a:pt x="179" y="80"/>
                </a:lnTo>
                <a:lnTo>
                  <a:pt x="217" y="83"/>
                </a:lnTo>
                <a:lnTo>
                  <a:pt x="252" y="64"/>
                </a:lnTo>
                <a:lnTo>
                  <a:pt x="281" y="21"/>
                </a:lnTo>
                <a:lnTo>
                  <a:pt x="300" y="5"/>
                </a:lnTo>
                <a:lnTo>
                  <a:pt x="326" y="0"/>
                </a:lnTo>
                <a:lnTo>
                  <a:pt x="328" y="17"/>
                </a:lnTo>
                <a:lnTo>
                  <a:pt x="352" y="40"/>
                </a:lnTo>
                <a:lnTo>
                  <a:pt x="352" y="57"/>
                </a:lnTo>
                <a:lnTo>
                  <a:pt x="345" y="71"/>
                </a:lnTo>
                <a:lnTo>
                  <a:pt x="347" y="83"/>
                </a:lnTo>
                <a:lnTo>
                  <a:pt x="361" y="94"/>
                </a:lnTo>
                <a:lnTo>
                  <a:pt x="390" y="111"/>
                </a:lnTo>
                <a:lnTo>
                  <a:pt x="411" y="128"/>
                </a:lnTo>
                <a:lnTo>
                  <a:pt x="413" y="139"/>
                </a:lnTo>
                <a:lnTo>
                  <a:pt x="437" y="161"/>
                </a:lnTo>
                <a:lnTo>
                  <a:pt x="453" y="177"/>
                </a:lnTo>
                <a:lnTo>
                  <a:pt x="463" y="201"/>
                </a:lnTo>
                <a:lnTo>
                  <a:pt x="494" y="215"/>
                </a:lnTo>
                <a:lnTo>
                  <a:pt x="498" y="227"/>
                </a:lnTo>
                <a:lnTo>
                  <a:pt x="486" y="232"/>
                </a:lnTo>
                <a:lnTo>
                  <a:pt x="460" y="232"/>
                </a:lnTo>
                <a:lnTo>
                  <a:pt x="432" y="227"/>
                </a:lnTo>
                <a:lnTo>
                  <a:pt x="418" y="229"/>
                </a:lnTo>
                <a:lnTo>
                  <a:pt x="413" y="239"/>
                </a:lnTo>
                <a:lnTo>
                  <a:pt x="399" y="241"/>
                </a:lnTo>
                <a:lnTo>
                  <a:pt x="385" y="232"/>
                </a:lnTo>
                <a:lnTo>
                  <a:pt x="342" y="250"/>
                </a:lnTo>
                <a:lnTo>
                  <a:pt x="323" y="248"/>
                </a:lnTo>
                <a:lnTo>
                  <a:pt x="319" y="250"/>
                </a:lnTo>
                <a:lnTo>
                  <a:pt x="307" y="274"/>
                </a:lnTo>
                <a:lnTo>
                  <a:pt x="278" y="267"/>
                </a:lnTo>
                <a:lnTo>
                  <a:pt x="250" y="262"/>
                </a:lnTo>
                <a:lnTo>
                  <a:pt x="224" y="248"/>
                </a:lnTo>
                <a:lnTo>
                  <a:pt x="193" y="236"/>
                </a:lnTo>
                <a:lnTo>
                  <a:pt x="172" y="248"/>
                </a:lnTo>
                <a:lnTo>
                  <a:pt x="158" y="267"/>
                </a:lnTo>
                <a:lnTo>
                  <a:pt x="153" y="293"/>
                </a:lnTo>
                <a:lnTo>
                  <a:pt x="130" y="291"/>
                </a:lnTo>
                <a:lnTo>
                  <a:pt x="104" y="286"/>
                </a:lnTo>
                <a:lnTo>
                  <a:pt x="80" y="305"/>
                </a:lnTo>
                <a:lnTo>
                  <a:pt x="59" y="343"/>
                </a:lnTo>
                <a:lnTo>
                  <a:pt x="56" y="331"/>
                </a:lnTo>
                <a:lnTo>
                  <a:pt x="54" y="312"/>
                </a:lnTo>
                <a:lnTo>
                  <a:pt x="37" y="300"/>
                </a:lnTo>
                <a:lnTo>
                  <a:pt x="23" y="281"/>
                </a:lnTo>
                <a:lnTo>
                  <a:pt x="19" y="267"/>
                </a:lnTo>
                <a:lnTo>
                  <a:pt x="0" y="246"/>
                </a:lnTo>
                <a:lnTo>
                  <a:pt x="4" y="236"/>
                </a:lnTo>
                <a:lnTo>
                  <a:pt x="0" y="220"/>
                </a:lnTo>
                <a:lnTo>
                  <a:pt x="2" y="189"/>
                </a:lnTo>
                <a:lnTo>
                  <a:pt x="11" y="182"/>
                </a:lnTo>
                <a:lnTo>
                  <a:pt x="30" y="144"/>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53" name="Freeform 619"/>
          <p:cNvSpPr/>
          <p:nvPr/>
        </p:nvSpPr>
        <p:spPr bwMode="auto">
          <a:xfrm>
            <a:off x="3476762" y="4098007"/>
            <a:ext cx="114584" cy="136043"/>
          </a:xfrm>
          <a:custGeom>
            <a:gdLst>
              <a:gd fmla="*/ 73 w 283" name="T0"/>
              <a:gd fmla="*/ 326 h 336" name="T1"/>
              <a:gd fmla="*/ 59 w 283" name="T2"/>
              <a:gd fmla="*/ 314 h 336" name="T3"/>
              <a:gd fmla="*/ 47 w 283" name="T4"/>
              <a:gd fmla="*/ 319 h 336" name="T5"/>
              <a:gd fmla="*/ 30 w 283" name="T6"/>
              <a:gd fmla="*/ 336 h 336" name="T7"/>
              <a:gd fmla="*/ 0 w 283" name="T8"/>
              <a:gd fmla="*/ 295 h 336" name="T9"/>
              <a:gd fmla="*/ 28 w 283" name="T10"/>
              <a:gd fmla="*/ 274 h 336" name="T11"/>
              <a:gd fmla="*/ 14 w 283" name="T12"/>
              <a:gd fmla="*/ 248 h 336" name="T13"/>
              <a:gd fmla="*/ 28 w 283" name="T14"/>
              <a:gd fmla="*/ 239 h 336" name="T15"/>
              <a:gd fmla="*/ 54 w 283" name="T16"/>
              <a:gd fmla="*/ 234 h 336" name="T17"/>
              <a:gd fmla="*/ 56 w 283" name="T18"/>
              <a:gd fmla="*/ 217 h 336" name="T19"/>
              <a:gd fmla="*/ 78 w 283" name="T20"/>
              <a:gd fmla="*/ 236 h 336" name="T21"/>
              <a:gd fmla="*/ 111 w 283" name="T22"/>
              <a:gd fmla="*/ 236 h 336" name="T23"/>
              <a:gd fmla="*/ 123 w 283" name="T24"/>
              <a:gd fmla="*/ 220 h 336" name="T25"/>
              <a:gd fmla="*/ 130 w 283" name="T26"/>
              <a:gd fmla="*/ 194 h 336" name="T27"/>
              <a:gd fmla="*/ 125 w 283" name="T28"/>
              <a:gd fmla="*/ 163 h 336" name="T29"/>
              <a:gd fmla="*/ 106 w 283" name="T30"/>
              <a:gd fmla="*/ 142 h 336" name="T31"/>
              <a:gd fmla="*/ 123 w 283" name="T32"/>
              <a:gd fmla="*/ 97 h 336" name="T33"/>
              <a:gd fmla="*/ 113 w 283" name="T34"/>
              <a:gd fmla="*/ 90 h 336" name="T35"/>
              <a:gd fmla="*/ 85 w 283" name="T36"/>
              <a:gd fmla="*/ 92 h 336" name="T37"/>
              <a:gd fmla="*/ 73 w 283" name="T38"/>
              <a:gd fmla="*/ 73 h 336" name="T39"/>
              <a:gd fmla="*/ 75 w 283" name="T40"/>
              <a:gd fmla="*/ 57 h 336" name="T41"/>
              <a:gd fmla="*/ 125 w 283" name="T42"/>
              <a:gd fmla="*/ 57 h 336" name="T43"/>
              <a:gd fmla="*/ 156 w 283" name="T44"/>
              <a:gd fmla="*/ 66 h 336" name="T45"/>
              <a:gd fmla="*/ 186 w 283" name="T46"/>
              <a:gd fmla="*/ 76 h 336" name="T47"/>
              <a:gd fmla="*/ 189 w 283" name="T48"/>
              <a:gd fmla="*/ 57 h 336" name="T49"/>
              <a:gd fmla="*/ 210 w 283" name="T50"/>
              <a:gd fmla="*/ 19 h 336" name="T51"/>
              <a:gd fmla="*/ 234 w 283" name="T52"/>
              <a:gd fmla="*/ 0 h 336" name="T53"/>
              <a:gd fmla="*/ 260 w 283" name="T54"/>
              <a:gd fmla="*/ 5 h 336" name="T55"/>
              <a:gd fmla="*/ 283 w 283" name="T56"/>
              <a:gd fmla="*/ 7 h 336" name="T57"/>
              <a:gd fmla="*/ 281 w 283" name="T58"/>
              <a:gd fmla="*/ 31 h 336" name="T59"/>
              <a:gd fmla="*/ 271 w 283" name="T60"/>
              <a:gd fmla="*/ 52 h 336" name="T61"/>
              <a:gd fmla="*/ 262 w 283" name="T62"/>
              <a:gd fmla="*/ 76 h 336" name="T63"/>
              <a:gd fmla="*/ 257 w 283" name="T64"/>
              <a:gd fmla="*/ 109 h 336" name="T65"/>
              <a:gd fmla="*/ 260 w 283" name="T66"/>
              <a:gd fmla="*/ 132 h 336" name="T67"/>
              <a:gd fmla="*/ 253 w 283" name="T68"/>
              <a:gd fmla="*/ 144 h 336" name="T69"/>
              <a:gd fmla="*/ 253 w 283" name="T70"/>
              <a:gd fmla="*/ 158 h 336" name="T71"/>
              <a:gd fmla="*/ 248 w 283" name="T72"/>
              <a:gd fmla="*/ 170 h 336" name="T73"/>
              <a:gd fmla="*/ 222 w 283" name="T74"/>
              <a:gd fmla="*/ 189 h 336" name="T75"/>
              <a:gd fmla="*/ 205 w 283" name="T76"/>
              <a:gd fmla="*/ 210 h 336" name="T77"/>
              <a:gd fmla="*/ 189 w 283" name="T78"/>
              <a:gd fmla="*/ 246 h 336" name="T79"/>
              <a:gd fmla="*/ 189 w 283" name="T80"/>
              <a:gd fmla="*/ 279 h 336" name="T81"/>
              <a:gd fmla="*/ 179 w 283" name="T82"/>
              <a:gd fmla="*/ 291 h 336" name="T83"/>
              <a:gd fmla="*/ 158 w 283" name="T84"/>
              <a:gd fmla="*/ 310 h 336" name="T85"/>
              <a:gd fmla="*/ 134 w 283" name="T86"/>
              <a:gd fmla="*/ 333 h 336" name="T87"/>
              <a:gd fmla="*/ 120 w 283" name="T88"/>
              <a:gd fmla="*/ 326 h 336" name="T89"/>
              <a:gd fmla="*/ 118 w 283" name="T90"/>
              <a:gd fmla="*/ 317 h 336" name="T91"/>
              <a:gd fmla="*/ 97 w 283" name="T92"/>
              <a:gd fmla="*/ 317 h 336" name="T93"/>
              <a:gd fmla="*/ 82 w 283" name="T94"/>
              <a:gd fmla="*/ 331 h 336" name="T95"/>
              <a:gd fmla="*/ 73 w 283" name="T96"/>
              <a:gd fmla="*/ 326 h 33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36" w="283">
                <a:moveTo>
                  <a:pt x="73" y="326"/>
                </a:moveTo>
                <a:lnTo>
                  <a:pt x="59" y="314"/>
                </a:lnTo>
                <a:lnTo>
                  <a:pt x="47" y="319"/>
                </a:lnTo>
                <a:lnTo>
                  <a:pt x="30" y="336"/>
                </a:lnTo>
                <a:lnTo>
                  <a:pt x="0" y="295"/>
                </a:lnTo>
                <a:lnTo>
                  <a:pt x="28" y="274"/>
                </a:lnTo>
                <a:lnTo>
                  <a:pt x="14" y="248"/>
                </a:lnTo>
                <a:lnTo>
                  <a:pt x="28" y="239"/>
                </a:lnTo>
                <a:lnTo>
                  <a:pt x="54" y="234"/>
                </a:lnTo>
                <a:lnTo>
                  <a:pt x="56" y="217"/>
                </a:lnTo>
                <a:lnTo>
                  <a:pt x="78" y="236"/>
                </a:lnTo>
                <a:lnTo>
                  <a:pt x="111" y="236"/>
                </a:lnTo>
                <a:lnTo>
                  <a:pt x="123" y="220"/>
                </a:lnTo>
                <a:lnTo>
                  <a:pt x="130" y="194"/>
                </a:lnTo>
                <a:lnTo>
                  <a:pt x="125" y="163"/>
                </a:lnTo>
                <a:lnTo>
                  <a:pt x="106" y="142"/>
                </a:lnTo>
                <a:lnTo>
                  <a:pt x="123" y="97"/>
                </a:lnTo>
                <a:lnTo>
                  <a:pt x="113" y="90"/>
                </a:lnTo>
                <a:lnTo>
                  <a:pt x="85" y="92"/>
                </a:lnTo>
                <a:lnTo>
                  <a:pt x="73" y="73"/>
                </a:lnTo>
                <a:lnTo>
                  <a:pt x="75" y="57"/>
                </a:lnTo>
                <a:lnTo>
                  <a:pt x="125" y="57"/>
                </a:lnTo>
                <a:lnTo>
                  <a:pt x="156" y="66"/>
                </a:lnTo>
                <a:lnTo>
                  <a:pt x="186" y="76"/>
                </a:lnTo>
                <a:lnTo>
                  <a:pt x="189" y="57"/>
                </a:lnTo>
                <a:lnTo>
                  <a:pt x="210" y="19"/>
                </a:lnTo>
                <a:lnTo>
                  <a:pt x="234" y="0"/>
                </a:lnTo>
                <a:lnTo>
                  <a:pt x="260" y="5"/>
                </a:lnTo>
                <a:lnTo>
                  <a:pt x="283" y="7"/>
                </a:lnTo>
                <a:lnTo>
                  <a:pt x="281" y="31"/>
                </a:lnTo>
                <a:lnTo>
                  <a:pt x="271" y="52"/>
                </a:lnTo>
                <a:lnTo>
                  <a:pt x="262" y="76"/>
                </a:lnTo>
                <a:lnTo>
                  <a:pt x="257" y="109"/>
                </a:lnTo>
                <a:lnTo>
                  <a:pt x="260" y="132"/>
                </a:lnTo>
                <a:lnTo>
                  <a:pt x="253" y="144"/>
                </a:lnTo>
                <a:lnTo>
                  <a:pt x="253" y="158"/>
                </a:lnTo>
                <a:lnTo>
                  <a:pt x="248" y="170"/>
                </a:lnTo>
                <a:lnTo>
                  <a:pt x="222" y="189"/>
                </a:lnTo>
                <a:lnTo>
                  <a:pt x="205" y="210"/>
                </a:lnTo>
                <a:lnTo>
                  <a:pt x="189" y="246"/>
                </a:lnTo>
                <a:lnTo>
                  <a:pt x="189" y="279"/>
                </a:lnTo>
                <a:lnTo>
                  <a:pt x="179" y="291"/>
                </a:lnTo>
                <a:lnTo>
                  <a:pt x="158" y="310"/>
                </a:lnTo>
                <a:lnTo>
                  <a:pt x="134" y="333"/>
                </a:lnTo>
                <a:lnTo>
                  <a:pt x="120" y="326"/>
                </a:lnTo>
                <a:lnTo>
                  <a:pt x="118" y="317"/>
                </a:lnTo>
                <a:lnTo>
                  <a:pt x="97" y="317"/>
                </a:lnTo>
                <a:lnTo>
                  <a:pt x="82" y="331"/>
                </a:lnTo>
                <a:lnTo>
                  <a:pt x="73" y="326"/>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54" name="Freeform 620"/>
          <p:cNvSpPr/>
          <p:nvPr/>
        </p:nvSpPr>
        <p:spPr bwMode="auto">
          <a:xfrm>
            <a:off x="3435463" y="3954270"/>
            <a:ext cx="117823" cy="174508"/>
          </a:xfrm>
          <a:custGeom>
            <a:gdLst>
              <a:gd fmla="*/ 177 w 291" name="T0"/>
              <a:gd fmla="*/ 412 h 431" name="T1"/>
              <a:gd fmla="*/ 173 w 291" name="T2"/>
              <a:gd fmla="*/ 409 h 431" name="T3"/>
              <a:gd fmla="*/ 151 w 291" name="T4"/>
              <a:gd fmla="*/ 414 h 431" name="T5"/>
              <a:gd fmla="*/ 128 w 291" name="T6"/>
              <a:gd fmla="*/ 409 h 431" name="T7"/>
              <a:gd fmla="*/ 109 w 291" name="T8"/>
              <a:gd fmla="*/ 412 h 431" name="T9"/>
              <a:gd fmla="*/ 45 w 291" name="T10"/>
              <a:gd fmla="*/ 409 h 431" name="T11"/>
              <a:gd fmla="*/ 52 w 291" name="T12"/>
              <a:gd fmla="*/ 379 h 431" name="T13"/>
              <a:gd fmla="*/ 36 w 291" name="T14"/>
              <a:gd fmla="*/ 355 h 431" name="T15"/>
              <a:gd fmla="*/ 19 w 291" name="T16"/>
              <a:gd fmla="*/ 348 h 431" name="T17"/>
              <a:gd fmla="*/ 12 w 291" name="T18"/>
              <a:gd fmla="*/ 331 h 431" name="T19"/>
              <a:gd fmla="*/ 0 w 291" name="T20"/>
              <a:gd fmla="*/ 324 h 431" name="T21"/>
              <a:gd fmla="*/ 2 w 291" name="T22"/>
              <a:gd fmla="*/ 315 h 431" name="T23"/>
              <a:gd fmla="*/ 12 w 291" name="T24"/>
              <a:gd fmla="*/ 286 h 431" name="T25"/>
              <a:gd fmla="*/ 31 w 291" name="T26"/>
              <a:gd fmla="*/ 249 h 431" name="T27"/>
              <a:gd fmla="*/ 40 w 291" name="T28"/>
              <a:gd fmla="*/ 249 h 431" name="T29"/>
              <a:gd fmla="*/ 64 w 291" name="T30"/>
              <a:gd fmla="*/ 227 h 431" name="T31"/>
              <a:gd fmla="*/ 78 w 291" name="T32"/>
              <a:gd fmla="*/ 227 h 431" name="T33"/>
              <a:gd fmla="*/ 99 w 291" name="T34"/>
              <a:gd fmla="*/ 241 h 431" name="T35"/>
              <a:gd fmla="*/ 128 w 291" name="T36"/>
              <a:gd fmla="*/ 230 h 431" name="T37"/>
              <a:gd fmla="*/ 130 w 291" name="T38"/>
              <a:gd fmla="*/ 213 h 431" name="T39"/>
              <a:gd fmla="*/ 140 w 291" name="T40"/>
              <a:gd fmla="*/ 197 h 431" name="T41"/>
              <a:gd fmla="*/ 144 w 291" name="T42"/>
              <a:gd fmla="*/ 178 h 431" name="T43"/>
              <a:gd fmla="*/ 166 w 291" name="T44"/>
              <a:gd fmla="*/ 161 h 431" name="T45"/>
              <a:gd fmla="*/ 175 w 291" name="T46"/>
              <a:gd fmla="*/ 135 h 431" name="T47"/>
              <a:gd fmla="*/ 182 w 291" name="T48"/>
              <a:gd fmla="*/ 126 h 431" name="T49"/>
              <a:gd fmla="*/ 187 w 291" name="T50"/>
              <a:gd fmla="*/ 107 h 431" name="T51"/>
              <a:gd fmla="*/ 199 w 291" name="T52"/>
              <a:gd fmla="*/ 81 h 431" name="T53"/>
              <a:gd fmla="*/ 229 w 291" name="T54"/>
              <a:gd fmla="*/ 50 h 431" name="T55"/>
              <a:gd fmla="*/ 232 w 291" name="T56"/>
              <a:gd fmla="*/ 38 h 431" name="T57"/>
              <a:gd fmla="*/ 236 w 291" name="T58"/>
              <a:gd fmla="*/ 31 h 431" name="T59"/>
              <a:gd fmla="*/ 222 w 291" name="T60"/>
              <a:gd fmla="*/ 15 h 431" name="T61"/>
              <a:gd fmla="*/ 222 w 291" name="T62"/>
              <a:gd fmla="*/ 3 h 431" name="T63"/>
              <a:gd fmla="*/ 234 w 291" name="T64"/>
              <a:gd fmla="*/ 0 h 431" name="T65"/>
              <a:gd fmla="*/ 248 w 291" name="T66"/>
              <a:gd fmla="*/ 26 h 431" name="T67"/>
              <a:gd fmla="*/ 251 w 291" name="T68"/>
              <a:gd fmla="*/ 52 h 431" name="T69"/>
              <a:gd fmla="*/ 251 w 291" name="T70"/>
              <a:gd fmla="*/ 78 h 431" name="T71"/>
              <a:gd fmla="*/ 272 w 291" name="T72"/>
              <a:gd fmla="*/ 114 h 431" name="T73"/>
              <a:gd fmla="*/ 248 w 291" name="T74"/>
              <a:gd fmla="*/ 111 h 431" name="T75"/>
              <a:gd fmla="*/ 239 w 291" name="T76"/>
              <a:gd fmla="*/ 116 h 431" name="T77"/>
              <a:gd fmla="*/ 220 w 291" name="T78"/>
              <a:gd fmla="*/ 111 h 431" name="T79"/>
              <a:gd fmla="*/ 213 w 291" name="T80"/>
              <a:gd fmla="*/ 130 h 431" name="T81"/>
              <a:gd fmla="*/ 234 w 291" name="T82"/>
              <a:gd fmla="*/ 152 h 431" name="T83"/>
              <a:gd fmla="*/ 253 w 291" name="T84"/>
              <a:gd fmla="*/ 159 h 431" name="T85"/>
              <a:gd fmla="*/ 258 w 291" name="T86"/>
              <a:gd fmla="*/ 175 h 431" name="T87"/>
              <a:gd fmla="*/ 269 w 291" name="T88"/>
              <a:gd fmla="*/ 201 h 431" name="T89"/>
              <a:gd fmla="*/ 262 w 291" name="T90"/>
              <a:gd fmla="*/ 213 h 431" name="T91"/>
              <a:gd fmla="*/ 243 w 291" name="T92"/>
              <a:gd fmla="*/ 251 h 431" name="T93"/>
              <a:gd fmla="*/ 234 w 291" name="T94"/>
              <a:gd fmla="*/ 258 h 431" name="T95"/>
              <a:gd fmla="*/ 232 w 291" name="T96"/>
              <a:gd fmla="*/ 289 h 431" name="T97"/>
              <a:gd fmla="*/ 236 w 291" name="T98"/>
              <a:gd fmla="*/ 305 h 431" name="T99"/>
              <a:gd fmla="*/ 232 w 291" name="T100"/>
              <a:gd fmla="*/ 315 h 431" name="T101"/>
              <a:gd fmla="*/ 251 w 291" name="T102"/>
              <a:gd fmla="*/ 336 h 431" name="T103"/>
              <a:gd fmla="*/ 255 w 291" name="T104"/>
              <a:gd fmla="*/ 350 h 431" name="T105"/>
              <a:gd fmla="*/ 269 w 291" name="T106"/>
              <a:gd fmla="*/ 369 h 431" name="T107"/>
              <a:gd fmla="*/ 286 w 291" name="T108"/>
              <a:gd fmla="*/ 381 h 431" name="T109"/>
              <a:gd fmla="*/ 288 w 291" name="T110"/>
              <a:gd fmla="*/ 400 h 431" name="T111"/>
              <a:gd fmla="*/ 291 w 291" name="T112"/>
              <a:gd fmla="*/ 412 h 431" name="T113"/>
              <a:gd fmla="*/ 288 w 291" name="T114"/>
              <a:gd fmla="*/ 431 h 431" name="T115"/>
              <a:gd fmla="*/ 258 w 291" name="T116"/>
              <a:gd fmla="*/ 421 h 431" name="T117"/>
              <a:gd fmla="*/ 227 w 291" name="T118"/>
              <a:gd fmla="*/ 412 h 431" name="T119"/>
              <a:gd fmla="*/ 177 w 291" name="T120"/>
              <a:gd fmla="*/ 412 h 43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431" w="291">
                <a:moveTo>
                  <a:pt x="177" y="412"/>
                </a:moveTo>
                <a:lnTo>
                  <a:pt x="173" y="409"/>
                </a:lnTo>
                <a:lnTo>
                  <a:pt x="151" y="414"/>
                </a:lnTo>
                <a:lnTo>
                  <a:pt x="128" y="409"/>
                </a:lnTo>
                <a:lnTo>
                  <a:pt x="109" y="412"/>
                </a:lnTo>
                <a:lnTo>
                  <a:pt x="45" y="409"/>
                </a:lnTo>
                <a:lnTo>
                  <a:pt x="52" y="379"/>
                </a:lnTo>
                <a:lnTo>
                  <a:pt x="36" y="355"/>
                </a:lnTo>
                <a:lnTo>
                  <a:pt x="19" y="348"/>
                </a:lnTo>
                <a:lnTo>
                  <a:pt x="12" y="331"/>
                </a:lnTo>
                <a:lnTo>
                  <a:pt x="0" y="324"/>
                </a:lnTo>
                <a:lnTo>
                  <a:pt x="2" y="315"/>
                </a:lnTo>
                <a:lnTo>
                  <a:pt x="12" y="286"/>
                </a:lnTo>
                <a:lnTo>
                  <a:pt x="31" y="249"/>
                </a:lnTo>
                <a:lnTo>
                  <a:pt x="40" y="249"/>
                </a:lnTo>
                <a:lnTo>
                  <a:pt x="64" y="227"/>
                </a:lnTo>
                <a:lnTo>
                  <a:pt x="78" y="227"/>
                </a:lnTo>
                <a:lnTo>
                  <a:pt x="99" y="241"/>
                </a:lnTo>
                <a:lnTo>
                  <a:pt x="128" y="230"/>
                </a:lnTo>
                <a:lnTo>
                  <a:pt x="130" y="213"/>
                </a:lnTo>
                <a:lnTo>
                  <a:pt x="140" y="197"/>
                </a:lnTo>
                <a:lnTo>
                  <a:pt x="144" y="178"/>
                </a:lnTo>
                <a:lnTo>
                  <a:pt x="166" y="161"/>
                </a:lnTo>
                <a:lnTo>
                  <a:pt x="175" y="135"/>
                </a:lnTo>
                <a:lnTo>
                  <a:pt x="182" y="126"/>
                </a:lnTo>
                <a:lnTo>
                  <a:pt x="187" y="107"/>
                </a:lnTo>
                <a:lnTo>
                  <a:pt x="199" y="81"/>
                </a:lnTo>
                <a:lnTo>
                  <a:pt x="229" y="50"/>
                </a:lnTo>
                <a:lnTo>
                  <a:pt x="232" y="38"/>
                </a:lnTo>
                <a:lnTo>
                  <a:pt x="236" y="31"/>
                </a:lnTo>
                <a:lnTo>
                  <a:pt x="222" y="15"/>
                </a:lnTo>
                <a:lnTo>
                  <a:pt x="222" y="3"/>
                </a:lnTo>
                <a:lnTo>
                  <a:pt x="234" y="0"/>
                </a:lnTo>
                <a:lnTo>
                  <a:pt x="248" y="26"/>
                </a:lnTo>
                <a:lnTo>
                  <a:pt x="251" y="52"/>
                </a:lnTo>
                <a:lnTo>
                  <a:pt x="251" y="78"/>
                </a:lnTo>
                <a:lnTo>
                  <a:pt x="272" y="114"/>
                </a:lnTo>
                <a:lnTo>
                  <a:pt x="248" y="111"/>
                </a:lnTo>
                <a:lnTo>
                  <a:pt x="239" y="116"/>
                </a:lnTo>
                <a:lnTo>
                  <a:pt x="220" y="111"/>
                </a:lnTo>
                <a:lnTo>
                  <a:pt x="213" y="130"/>
                </a:lnTo>
                <a:lnTo>
                  <a:pt x="234" y="152"/>
                </a:lnTo>
                <a:lnTo>
                  <a:pt x="253" y="159"/>
                </a:lnTo>
                <a:lnTo>
                  <a:pt x="258" y="175"/>
                </a:lnTo>
                <a:lnTo>
                  <a:pt x="269" y="201"/>
                </a:lnTo>
                <a:lnTo>
                  <a:pt x="262" y="213"/>
                </a:lnTo>
                <a:lnTo>
                  <a:pt x="243" y="251"/>
                </a:lnTo>
                <a:lnTo>
                  <a:pt x="234" y="258"/>
                </a:lnTo>
                <a:lnTo>
                  <a:pt x="232" y="289"/>
                </a:lnTo>
                <a:lnTo>
                  <a:pt x="236" y="305"/>
                </a:lnTo>
                <a:lnTo>
                  <a:pt x="232" y="315"/>
                </a:lnTo>
                <a:lnTo>
                  <a:pt x="251" y="336"/>
                </a:lnTo>
                <a:lnTo>
                  <a:pt x="255" y="350"/>
                </a:lnTo>
                <a:lnTo>
                  <a:pt x="269" y="369"/>
                </a:lnTo>
                <a:lnTo>
                  <a:pt x="286" y="381"/>
                </a:lnTo>
                <a:lnTo>
                  <a:pt x="288" y="400"/>
                </a:lnTo>
                <a:lnTo>
                  <a:pt x="291" y="412"/>
                </a:lnTo>
                <a:lnTo>
                  <a:pt x="288" y="431"/>
                </a:lnTo>
                <a:lnTo>
                  <a:pt x="258" y="421"/>
                </a:lnTo>
                <a:lnTo>
                  <a:pt x="227" y="412"/>
                </a:lnTo>
                <a:lnTo>
                  <a:pt x="177" y="412"/>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55" name="Freeform 621"/>
          <p:cNvSpPr/>
          <p:nvPr/>
        </p:nvSpPr>
        <p:spPr bwMode="auto">
          <a:xfrm>
            <a:off x="1931699" y="3921069"/>
            <a:ext cx="70856" cy="66807"/>
          </a:xfrm>
          <a:custGeom>
            <a:gdLst>
              <a:gd fmla="*/ 75 w 175" name="T0"/>
              <a:gd fmla="*/ 151 h 165" name="T1"/>
              <a:gd fmla="*/ 61 w 175" name="T2"/>
              <a:gd fmla="*/ 139 h 165" name="T3"/>
              <a:gd fmla="*/ 45 w 175" name="T4"/>
              <a:gd fmla="*/ 125 h 165" name="T5"/>
              <a:gd fmla="*/ 35 w 175" name="T6"/>
              <a:gd fmla="*/ 111 h 165" name="T7"/>
              <a:gd fmla="*/ 19 w 175" name="T8"/>
              <a:gd fmla="*/ 99 h 165" name="T9"/>
              <a:gd fmla="*/ 0 w 175" name="T10"/>
              <a:gd fmla="*/ 80 h 165" name="T11"/>
              <a:gd fmla="*/ 4 w 175" name="T12"/>
              <a:gd fmla="*/ 75 h 165" name="T13"/>
              <a:gd fmla="*/ 9 w 175" name="T14"/>
              <a:gd fmla="*/ 80 h 165" name="T15"/>
              <a:gd fmla="*/ 14 w 175" name="T16"/>
              <a:gd fmla="*/ 78 h 165" name="T17"/>
              <a:gd fmla="*/ 26 w 175" name="T18"/>
              <a:gd fmla="*/ 78 h 165" name="T19"/>
              <a:gd fmla="*/ 30 w 175" name="T20"/>
              <a:gd fmla="*/ 68 h 165" name="T21"/>
              <a:gd fmla="*/ 35 w 175" name="T22"/>
              <a:gd fmla="*/ 68 h 165" name="T23"/>
              <a:gd fmla="*/ 35 w 175" name="T24"/>
              <a:gd fmla="*/ 49 h 165" name="T25"/>
              <a:gd fmla="*/ 45 w 175" name="T26"/>
              <a:gd fmla="*/ 47 h 165" name="T27"/>
              <a:gd fmla="*/ 52 w 175" name="T28"/>
              <a:gd fmla="*/ 47 h 165" name="T29"/>
              <a:gd fmla="*/ 61 w 175" name="T30"/>
              <a:gd fmla="*/ 38 h 165" name="T31"/>
              <a:gd fmla="*/ 71 w 175" name="T32"/>
              <a:gd fmla="*/ 45 h 165" name="T33"/>
              <a:gd fmla="*/ 75 w 175" name="T34"/>
              <a:gd fmla="*/ 40 h 165" name="T35"/>
              <a:gd fmla="*/ 82 w 175" name="T36"/>
              <a:gd fmla="*/ 35 h 165" name="T37"/>
              <a:gd fmla="*/ 97 w 175" name="T38"/>
              <a:gd fmla="*/ 26 h 165" name="T39"/>
              <a:gd fmla="*/ 97 w 175" name="T40"/>
              <a:gd fmla="*/ 16 h 165" name="T41"/>
              <a:gd fmla="*/ 101 w 175" name="T42"/>
              <a:gd fmla="*/ 16 h 165" name="T43"/>
              <a:gd fmla="*/ 106 w 175" name="T44"/>
              <a:gd fmla="*/ 7 h 165" name="T45"/>
              <a:gd fmla="*/ 108 w 175" name="T46"/>
              <a:gd fmla="*/ 7 h 165" name="T47"/>
              <a:gd fmla="*/ 115 w 175" name="T48"/>
              <a:gd fmla="*/ 12 h 165" name="T49"/>
              <a:gd fmla="*/ 125 w 175" name="T50"/>
              <a:gd fmla="*/ 14 h 165" name="T51"/>
              <a:gd fmla="*/ 132 w 175" name="T52"/>
              <a:gd fmla="*/ 9 h 165" name="T53"/>
              <a:gd fmla="*/ 141 w 175" name="T54"/>
              <a:gd fmla="*/ 9 h 165" name="T55"/>
              <a:gd fmla="*/ 156 w 175" name="T56"/>
              <a:gd fmla="*/ 4 h 165" name="T57"/>
              <a:gd fmla="*/ 160 w 175" name="T58"/>
              <a:gd fmla="*/ 0 h 165" name="T59"/>
              <a:gd fmla="*/ 175 w 175" name="T60"/>
              <a:gd fmla="*/ 0 h 165" name="T61"/>
              <a:gd fmla="*/ 170 w 175" name="T62"/>
              <a:gd fmla="*/ 2 h 165" name="T63"/>
              <a:gd fmla="*/ 170 w 175" name="T64"/>
              <a:gd fmla="*/ 12 h 165" name="T65"/>
              <a:gd fmla="*/ 172 w 175" name="T66"/>
              <a:gd fmla="*/ 26 h 165" name="T67"/>
              <a:gd fmla="*/ 163 w 175" name="T68"/>
              <a:gd fmla="*/ 40 h 165" name="T69"/>
              <a:gd fmla="*/ 160 w 175" name="T70"/>
              <a:gd fmla="*/ 56 h 165" name="T71"/>
              <a:gd fmla="*/ 158 w 175" name="T72"/>
              <a:gd fmla="*/ 73 h 165" name="T73"/>
              <a:gd fmla="*/ 160 w 175" name="T74"/>
              <a:gd fmla="*/ 82 h 165" name="T75"/>
              <a:gd fmla="*/ 160 w 175" name="T76"/>
              <a:gd fmla="*/ 101 h 165" name="T77"/>
              <a:gd fmla="*/ 156 w 175" name="T78"/>
              <a:gd fmla="*/ 104 h 165" name="T79"/>
              <a:gd fmla="*/ 151 w 175" name="T80"/>
              <a:gd fmla="*/ 120 h 165" name="T81"/>
              <a:gd fmla="*/ 156 w 175" name="T82"/>
              <a:gd fmla="*/ 132 h 165" name="T83"/>
              <a:gd fmla="*/ 146 w 175" name="T84"/>
              <a:gd fmla="*/ 142 h 165" name="T85"/>
              <a:gd fmla="*/ 149 w 175" name="T86"/>
              <a:gd fmla="*/ 151 h 165" name="T87"/>
              <a:gd fmla="*/ 153 w 175" name="T88"/>
              <a:gd fmla="*/ 158 h 165" name="T89"/>
              <a:gd fmla="*/ 146 w 175" name="T90"/>
              <a:gd fmla="*/ 165 h 165" name="T91"/>
              <a:gd fmla="*/ 134 w 175" name="T92"/>
              <a:gd fmla="*/ 163 h 165" name="T93"/>
              <a:gd fmla="*/ 127 w 175" name="T94"/>
              <a:gd fmla="*/ 156 h 165" name="T95"/>
              <a:gd fmla="*/ 115 w 175" name="T96"/>
              <a:gd fmla="*/ 153 h 165" name="T97"/>
              <a:gd fmla="*/ 106 w 175" name="T98"/>
              <a:gd fmla="*/ 158 h 165" name="T99"/>
              <a:gd fmla="*/ 80 w 175" name="T100"/>
              <a:gd fmla="*/ 146 h 165" name="T101"/>
              <a:gd fmla="*/ 75 w 175" name="T102"/>
              <a:gd fmla="*/ 151 h 165"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65" w="175">
                <a:moveTo>
                  <a:pt x="75" y="151"/>
                </a:moveTo>
                <a:lnTo>
                  <a:pt x="61" y="139"/>
                </a:lnTo>
                <a:lnTo>
                  <a:pt x="45" y="125"/>
                </a:lnTo>
                <a:lnTo>
                  <a:pt x="35" y="111"/>
                </a:lnTo>
                <a:lnTo>
                  <a:pt x="19" y="99"/>
                </a:lnTo>
                <a:lnTo>
                  <a:pt x="0" y="80"/>
                </a:lnTo>
                <a:lnTo>
                  <a:pt x="4" y="75"/>
                </a:lnTo>
                <a:lnTo>
                  <a:pt x="9" y="80"/>
                </a:lnTo>
                <a:lnTo>
                  <a:pt x="14" y="78"/>
                </a:lnTo>
                <a:lnTo>
                  <a:pt x="26" y="78"/>
                </a:lnTo>
                <a:lnTo>
                  <a:pt x="30" y="68"/>
                </a:lnTo>
                <a:lnTo>
                  <a:pt x="35" y="68"/>
                </a:lnTo>
                <a:lnTo>
                  <a:pt x="35" y="49"/>
                </a:lnTo>
                <a:lnTo>
                  <a:pt x="45" y="47"/>
                </a:lnTo>
                <a:lnTo>
                  <a:pt x="52" y="47"/>
                </a:lnTo>
                <a:lnTo>
                  <a:pt x="61" y="38"/>
                </a:lnTo>
                <a:lnTo>
                  <a:pt x="71" y="45"/>
                </a:lnTo>
                <a:lnTo>
                  <a:pt x="75" y="40"/>
                </a:lnTo>
                <a:lnTo>
                  <a:pt x="82" y="35"/>
                </a:lnTo>
                <a:lnTo>
                  <a:pt x="97" y="26"/>
                </a:lnTo>
                <a:lnTo>
                  <a:pt x="97" y="16"/>
                </a:lnTo>
                <a:lnTo>
                  <a:pt x="101" y="16"/>
                </a:lnTo>
                <a:lnTo>
                  <a:pt x="106" y="7"/>
                </a:lnTo>
                <a:lnTo>
                  <a:pt x="108" y="7"/>
                </a:lnTo>
                <a:lnTo>
                  <a:pt x="115" y="12"/>
                </a:lnTo>
                <a:lnTo>
                  <a:pt x="125" y="14"/>
                </a:lnTo>
                <a:lnTo>
                  <a:pt x="132" y="9"/>
                </a:lnTo>
                <a:lnTo>
                  <a:pt x="141" y="9"/>
                </a:lnTo>
                <a:lnTo>
                  <a:pt x="156" y="4"/>
                </a:lnTo>
                <a:lnTo>
                  <a:pt x="160" y="0"/>
                </a:lnTo>
                <a:lnTo>
                  <a:pt x="175" y="0"/>
                </a:lnTo>
                <a:lnTo>
                  <a:pt x="170" y="2"/>
                </a:lnTo>
                <a:lnTo>
                  <a:pt x="170" y="12"/>
                </a:lnTo>
                <a:lnTo>
                  <a:pt x="172" y="26"/>
                </a:lnTo>
                <a:lnTo>
                  <a:pt x="163" y="40"/>
                </a:lnTo>
                <a:lnTo>
                  <a:pt x="160" y="56"/>
                </a:lnTo>
                <a:lnTo>
                  <a:pt x="158" y="73"/>
                </a:lnTo>
                <a:lnTo>
                  <a:pt x="160" y="82"/>
                </a:lnTo>
                <a:lnTo>
                  <a:pt x="160" y="101"/>
                </a:lnTo>
                <a:lnTo>
                  <a:pt x="156" y="104"/>
                </a:lnTo>
                <a:lnTo>
                  <a:pt x="151" y="120"/>
                </a:lnTo>
                <a:lnTo>
                  <a:pt x="156" y="132"/>
                </a:lnTo>
                <a:lnTo>
                  <a:pt x="146" y="142"/>
                </a:lnTo>
                <a:lnTo>
                  <a:pt x="149" y="151"/>
                </a:lnTo>
                <a:lnTo>
                  <a:pt x="153" y="158"/>
                </a:lnTo>
                <a:lnTo>
                  <a:pt x="146" y="165"/>
                </a:lnTo>
                <a:lnTo>
                  <a:pt x="134" y="163"/>
                </a:lnTo>
                <a:lnTo>
                  <a:pt x="127" y="156"/>
                </a:lnTo>
                <a:lnTo>
                  <a:pt x="115" y="153"/>
                </a:lnTo>
                <a:lnTo>
                  <a:pt x="106" y="158"/>
                </a:lnTo>
                <a:lnTo>
                  <a:pt x="80" y="146"/>
                </a:lnTo>
                <a:lnTo>
                  <a:pt x="75" y="151"/>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56" name="Freeform 622"/>
          <p:cNvSpPr/>
          <p:nvPr/>
        </p:nvSpPr>
        <p:spPr bwMode="auto">
          <a:xfrm>
            <a:off x="3314806" y="3964798"/>
            <a:ext cx="48182" cy="94744"/>
          </a:xfrm>
          <a:custGeom>
            <a:gdLst>
              <a:gd fmla="*/ 76 w 119" name="T0"/>
              <a:gd fmla="*/ 232 h 234" name="T1"/>
              <a:gd fmla="*/ 43 w 119" name="T2"/>
              <a:gd fmla="*/ 234 h 234" name="T3"/>
              <a:gd fmla="*/ 33 w 119" name="T4"/>
              <a:gd fmla="*/ 208 h 234" name="T5"/>
              <a:gd fmla="*/ 36 w 119" name="T6"/>
              <a:gd fmla="*/ 121 h 234" name="T7"/>
              <a:gd fmla="*/ 29 w 119" name="T8"/>
              <a:gd fmla="*/ 111 h 234" name="T9"/>
              <a:gd fmla="*/ 26 w 119" name="T10"/>
              <a:gd fmla="*/ 93 h 234" name="T11"/>
              <a:gd fmla="*/ 12 w 119" name="T12"/>
              <a:gd fmla="*/ 78 h 234" name="T13"/>
              <a:gd fmla="*/ 0 w 119" name="T14"/>
              <a:gd fmla="*/ 69 h 234" name="T15"/>
              <a:gd fmla="*/ 5 w 119" name="T16"/>
              <a:gd fmla="*/ 48 h 234" name="T17"/>
              <a:gd fmla="*/ 19 w 119" name="T18"/>
              <a:gd fmla="*/ 43 h 234" name="T19"/>
              <a:gd fmla="*/ 26 w 119" name="T20"/>
              <a:gd fmla="*/ 26 h 234" name="T21"/>
              <a:gd fmla="*/ 45 w 119" name="T22"/>
              <a:gd fmla="*/ 22 h 234" name="T23"/>
              <a:gd fmla="*/ 55 w 119" name="T24"/>
              <a:gd fmla="*/ 10 h 234" name="T25"/>
              <a:gd fmla="*/ 67 w 119" name="T26"/>
              <a:gd fmla="*/ 0 h 234" name="T27"/>
              <a:gd fmla="*/ 81 w 119" name="T28"/>
              <a:gd fmla="*/ 0 h 234" name="T29"/>
              <a:gd fmla="*/ 111 w 119" name="T30"/>
              <a:gd fmla="*/ 22 h 234" name="T31"/>
              <a:gd fmla="*/ 109 w 119" name="T32"/>
              <a:gd fmla="*/ 36 h 234" name="T33"/>
              <a:gd fmla="*/ 119 w 119" name="T34"/>
              <a:gd fmla="*/ 57 h 234" name="T35"/>
              <a:gd fmla="*/ 111 w 119" name="T36"/>
              <a:gd fmla="*/ 74 h 234" name="T37"/>
              <a:gd fmla="*/ 114 w 119" name="T38"/>
              <a:gd fmla="*/ 83 h 234" name="T39"/>
              <a:gd fmla="*/ 95 w 119" name="T40"/>
              <a:gd fmla="*/ 107 h 234" name="T41"/>
              <a:gd fmla="*/ 83 w 119" name="T42"/>
              <a:gd fmla="*/ 121 h 234" name="T43"/>
              <a:gd fmla="*/ 76 w 119" name="T44"/>
              <a:gd fmla="*/ 145 h 234" name="T45"/>
              <a:gd fmla="*/ 78 w 119" name="T46"/>
              <a:gd fmla="*/ 168 h 234" name="T47"/>
              <a:gd fmla="*/ 76 w 119" name="T48"/>
              <a:gd fmla="*/ 232 h 23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34" w="119">
                <a:moveTo>
                  <a:pt x="76" y="232"/>
                </a:moveTo>
                <a:lnTo>
                  <a:pt x="43" y="234"/>
                </a:lnTo>
                <a:lnTo>
                  <a:pt x="33" y="208"/>
                </a:lnTo>
                <a:lnTo>
                  <a:pt x="36" y="121"/>
                </a:lnTo>
                <a:lnTo>
                  <a:pt x="29" y="111"/>
                </a:lnTo>
                <a:lnTo>
                  <a:pt x="26" y="93"/>
                </a:lnTo>
                <a:lnTo>
                  <a:pt x="12" y="78"/>
                </a:lnTo>
                <a:lnTo>
                  <a:pt x="0" y="69"/>
                </a:lnTo>
                <a:lnTo>
                  <a:pt x="5" y="48"/>
                </a:lnTo>
                <a:lnTo>
                  <a:pt x="19" y="43"/>
                </a:lnTo>
                <a:lnTo>
                  <a:pt x="26" y="26"/>
                </a:lnTo>
                <a:lnTo>
                  <a:pt x="45" y="22"/>
                </a:lnTo>
                <a:lnTo>
                  <a:pt x="55" y="10"/>
                </a:lnTo>
                <a:lnTo>
                  <a:pt x="67" y="0"/>
                </a:lnTo>
                <a:lnTo>
                  <a:pt x="81" y="0"/>
                </a:lnTo>
                <a:lnTo>
                  <a:pt x="111" y="22"/>
                </a:lnTo>
                <a:lnTo>
                  <a:pt x="109" y="36"/>
                </a:lnTo>
                <a:lnTo>
                  <a:pt x="119" y="57"/>
                </a:lnTo>
                <a:lnTo>
                  <a:pt x="111" y="74"/>
                </a:lnTo>
                <a:lnTo>
                  <a:pt x="114" y="83"/>
                </a:lnTo>
                <a:lnTo>
                  <a:pt x="95" y="107"/>
                </a:lnTo>
                <a:lnTo>
                  <a:pt x="83" y="121"/>
                </a:lnTo>
                <a:lnTo>
                  <a:pt x="76" y="145"/>
                </a:lnTo>
                <a:lnTo>
                  <a:pt x="78" y="168"/>
                </a:lnTo>
                <a:lnTo>
                  <a:pt x="76" y="232"/>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57" name="Freeform 623"/>
          <p:cNvSpPr/>
          <p:nvPr/>
        </p:nvSpPr>
        <p:spPr bwMode="auto">
          <a:xfrm>
            <a:off x="5089441" y="4071284"/>
            <a:ext cx="20245" cy="21864"/>
          </a:xfrm>
          <a:custGeom>
            <a:gdLst>
              <a:gd fmla="*/ 0 w 50" name="T0"/>
              <a:gd fmla="*/ 35 h 54" name="T1"/>
              <a:gd fmla="*/ 17 w 50" name="T2"/>
              <a:gd fmla="*/ 21 h 54" name="T3"/>
              <a:gd fmla="*/ 50 w 50" name="T4"/>
              <a:gd fmla="*/ 0 h 54" name="T5"/>
              <a:gd fmla="*/ 48 w 50" name="T6"/>
              <a:gd fmla="*/ 19 h 54" name="T7"/>
              <a:gd fmla="*/ 45 w 50" name="T8"/>
              <a:gd fmla="*/ 42 h 54" name="T9"/>
              <a:gd fmla="*/ 26 w 50" name="T10"/>
              <a:gd fmla="*/ 42 h 54" name="T11"/>
              <a:gd fmla="*/ 19 w 50" name="T12"/>
              <a:gd fmla="*/ 54 h 54" name="T13"/>
              <a:gd fmla="*/ 0 w 50" name="T14"/>
              <a:gd fmla="*/ 35 h 5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4" w="50">
                <a:moveTo>
                  <a:pt x="0" y="35"/>
                </a:moveTo>
                <a:lnTo>
                  <a:pt x="17" y="21"/>
                </a:lnTo>
                <a:lnTo>
                  <a:pt x="50" y="0"/>
                </a:lnTo>
                <a:lnTo>
                  <a:pt x="48" y="19"/>
                </a:lnTo>
                <a:lnTo>
                  <a:pt x="45" y="42"/>
                </a:lnTo>
                <a:lnTo>
                  <a:pt x="26" y="42"/>
                </a:lnTo>
                <a:lnTo>
                  <a:pt x="19" y="54"/>
                </a:lnTo>
                <a:lnTo>
                  <a:pt x="0" y="35"/>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58" name="Freeform 624"/>
          <p:cNvSpPr/>
          <p:nvPr/>
        </p:nvSpPr>
        <p:spPr bwMode="auto">
          <a:xfrm>
            <a:off x="3302659" y="3984233"/>
            <a:ext cx="29557" cy="79359"/>
          </a:xfrm>
          <a:custGeom>
            <a:gdLst>
              <a:gd fmla="*/ 73 w 73" name="T0"/>
              <a:gd fmla="*/ 186 h 196" name="T1"/>
              <a:gd fmla="*/ 42 w 73" name="T2"/>
              <a:gd fmla="*/ 196 h 196" name="T3"/>
              <a:gd fmla="*/ 33 w 73" name="T4"/>
              <a:gd fmla="*/ 182 h 196" name="T5"/>
              <a:gd fmla="*/ 23 w 73" name="T6"/>
              <a:gd fmla="*/ 158 h 196" name="T7"/>
              <a:gd fmla="*/ 21 w 73" name="T8"/>
              <a:gd fmla="*/ 139 h 196" name="T9"/>
              <a:gd fmla="*/ 28 w 73" name="T10"/>
              <a:gd fmla="*/ 104 h 196" name="T11"/>
              <a:gd fmla="*/ 19 w 73" name="T12"/>
              <a:gd fmla="*/ 89 h 196" name="T13"/>
              <a:gd fmla="*/ 16 w 73" name="T14"/>
              <a:gd fmla="*/ 59 h 196" name="T15"/>
              <a:gd fmla="*/ 16 w 73" name="T16"/>
              <a:gd fmla="*/ 30 h 196" name="T17"/>
              <a:gd fmla="*/ 0 w 73" name="T18"/>
              <a:gd fmla="*/ 12 h 196" name="T19"/>
              <a:gd fmla="*/ 2 w 73" name="T20"/>
              <a:gd fmla="*/ 0 h 196" name="T21"/>
              <a:gd fmla="*/ 35 w 73" name="T22"/>
              <a:gd fmla="*/ 0 h 196" name="T23"/>
              <a:gd fmla="*/ 30 w 73" name="T24"/>
              <a:gd fmla="*/ 21 h 196" name="T25"/>
              <a:gd fmla="*/ 42 w 73" name="T26"/>
              <a:gd fmla="*/ 30 h 196" name="T27"/>
              <a:gd fmla="*/ 56 w 73" name="T28"/>
              <a:gd fmla="*/ 45 h 196" name="T29"/>
              <a:gd fmla="*/ 59 w 73" name="T30"/>
              <a:gd fmla="*/ 63 h 196" name="T31"/>
              <a:gd fmla="*/ 66 w 73" name="T32"/>
              <a:gd fmla="*/ 73 h 196" name="T33"/>
              <a:gd fmla="*/ 63 w 73" name="T34"/>
              <a:gd fmla="*/ 160 h 196" name="T35"/>
              <a:gd fmla="*/ 73 w 73" name="T36"/>
              <a:gd fmla="*/ 186 h 19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96" w="73">
                <a:moveTo>
                  <a:pt x="73" y="186"/>
                </a:moveTo>
                <a:lnTo>
                  <a:pt x="42" y="196"/>
                </a:lnTo>
                <a:lnTo>
                  <a:pt x="33" y="182"/>
                </a:lnTo>
                <a:lnTo>
                  <a:pt x="23" y="158"/>
                </a:lnTo>
                <a:lnTo>
                  <a:pt x="21" y="139"/>
                </a:lnTo>
                <a:lnTo>
                  <a:pt x="28" y="104"/>
                </a:lnTo>
                <a:lnTo>
                  <a:pt x="19" y="89"/>
                </a:lnTo>
                <a:lnTo>
                  <a:pt x="16" y="59"/>
                </a:lnTo>
                <a:lnTo>
                  <a:pt x="16" y="30"/>
                </a:lnTo>
                <a:lnTo>
                  <a:pt x="0" y="12"/>
                </a:lnTo>
                <a:lnTo>
                  <a:pt x="2" y="0"/>
                </a:lnTo>
                <a:lnTo>
                  <a:pt x="35" y="0"/>
                </a:lnTo>
                <a:lnTo>
                  <a:pt x="30" y="21"/>
                </a:lnTo>
                <a:lnTo>
                  <a:pt x="42" y="30"/>
                </a:lnTo>
                <a:lnTo>
                  <a:pt x="56" y="45"/>
                </a:lnTo>
                <a:lnTo>
                  <a:pt x="59" y="63"/>
                </a:lnTo>
                <a:lnTo>
                  <a:pt x="66" y="73"/>
                </a:lnTo>
                <a:lnTo>
                  <a:pt x="63" y="160"/>
                </a:lnTo>
                <a:lnTo>
                  <a:pt x="73" y="186"/>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59" name="Freeform 625"/>
          <p:cNvSpPr/>
          <p:nvPr/>
        </p:nvSpPr>
        <p:spPr bwMode="auto">
          <a:xfrm>
            <a:off x="4826667" y="3834018"/>
            <a:ext cx="127945" cy="233217"/>
          </a:xfrm>
          <a:custGeom>
            <a:gdLst>
              <a:gd fmla="*/ 167 w 316" name="T0"/>
              <a:gd fmla="*/ 307 h 576" name="T1"/>
              <a:gd fmla="*/ 139 w 316" name="T2"/>
              <a:gd fmla="*/ 276 h 576" name="T3"/>
              <a:gd fmla="*/ 101 w 316" name="T4"/>
              <a:gd fmla="*/ 319 h 576" name="T5"/>
              <a:gd fmla="*/ 68 w 316" name="T6"/>
              <a:gd fmla="*/ 411 h 576" name="T7"/>
              <a:gd fmla="*/ 97 w 316" name="T8"/>
              <a:gd fmla="*/ 439 h 576" name="T9"/>
              <a:gd fmla="*/ 120 w 316" name="T10"/>
              <a:gd fmla="*/ 508 h 576" name="T11"/>
              <a:gd fmla="*/ 165 w 316" name="T12"/>
              <a:gd fmla="*/ 536 h 576" name="T13"/>
              <a:gd fmla="*/ 172 w 316" name="T14"/>
              <a:gd fmla="*/ 572 h 576" name="T15"/>
              <a:gd fmla="*/ 144 w 316" name="T16"/>
              <a:gd fmla="*/ 555 h 576" name="T17"/>
              <a:gd fmla="*/ 104 w 316" name="T18"/>
              <a:gd fmla="*/ 546 h 576" name="T19"/>
              <a:gd fmla="*/ 82 w 316" name="T20"/>
              <a:gd fmla="*/ 512 h 576" name="T21"/>
              <a:gd fmla="*/ 45 w 316" name="T22"/>
              <a:gd fmla="*/ 472 h 576" name="T23"/>
              <a:gd fmla="*/ 30 w 316" name="T24"/>
              <a:gd fmla="*/ 472 h 576" name="T25"/>
              <a:gd fmla="*/ 45 w 316" name="T26"/>
              <a:gd fmla="*/ 411 h 576" name="T27"/>
              <a:gd fmla="*/ 85 w 316" name="T28"/>
              <a:gd fmla="*/ 335 h 576" name="T29"/>
              <a:gd fmla="*/ 71 w 316" name="T30"/>
              <a:gd fmla="*/ 283 h 576" name="T31"/>
              <a:gd fmla="*/ 40 w 316" name="T32"/>
              <a:gd fmla="*/ 229 h 576" name="T33"/>
              <a:gd fmla="*/ 45 w 316" name="T34"/>
              <a:gd fmla="*/ 203 h 576" name="T35"/>
              <a:gd fmla="*/ 42 w 316" name="T36"/>
              <a:gd fmla="*/ 141 h 576" name="T37"/>
              <a:gd fmla="*/ 0 w 316" name="T38"/>
              <a:gd fmla="*/ 78 h 576" name="T39"/>
              <a:gd fmla="*/ 33 w 316" name="T40"/>
              <a:gd fmla="*/ 28 h 576" name="T41"/>
              <a:gd fmla="*/ 85 w 316" name="T42"/>
              <a:gd fmla="*/ 9 h 576" name="T43"/>
              <a:gd fmla="*/ 123 w 316" name="T44"/>
              <a:gd fmla="*/ 11 h 576" name="T45"/>
              <a:gd fmla="*/ 151 w 316" name="T46"/>
              <a:gd fmla="*/ 37 h 576" name="T47"/>
              <a:gd fmla="*/ 141 w 316" name="T48"/>
              <a:gd fmla="*/ 115 h 576" name="T49"/>
              <a:gd fmla="*/ 193 w 316" name="T50"/>
              <a:gd fmla="*/ 99 h 576" name="T51"/>
              <a:gd fmla="*/ 224 w 316" name="T52"/>
              <a:gd fmla="*/ 85 h 576" name="T53"/>
              <a:gd fmla="*/ 283 w 316" name="T54"/>
              <a:gd fmla="*/ 118 h 576" name="T55"/>
              <a:gd fmla="*/ 316 w 316" name="T56"/>
              <a:gd fmla="*/ 191 h 576" name="T57"/>
              <a:gd fmla="*/ 302 w 316" name="T58"/>
              <a:gd fmla="*/ 243 h 576" name="T59"/>
              <a:gd fmla="*/ 217 w 316" name="T60"/>
              <a:gd fmla="*/ 245 h 576" name="T61"/>
              <a:gd fmla="*/ 201 w 316" name="T62"/>
              <a:gd fmla="*/ 323 h 57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576" w="316">
                <a:moveTo>
                  <a:pt x="201" y="323"/>
                </a:moveTo>
                <a:lnTo>
                  <a:pt x="167" y="307"/>
                </a:lnTo>
                <a:lnTo>
                  <a:pt x="134" y="307"/>
                </a:lnTo>
                <a:lnTo>
                  <a:pt x="139" y="276"/>
                </a:lnTo>
                <a:lnTo>
                  <a:pt x="106" y="276"/>
                </a:lnTo>
                <a:lnTo>
                  <a:pt x="101" y="319"/>
                </a:lnTo>
                <a:lnTo>
                  <a:pt x="82" y="375"/>
                </a:lnTo>
                <a:lnTo>
                  <a:pt x="68" y="411"/>
                </a:lnTo>
                <a:lnTo>
                  <a:pt x="71" y="439"/>
                </a:lnTo>
                <a:lnTo>
                  <a:pt x="97" y="439"/>
                </a:lnTo>
                <a:lnTo>
                  <a:pt x="113" y="475"/>
                </a:lnTo>
                <a:lnTo>
                  <a:pt x="120" y="508"/>
                </a:lnTo>
                <a:lnTo>
                  <a:pt x="141" y="531"/>
                </a:lnTo>
                <a:lnTo>
                  <a:pt x="165" y="536"/>
                </a:lnTo>
                <a:lnTo>
                  <a:pt x="184" y="555"/>
                </a:lnTo>
                <a:lnTo>
                  <a:pt x="172" y="572"/>
                </a:lnTo>
                <a:lnTo>
                  <a:pt x="146" y="576"/>
                </a:lnTo>
                <a:lnTo>
                  <a:pt x="144" y="555"/>
                </a:lnTo>
                <a:lnTo>
                  <a:pt x="111" y="538"/>
                </a:lnTo>
                <a:lnTo>
                  <a:pt x="104" y="546"/>
                </a:lnTo>
                <a:lnTo>
                  <a:pt x="89" y="531"/>
                </a:lnTo>
                <a:lnTo>
                  <a:pt x="82" y="512"/>
                </a:lnTo>
                <a:lnTo>
                  <a:pt x="61" y="491"/>
                </a:lnTo>
                <a:lnTo>
                  <a:pt x="45" y="472"/>
                </a:lnTo>
                <a:lnTo>
                  <a:pt x="38" y="494"/>
                </a:lnTo>
                <a:lnTo>
                  <a:pt x="30" y="472"/>
                </a:lnTo>
                <a:lnTo>
                  <a:pt x="35" y="449"/>
                </a:lnTo>
                <a:lnTo>
                  <a:pt x="45" y="411"/>
                </a:lnTo>
                <a:lnTo>
                  <a:pt x="63" y="373"/>
                </a:lnTo>
                <a:lnTo>
                  <a:pt x="85" y="335"/>
                </a:lnTo>
                <a:lnTo>
                  <a:pt x="71" y="300"/>
                </a:lnTo>
                <a:lnTo>
                  <a:pt x="71" y="283"/>
                </a:lnTo>
                <a:lnTo>
                  <a:pt x="66" y="260"/>
                </a:lnTo>
                <a:lnTo>
                  <a:pt x="40" y="229"/>
                </a:lnTo>
                <a:lnTo>
                  <a:pt x="30" y="210"/>
                </a:lnTo>
                <a:lnTo>
                  <a:pt x="45" y="203"/>
                </a:lnTo>
                <a:lnTo>
                  <a:pt x="59" y="167"/>
                </a:lnTo>
                <a:lnTo>
                  <a:pt x="42" y="141"/>
                </a:lnTo>
                <a:lnTo>
                  <a:pt x="19" y="113"/>
                </a:lnTo>
                <a:lnTo>
                  <a:pt x="0" y="78"/>
                </a:lnTo>
                <a:lnTo>
                  <a:pt x="16" y="71"/>
                </a:lnTo>
                <a:lnTo>
                  <a:pt x="33" y="28"/>
                </a:lnTo>
                <a:lnTo>
                  <a:pt x="61" y="26"/>
                </a:lnTo>
                <a:lnTo>
                  <a:pt x="85" y="9"/>
                </a:lnTo>
                <a:lnTo>
                  <a:pt x="106" y="0"/>
                </a:lnTo>
                <a:lnTo>
                  <a:pt x="123" y="11"/>
                </a:lnTo>
                <a:lnTo>
                  <a:pt x="125" y="35"/>
                </a:lnTo>
                <a:lnTo>
                  <a:pt x="151" y="37"/>
                </a:lnTo>
                <a:lnTo>
                  <a:pt x="141" y="80"/>
                </a:lnTo>
                <a:lnTo>
                  <a:pt x="141" y="115"/>
                </a:lnTo>
                <a:lnTo>
                  <a:pt x="184" y="92"/>
                </a:lnTo>
                <a:lnTo>
                  <a:pt x="193" y="99"/>
                </a:lnTo>
                <a:lnTo>
                  <a:pt x="217" y="97"/>
                </a:lnTo>
                <a:lnTo>
                  <a:pt x="224" y="85"/>
                </a:lnTo>
                <a:lnTo>
                  <a:pt x="255" y="87"/>
                </a:lnTo>
                <a:lnTo>
                  <a:pt x="283" y="118"/>
                </a:lnTo>
                <a:lnTo>
                  <a:pt x="286" y="158"/>
                </a:lnTo>
                <a:lnTo>
                  <a:pt x="316" y="191"/>
                </a:lnTo>
                <a:lnTo>
                  <a:pt x="316" y="224"/>
                </a:lnTo>
                <a:lnTo>
                  <a:pt x="302" y="243"/>
                </a:lnTo>
                <a:lnTo>
                  <a:pt x="267" y="238"/>
                </a:lnTo>
                <a:lnTo>
                  <a:pt x="217" y="245"/>
                </a:lnTo>
                <a:lnTo>
                  <a:pt x="191" y="276"/>
                </a:lnTo>
                <a:lnTo>
                  <a:pt x="201" y="323"/>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60" name="Freeform 626"/>
          <p:cNvSpPr/>
          <p:nvPr/>
        </p:nvSpPr>
        <p:spPr bwMode="auto">
          <a:xfrm>
            <a:off x="3252857" y="3982208"/>
            <a:ext cx="66807" cy="100413"/>
          </a:xfrm>
          <a:custGeom>
            <a:gdLst>
              <a:gd fmla="*/ 165 w 165" name="T0"/>
              <a:gd fmla="*/ 201 h 248" name="T1"/>
              <a:gd fmla="*/ 104 w 165" name="T2"/>
              <a:gd fmla="*/ 222 h 248" name="T3"/>
              <a:gd fmla="*/ 83 w 165" name="T4"/>
              <a:gd fmla="*/ 236 h 248" name="T5"/>
              <a:gd fmla="*/ 47 w 165" name="T6"/>
              <a:gd fmla="*/ 248 h 248" name="T7"/>
              <a:gd fmla="*/ 14 w 165" name="T8"/>
              <a:gd fmla="*/ 236 h 248" name="T9"/>
              <a:gd fmla="*/ 16 w 165" name="T10"/>
              <a:gd fmla="*/ 222 h 248" name="T11"/>
              <a:gd fmla="*/ 0 w 165" name="T12"/>
              <a:gd fmla="*/ 189 h 248" name="T13"/>
              <a:gd fmla="*/ 9 w 165" name="T14"/>
              <a:gd fmla="*/ 144 h 248" name="T15"/>
              <a:gd fmla="*/ 26 w 165" name="T16"/>
              <a:gd fmla="*/ 113 h 248" name="T17"/>
              <a:gd fmla="*/ 14 w 165" name="T18"/>
              <a:gd fmla="*/ 57 h 248" name="T19"/>
              <a:gd fmla="*/ 9 w 165" name="T20"/>
              <a:gd fmla="*/ 28 h 248" name="T21"/>
              <a:gd fmla="*/ 12 w 165" name="T22"/>
              <a:gd fmla="*/ 7 h 248" name="T23"/>
              <a:gd fmla="*/ 78 w 165" name="T24"/>
              <a:gd fmla="*/ 5 h 248" name="T25"/>
              <a:gd fmla="*/ 94 w 165" name="T26"/>
              <a:gd fmla="*/ 7 h 248" name="T27"/>
              <a:gd fmla="*/ 106 w 165" name="T28"/>
              <a:gd fmla="*/ 0 h 248" name="T29"/>
              <a:gd fmla="*/ 125 w 165" name="T30"/>
              <a:gd fmla="*/ 5 h 248" name="T31"/>
              <a:gd fmla="*/ 123 w 165" name="T32"/>
              <a:gd fmla="*/ 17 h 248" name="T33"/>
              <a:gd fmla="*/ 139 w 165" name="T34"/>
              <a:gd fmla="*/ 35 h 248" name="T35"/>
              <a:gd fmla="*/ 139 w 165" name="T36"/>
              <a:gd fmla="*/ 64 h 248" name="T37"/>
              <a:gd fmla="*/ 142 w 165" name="T38"/>
              <a:gd fmla="*/ 94 h 248" name="T39"/>
              <a:gd fmla="*/ 151 w 165" name="T40"/>
              <a:gd fmla="*/ 109 h 248" name="T41"/>
              <a:gd fmla="*/ 144 w 165" name="T42"/>
              <a:gd fmla="*/ 144 h 248" name="T43"/>
              <a:gd fmla="*/ 146 w 165" name="T44"/>
              <a:gd fmla="*/ 163 h 248" name="T45"/>
              <a:gd fmla="*/ 156 w 165" name="T46"/>
              <a:gd fmla="*/ 187 h 248" name="T47"/>
              <a:gd fmla="*/ 165 w 165" name="T48"/>
              <a:gd fmla="*/ 201 h 24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48" w="165">
                <a:moveTo>
                  <a:pt x="165" y="201"/>
                </a:moveTo>
                <a:lnTo>
                  <a:pt x="104" y="222"/>
                </a:lnTo>
                <a:lnTo>
                  <a:pt x="83" y="236"/>
                </a:lnTo>
                <a:lnTo>
                  <a:pt x="47" y="248"/>
                </a:lnTo>
                <a:lnTo>
                  <a:pt x="14" y="236"/>
                </a:lnTo>
                <a:lnTo>
                  <a:pt x="16" y="222"/>
                </a:lnTo>
                <a:lnTo>
                  <a:pt x="0" y="189"/>
                </a:lnTo>
                <a:lnTo>
                  <a:pt x="9" y="144"/>
                </a:lnTo>
                <a:lnTo>
                  <a:pt x="26" y="113"/>
                </a:lnTo>
                <a:lnTo>
                  <a:pt x="14" y="57"/>
                </a:lnTo>
                <a:lnTo>
                  <a:pt x="9" y="28"/>
                </a:lnTo>
                <a:lnTo>
                  <a:pt x="12" y="7"/>
                </a:lnTo>
                <a:lnTo>
                  <a:pt x="78" y="5"/>
                </a:lnTo>
                <a:lnTo>
                  <a:pt x="94" y="7"/>
                </a:lnTo>
                <a:lnTo>
                  <a:pt x="106" y="0"/>
                </a:lnTo>
                <a:lnTo>
                  <a:pt x="125" y="5"/>
                </a:lnTo>
                <a:lnTo>
                  <a:pt x="123" y="17"/>
                </a:lnTo>
                <a:lnTo>
                  <a:pt x="139" y="35"/>
                </a:lnTo>
                <a:lnTo>
                  <a:pt x="139" y="64"/>
                </a:lnTo>
                <a:lnTo>
                  <a:pt x="142" y="94"/>
                </a:lnTo>
                <a:lnTo>
                  <a:pt x="151" y="109"/>
                </a:lnTo>
                <a:lnTo>
                  <a:pt x="144" y="144"/>
                </a:lnTo>
                <a:lnTo>
                  <a:pt x="146" y="163"/>
                </a:lnTo>
                <a:lnTo>
                  <a:pt x="156" y="187"/>
                </a:lnTo>
                <a:lnTo>
                  <a:pt x="165" y="201"/>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61" name="Freeform 627"/>
          <p:cNvSpPr/>
          <p:nvPr/>
        </p:nvSpPr>
        <p:spPr bwMode="auto">
          <a:xfrm>
            <a:off x="2156413" y="2381270"/>
            <a:ext cx="955542" cy="705320"/>
          </a:xfrm>
          <a:custGeom>
            <a:gdLst>
              <a:gd fmla="*/ 1290 w 2360" name="T0"/>
              <a:gd fmla="*/ 45 h 1742" name="T1"/>
              <a:gd fmla="*/ 1784 w 2360" name="T2"/>
              <a:gd fmla="*/ 12 h 1742" name="T3"/>
              <a:gd fmla="*/ 1808 w 2360" name="T4"/>
              <a:gd fmla="*/ 130 h 1742" name="T5"/>
              <a:gd fmla="*/ 1756 w 2360" name="T6"/>
              <a:gd fmla="*/ 146 h 1742" name="T7"/>
              <a:gd fmla="*/ 1980 w 2360" name="T8"/>
              <a:gd fmla="*/ 182 h 1742" name="T9"/>
              <a:gd fmla="*/ 2223 w 2360" name="T10"/>
              <a:gd fmla="*/ 165 h 1742" name="T11"/>
              <a:gd fmla="*/ 2202 w 2360" name="T12"/>
              <a:gd fmla="*/ 288 h 1742" name="T13"/>
              <a:gd fmla="*/ 2148 w 2360" name="T14"/>
              <a:gd fmla="*/ 328 h 1742" name="T15"/>
              <a:gd fmla="*/ 2072 w 2360" name="T16"/>
              <a:gd fmla="*/ 541 h 1742" name="T17"/>
              <a:gd fmla="*/ 1994 w 2360" name="T18"/>
              <a:gd fmla="*/ 621 h 1742" name="T19"/>
              <a:gd fmla="*/ 2034 w 2360" name="T20"/>
              <a:gd fmla="*/ 737 h 1742" name="T21"/>
              <a:gd fmla="*/ 2041 w 2360" name="T22"/>
              <a:gd fmla="*/ 841 h 1742" name="T23"/>
              <a:gd fmla="*/ 1921 w 2360" name="T24"/>
              <a:gd fmla="*/ 879 h 1742" name="T25"/>
              <a:gd fmla="*/ 1895 w 2360" name="T26"/>
              <a:gd fmla="*/ 931 h 1742" name="T27"/>
              <a:gd fmla="*/ 1978 w 2360" name="T28"/>
              <a:gd fmla="*/ 1011 h 1742" name="T29"/>
              <a:gd fmla="*/ 1893 w 2360" name="T30"/>
              <a:gd fmla="*/ 1056 h 1742" name="T31"/>
              <a:gd fmla="*/ 1812 w 2360" name="T32"/>
              <a:gd fmla="*/ 1099 h 1742" name="T33"/>
              <a:gd fmla="*/ 1864 w 2360" name="T34"/>
              <a:gd fmla="*/ 1165 h 1742" name="T35"/>
              <a:gd fmla="*/ 1604 w 2360" name="T36"/>
              <a:gd fmla="*/ 1243 h 1742" name="T37"/>
              <a:gd fmla="*/ 1427 w 2360" name="T38"/>
              <a:gd fmla="*/ 1382 h 1742" name="T39"/>
              <a:gd fmla="*/ 1295 w 2360" name="T40"/>
              <a:gd fmla="*/ 1415 h 1742" name="T41"/>
              <a:gd fmla="*/ 1240 w 2360" name="T42"/>
              <a:gd fmla="*/ 1538 h 1742" name="T43"/>
              <a:gd fmla="*/ 1177 w 2360" name="T44"/>
              <a:gd fmla="*/ 1680 h 1742" name="T45"/>
              <a:gd fmla="*/ 1044 w 2360" name="T46"/>
              <a:gd fmla="*/ 1694 h 1742" name="T47"/>
              <a:gd fmla="*/ 905 w 2360" name="T48"/>
              <a:gd fmla="*/ 1605 h 1742" name="T49"/>
              <a:gd fmla="*/ 813 w 2360" name="T50"/>
              <a:gd fmla="*/ 1432 h 1742" name="T51"/>
              <a:gd fmla="*/ 747 w 2360" name="T52"/>
              <a:gd fmla="*/ 1304 h 1742" name="T53"/>
              <a:gd fmla="*/ 858 w 2360" name="T54"/>
              <a:gd fmla="*/ 1172 h 1742" name="T55"/>
              <a:gd fmla="*/ 801 w 2360" name="T56"/>
              <a:gd fmla="*/ 1153 h 1742" name="T57"/>
              <a:gd fmla="*/ 716 w 2360" name="T58"/>
              <a:gd fmla="*/ 1094 h 1742" name="T59"/>
              <a:gd fmla="*/ 846 w 2360" name="T60"/>
              <a:gd fmla="*/ 1075 h 1742" name="T61"/>
              <a:gd fmla="*/ 706 w 2360" name="T62"/>
              <a:gd fmla="*/ 1016 h 1742" name="T63"/>
              <a:gd fmla="*/ 695 w 2360" name="T64"/>
              <a:gd fmla="*/ 905 h 1742" name="T65"/>
              <a:gd fmla="*/ 567 w 2360" name="T66"/>
              <a:gd fmla="*/ 742 h 1742" name="T67"/>
              <a:gd fmla="*/ 383 w 2360" name="T68"/>
              <a:gd fmla="*/ 659 h 1742" name="T69"/>
              <a:gd fmla="*/ 139 w 2360" name="T70"/>
              <a:gd fmla="*/ 643 h 1742" name="T71"/>
              <a:gd fmla="*/ 253 w 2360" name="T72"/>
              <a:gd fmla="*/ 562 h 1742" name="T73"/>
              <a:gd fmla="*/ 5 w 2360" name="T74"/>
              <a:gd fmla="*/ 475 h 1742" name="T75"/>
              <a:gd fmla="*/ 307 w 2360" name="T76"/>
              <a:gd fmla="*/ 359 h 1742" name="T77"/>
              <a:gd fmla="*/ 371 w 2360" name="T78"/>
              <a:gd fmla="*/ 231 h 1742" name="T79"/>
              <a:gd fmla="*/ 503 w 2360" name="T80"/>
              <a:gd fmla="*/ 156 h 1742" name="T81"/>
              <a:gd fmla="*/ 782 w 2360" name="T82"/>
              <a:gd fmla="*/ 168 h 1742" name="T83"/>
              <a:gd fmla="*/ 1030 w 2360" name="T84"/>
              <a:gd fmla="*/ 158 h 1742" name="T85"/>
              <a:gd fmla="*/ 1025 w 2360" name="T86"/>
              <a:gd fmla="*/ 99 h 174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742" w="2360">
                <a:moveTo>
                  <a:pt x="1025" y="99"/>
                </a:moveTo>
                <a:lnTo>
                  <a:pt x="1155" y="42"/>
                </a:lnTo>
                <a:lnTo>
                  <a:pt x="1290" y="45"/>
                </a:lnTo>
                <a:lnTo>
                  <a:pt x="1340" y="9"/>
                </a:lnTo>
                <a:lnTo>
                  <a:pt x="1477" y="0"/>
                </a:lnTo>
                <a:lnTo>
                  <a:pt x="1784" y="12"/>
                </a:lnTo>
                <a:lnTo>
                  <a:pt x="2027" y="90"/>
                </a:lnTo>
                <a:lnTo>
                  <a:pt x="1956" y="125"/>
                </a:lnTo>
                <a:lnTo>
                  <a:pt x="1808" y="130"/>
                </a:lnTo>
                <a:lnTo>
                  <a:pt x="1600" y="139"/>
                </a:lnTo>
                <a:lnTo>
                  <a:pt x="1619" y="156"/>
                </a:lnTo>
                <a:lnTo>
                  <a:pt x="1756" y="146"/>
                </a:lnTo>
                <a:lnTo>
                  <a:pt x="1871" y="177"/>
                </a:lnTo>
                <a:lnTo>
                  <a:pt x="1947" y="149"/>
                </a:lnTo>
                <a:lnTo>
                  <a:pt x="1980" y="182"/>
                </a:lnTo>
                <a:lnTo>
                  <a:pt x="1938" y="236"/>
                </a:lnTo>
                <a:lnTo>
                  <a:pt x="2034" y="203"/>
                </a:lnTo>
                <a:lnTo>
                  <a:pt x="2223" y="165"/>
                </a:lnTo>
                <a:lnTo>
                  <a:pt x="2339" y="184"/>
                </a:lnTo>
                <a:lnTo>
                  <a:pt x="2360" y="224"/>
                </a:lnTo>
                <a:lnTo>
                  <a:pt x="2202" y="288"/>
                </a:lnTo>
                <a:lnTo>
                  <a:pt x="2181" y="307"/>
                </a:lnTo>
                <a:lnTo>
                  <a:pt x="2058" y="324"/>
                </a:lnTo>
                <a:lnTo>
                  <a:pt x="2148" y="328"/>
                </a:lnTo>
                <a:lnTo>
                  <a:pt x="2103" y="392"/>
                </a:lnTo>
                <a:lnTo>
                  <a:pt x="2070" y="446"/>
                </a:lnTo>
                <a:lnTo>
                  <a:pt x="2072" y="541"/>
                </a:lnTo>
                <a:lnTo>
                  <a:pt x="2119" y="593"/>
                </a:lnTo>
                <a:lnTo>
                  <a:pt x="2058" y="598"/>
                </a:lnTo>
                <a:lnTo>
                  <a:pt x="1994" y="621"/>
                </a:lnTo>
                <a:lnTo>
                  <a:pt x="2065" y="664"/>
                </a:lnTo>
                <a:lnTo>
                  <a:pt x="2075" y="730"/>
                </a:lnTo>
                <a:lnTo>
                  <a:pt x="2034" y="737"/>
                </a:lnTo>
                <a:lnTo>
                  <a:pt x="2084" y="803"/>
                </a:lnTo>
                <a:lnTo>
                  <a:pt x="1997" y="810"/>
                </a:lnTo>
                <a:lnTo>
                  <a:pt x="2041" y="841"/>
                </a:lnTo>
                <a:lnTo>
                  <a:pt x="2030" y="867"/>
                </a:lnTo>
                <a:lnTo>
                  <a:pt x="1975" y="879"/>
                </a:lnTo>
                <a:lnTo>
                  <a:pt x="1921" y="879"/>
                </a:lnTo>
                <a:lnTo>
                  <a:pt x="1971" y="929"/>
                </a:lnTo>
                <a:lnTo>
                  <a:pt x="1971" y="959"/>
                </a:lnTo>
                <a:lnTo>
                  <a:pt x="1895" y="931"/>
                </a:lnTo>
                <a:lnTo>
                  <a:pt x="1874" y="950"/>
                </a:lnTo>
                <a:lnTo>
                  <a:pt x="1926" y="969"/>
                </a:lnTo>
                <a:lnTo>
                  <a:pt x="1978" y="1011"/>
                </a:lnTo>
                <a:lnTo>
                  <a:pt x="1992" y="1068"/>
                </a:lnTo>
                <a:lnTo>
                  <a:pt x="1923" y="1082"/>
                </a:lnTo>
                <a:lnTo>
                  <a:pt x="1893" y="1056"/>
                </a:lnTo>
                <a:lnTo>
                  <a:pt x="1845" y="1014"/>
                </a:lnTo>
                <a:lnTo>
                  <a:pt x="1857" y="1063"/>
                </a:lnTo>
                <a:lnTo>
                  <a:pt x="1812" y="1099"/>
                </a:lnTo>
                <a:lnTo>
                  <a:pt x="1916" y="1101"/>
                </a:lnTo>
                <a:lnTo>
                  <a:pt x="1968" y="1106"/>
                </a:lnTo>
                <a:lnTo>
                  <a:pt x="1864" y="1165"/>
                </a:lnTo>
                <a:lnTo>
                  <a:pt x="1760" y="1219"/>
                </a:lnTo>
                <a:lnTo>
                  <a:pt x="1647" y="1241"/>
                </a:lnTo>
                <a:lnTo>
                  <a:pt x="1604" y="1243"/>
                </a:lnTo>
                <a:lnTo>
                  <a:pt x="1564" y="1267"/>
                </a:lnTo>
                <a:lnTo>
                  <a:pt x="1510" y="1337"/>
                </a:lnTo>
                <a:lnTo>
                  <a:pt x="1427" y="1382"/>
                </a:lnTo>
                <a:lnTo>
                  <a:pt x="1401" y="1385"/>
                </a:lnTo>
                <a:lnTo>
                  <a:pt x="1349" y="1399"/>
                </a:lnTo>
                <a:lnTo>
                  <a:pt x="1295" y="1415"/>
                </a:lnTo>
                <a:lnTo>
                  <a:pt x="1259" y="1453"/>
                </a:lnTo>
                <a:lnTo>
                  <a:pt x="1259" y="1498"/>
                </a:lnTo>
                <a:lnTo>
                  <a:pt x="1240" y="1538"/>
                </a:lnTo>
                <a:lnTo>
                  <a:pt x="1177" y="1586"/>
                </a:lnTo>
                <a:lnTo>
                  <a:pt x="1193" y="1633"/>
                </a:lnTo>
                <a:lnTo>
                  <a:pt x="1177" y="1680"/>
                </a:lnTo>
                <a:lnTo>
                  <a:pt x="1155" y="1739"/>
                </a:lnTo>
                <a:lnTo>
                  <a:pt x="1101" y="1742"/>
                </a:lnTo>
                <a:lnTo>
                  <a:pt x="1044" y="1694"/>
                </a:lnTo>
                <a:lnTo>
                  <a:pt x="966" y="1694"/>
                </a:lnTo>
                <a:lnTo>
                  <a:pt x="929" y="1661"/>
                </a:lnTo>
                <a:lnTo>
                  <a:pt x="905" y="1605"/>
                </a:lnTo>
                <a:lnTo>
                  <a:pt x="836" y="1529"/>
                </a:lnTo>
                <a:lnTo>
                  <a:pt x="818" y="1489"/>
                </a:lnTo>
                <a:lnTo>
                  <a:pt x="813" y="1432"/>
                </a:lnTo>
                <a:lnTo>
                  <a:pt x="758" y="1373"/>
                </a:lnTo>
                <a:lnTo>
                  <a:pt x="773" y="1326"/>
                </a:lnTo>
                <a:lnTo>
                  <a:pt x="747" y="1304"/>
                </a:lnTo>
                <a:lnTo>
                  <a:pt x="784" y="1226"/>
                </a:lnTo>
                <a:lnTo>
                  <a:pt x="844" y="1200"/>
                </a:lnTo>
                <a:lnTo>
                  <a:pt x="858" y="1172"/>
                </a:lnTo>
                <a:lnTo>
                  <a:pt x="867" y="1120"/>
                </a:lnTo>
                <a:lnTo>
                  <a:pt x="822" y="1144"/>
                </a:lnTo>
                <a:lnTo>
                  <a:pt x="801" y="1153"/>
                </a:lnTo>
                <a:lnTo>
                  <a:pt x="766" y="1165"/>
                </a:lnTo>
                <a:lnTo>
                  <a:pt x="718" y="1141"/>
                </a:lnTo>
                <a:lnTo>
                  <a:pt x="716" y="1094"/>
                </a:lnTo>
                <a:lnTo>
                  <a:pt x="732" y="1059"/>
                </a:lnTo>
                <a:lnTo>
                  <a:pt x="768" y="1056"/>
                </a:lnTo>
                <a:lnTo>
                  <a:pt x="846" y="1075"/>
                </a:lnTo>
                <a:lnTo>
                  <a:pt x="780" y="1030"/>
                </a:lnTo>
                <a:lnTo>
                  <a:pt x="744" y="1007"/>
                </a:lnTo>
                <a:lnTo>
                  <a:pt x="706" y="1016"/>
                </a:lnTo>
                <a:lnTo>
                  <a:pt x="673" y="999"/>
                </a:lnTo>
                <a:lnTo>
                  <a:pt x="718" y="931"/>
                </a:lnTo>
                <a:lnTo>
                  <a:pt x="695" y="905"/>
                </a:lnTo>
                <a:lnTo>
                  <a:pt x="664" y="853"/>
                </a:lnTo>
                <a:lnTo>
                  <a:pt x="617" y="773"/>
                </a:lnTo>
                <a:lnTo>
                  <a:pt x="567" y="742"/>
                </a:lnTo>
                <a:lnTo>
                  <a:pt x="569" y="711"/>
                </a:lnTo>
                <a:lnTo>
                  <a:pt x="465" y="664"/>
                </a:lnTo>
                <a:lnTo>
                  <a:pt x="383" y="659"/>
                </a:lnTo>
                <a:lnTo>
                  <a:pt x="279" y="661"/>
                </a:lnTo>
                <a:lnTo>
                  <a:pt x="184" y="666"/>
                </a:lnTo>
                <a:lnTo>
                  <a:pt x="139" y="643"/>
                </a:lnTo>
                <a:lnTo>
                  <a:pt x="73" y="591"/>
                </a:lnTo>
                <a:lnTo>
                  <a:pt x="175" y="565"/>
                </a:lnTo>
                <a:lnTo>
                  <a:pt x="253" y="562"/>
                </a:lnTo>
                <a:lnTo>
                  <a:pt x="87" y="541"/>
                </a:lnTo>
                <a:lnTo>
                  <a:pt x="0" y="506"/>
                </a:lnTo>
                <a:lnTo>
                  <a:pt x="5" y="475"/>
                </a:lnTo>
                <a:lnTo>
                  <a:pt x="151" y="432"/>
                </a:lnTo>
                <a:lnTo>
                  <a:pt x="293" y="392"/>
                </a:lnTo>
                <a:lnTo>
                  <a:pt x="307" y="359"/>
                </a:lnTo>
                <a:lnTo>
                  <a:pt x="203" y="328"/>
                </a:lnTo>
                <a:lnTo>
                  <a:pt x="236" y="293"/>
                </a:lnTo>
                <a:lnTo>
                  <a:pt x="371" y="231"/>
                </a:lnTo>
                <a:lnTo>
                  <a:pt x="428" y="220"/>
                </a:lnTo>
                <a:lnTo>
                  <a:pt x="411" y="179"/>
                </a:lnTo>
                <a:lnTo>
                  <a:pt x="503" y="156"/>
                </a:lnTo>
                <a:lnTo>
                  <a:pt x="621" y="139"/>
                </a:lnTo>
                <a:lnTo>
                  <a:pt x="740" y="139"/>
                </a:lnTo>
                <a:lnTo>
                  <a:pt x="782" y="168"/>
                </a:lnTo>
                <a:lnTo>
                  <a:pt x="886" y="116"/>
                </a:lnTo>
                <a:lnTo>
                  <a:pt x="978" y="151"/>
                </a:lnTo>
                <a:lnTo>
                  <a:pt x="1030" y="158"/>
                </a:lnTo>
                <a:lnTo>
                  <a:pt x="1111" y="189"/>
                </a:lnTo>
                <a:lnTo>
                  <a:pt x="1021" y="139"/>
                </a:lnTo>
                <a:lnTo>
                  <a:pt x="1025" y="99"/>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62" name="Freeform 628"/>
          <p:cNvSpPr/>
          <p:nvPr/>
        </p:nvSpPr>
        <p:spPr bwMode="auto">
          <a:xfrm>
            <a:off x="3168640" y="3991926"/>
            <a:ext cx="94744" cy="96364"/>
          </a:xfrm>
          <a:custGeom>
            <a:gdLst>
              <a:gd fmla="*/ 222 w 234" name="T0"/>
              <a:gd fmla="*/ 212 h 238" name="T1"/>
              <a:gd fmla="*/ 203 w 234" name="T2"/>
              <a:gd fmla="*/ 212 h 238" name="T3"/>
              <a:gd fmla="*/ 177 w 234" name="T4"/>
              <a:gd fmla="*/ 205 h 238" name="T5"/>
              <a:gd fmla="*/ 153 w 234" name="T6"/>
              <a:gd fmla="*/ 205 h 238" name="T7"/>
              <a:gd fmla="*/ 106 w 234" name="T8"/>
              <a:gd fmla="*/ 212 h 238" name="T9"/>
              <a:gd fmla="*/ 80 w 234" name="T10"/>
              <a:gd fmla="*/ 224 h 238" name="T11"/>
              <a:gd fmla="*/ 42 w 234" name="T12"/>
              <a:gd fmla="*/ 238 h 238" name="T13"/>
              <a:gd fmla="*/ 33 w 234" name="T14"/>
              <a:gd fmla="*/ 236 h 238" name="T15"/>
              <a:gd fmla="*/ 38 w 234" name="T16"/>
              <a:gd fmla="*/ 205 h 238" name="T17"/>
              <a:gd fmla="*/ 40 w 234" name="T18"/>
              <a:gd fmla="*/ 200 h 238" name="T19"/>
              <a:gd fmla="*/ 40 w 234" name="T20"/>
              <a:gd fmla="*/ 186 h 238" name="T21"/>
              <a:gd fmla="*/ 24 w 234" name="T22"/>
              <a:gd fmla="*/ 170 h 238" name="T23"/>
              <a:gd fmla="*/ 12 w 234" name="T24"/>
              <a:gd fmla="*/ 167 h 238" name="T25"/>
              <a:gd fmla="*/ 0 w 234" name="T26"/>
              <a:gd fmla="*/ 156 h 238" name="T27"/>
              <a:gd fmla="*/ 7 w 234" name="T28"/>
              <a:gd fmla="*/ 139 h 238" name="T29"/>
              <a:gd fmla="*/ 5 w 234" name="T30"/>
              <a:gd fmla="*/ 120 h 238" name="T31"/>
              <a:gd fmla="*/ 7 w 234" name="T32"/>
              <a:gd fmla="*/ 108 h 238" name="T33"/>
              <a:gd fmla="*/ 12 w 234" name="T34"/>
              <a:gd fmla="*/ 108 h 238" name="T35"/>
              <a:gd fmla="*/ 14 w 234" name="T36"/>
              <a:gd fmla="*/ 92 h 238" name="T37"/>
              <a:gd fmla="*/ 12 w 234" name="T38"/>
              <a:gd fmla="*/ 85 h 238" name="T39"/>
              <a:gd fmla="*/ 14 w 234" name="T40"/>
              <a:gd fmla="*/ 80 h 238" name="T41"/>
              <a:gd fmla="*/ 31 w 234" name="T42"/>
              <a:gd fmla="*/ 75 h 238" name="T43"/>
              <a:gd fmla="*/ 19 w 234" name="T44"/>
              <a:gd fmla="*/ 44 h 238" name="T45"/>
              <a:gd fmla="*/ 12 w 234" name="T46"/>
              <a:gd fmla="*/ 28 h 238" name="T47"/>
              <a:gd fmla="*/ 14 w 234" name="T48"/>
              <a:gd fmla="*/ 14 h 238" name="T49"/>
              <a:gd fmla="*/ 21 w 234" name="T50"/>
              <a:gd fmla="*/ 11 h 238" name="T51"/>
              <a:gd fmla="*/ 26 w 234" name="T52"/>
              <a:gd fmla="*/ 7 h 238" name="T53"/>
              <a:gd fmla="*/ 38 w 234" name="T54"/>
              <a:gd fmla="*/ 14 h 238" name="T55"/>
              <a:gd fmla="*/ 68 w 234" name="T56"/>
              <a:gd fmla="*/ 14 h 238" name="T57"/>
              <a:gd fmla="*/ 75 w 234" name="T58"/>
              <a:gd fmla="*/ 2 h 238" name="T59"/>
              <a:gd fmla="*/ 80 w 234" name="T60"/>
              <a:gd fmla="*/ 4 h 238" name="T61"/>
              <a:gd fmla="*/ 92 w 234" name="T62"/>
              <a:gd fmla="*/ 0 h 238" name="T63"/>
              <a:gd fmla="*/ 99 w 234" name="T64"/>
              <a:gd fmla="*/ 16 h 238" name="T65"/>
              <a:gd fmla="*/ 106 w 234" name="T66"/>
              <a:gd fmla="*/ 11 h 238" name="T67"/>
              <a:gd fmla="*/ 123 w 234" name="T68"/>
              <a:gd fmla="*/ 4 h 238" name="T69"/>
              <a:gd fmla="*/ 142 w 234" name="T70"/>
              <a:gd fmla="*/ 14 h 238" name="T71"/>
              <a:gd fmla="*/ 146 w 234" name="T72"/>
              <a:gd fmla="*/ 26 h 238" name="T73"/>
              <a:gd fmla="*/ 165 w 234" name="T74"/>
              <a:gd fmla="*/ 35 h 238" name="T75"/>
              <a:gd fmla="*/ 179 w 234" name="T76"/>
              <a:gd fmla="*/ 26 h 238" name="T77"/>
              <a:gd fmla="*/ 196 w 234" name="T78"/>
              <a:gd fmla="*/ 23 h 238" name="T79"/>
              <a:gd fmla="*/ 222 w 234" name="T80"/>
              <a:gd fmla="*/ 33 h 238" name="T81"/>
              <a:gd fmla="*/ 234 w 234" name="T82"/>
              <a:gd fmla="*/ 89 h 238" name="T83"/>
              <a:gd fmla="*/ 217 w 234" name="T84"/>
              <a:gd fmla="*/ 120 h 238" name="T85"/>
              <a:gd fmla="*/ 208 w 234" name="T86"/>
              <a:gd fmla="*/ 165 h 238" name="T87"/>
              <a:gd fmla="*/ 224 w 234" name="T88"/>
              <a:gd fmla="*/ 198 h 238" name="T89"/>
              <a:gd fmla="*/ 222 w 234" name="T90"/>
              <a:gd fmla="*/ 212 h 238"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38" w="234">
                <a:moveTo>
                  <a:pt x="222" y="212"/>
                </a:moveTo>
                <a:lnTo>
                  <a:pt x="203" y="212"/>
                </a:lnTo>
                <a:lnTo>
                  <a:pt x="177" y="205"/>
                </a:lnTo>
                <a:lnTo>
                  <a:pt x="153" y="205"/>
                </a:lnTo>
                <a:lnTo>
                  <a:pt x="106" y="212"/>
                </a:lnTo>
                <a:lnTo>
                  <a:pt x="80" y="224"/>
                </a:lnTo>
                <a:lnTo>
                  <a:pt x="42" y="238"/>
                </a:lnTo>
                <a:lnTo>
                  <a:pt x="33" y="236"/>
                </a:lnTo>
                <a:lnTo>
                  <a:pt x="38" y="205"/>
                </a:lnTo>
                <a:lnTo>
                  <a:pt x="40" y="200"/>
                </a:lnTo>
                <a:lnTo>
                  <a:pt x="40" y="186"/>
                </a:lnTo>
                <a:lnTo>
                  <a:pt x="24" y="170"/>
                </a:lnTo>
                <a:lnTo>
                  <a:pt x="12" y="167"/>
                </a:lnTo>
                <a:lnTo>
                  <a:pt x="0" y="156"/>
                </a:lnTo>
                <a:lnTo>
                  <a:pt x="7" y="139"/>
                </a:lnTo>
                <a:lnTo>
                  <a:pt x="5" y="120"/>
                </a:lnTo>
                <a:lnTo>
                  <a:pt x="7" y="108"/>
                </a:lnTo>
                <a:lnTo>
                  <a:pt x="12" y="108"/>
                </a:lnTo>
                <a:lnTo>
                  <a:pt x="14" y="92"/>
                </a:lnTo>
                <a:lnTo>
                  <a:pt x="12" y="85"/>
                </a:lnTo>
                <a:lnTo>
                  <a:pt x="14" y="80"/>
                </a:lnTo>
                <a:lnTo>
                  <a:pt x="31" y="75"/>
                </a:lnTo>
                <a:lnTo>
                  <a:pt x="19" y="44"/>
                </a:lnTo>
                <a:lnTo>
                  <a:pt x="12" y="28"/>
                </a:lnTo>
                <a:lnTo>
                  <a:pt x="14" y="14"/>
                </a:lnTo>
                <a:lnTo>
                  <a:pt x="21" y="11"/>
                </a:lnTo>
                <a:lnTo>
                  <a:pt x="26" y="7"/>
                </a:lnTo>
                <a:lnTo>
                  <a:pt x="38" y="14"/>
                </a:lnTo>
                <a:lnTo>
                  <a:pt x="68" y="14"/>
                </a:lnTo>
                <a:lnTo>
                  <a:pt x="75" y="2"/>
                </a:lnTo>
                <a:lnTo>
                  <a:pt x="80" y="4"/>
                </a:lnTo>
                <a:lnTo>
                  <a:pt x="92" y="0"/>
                </a:lnTo>
                <a:lnTo>
                  <a:pt x="99" y="16"/>
                </a:lnTo>
                <a:lnTo>
                  <a:pt x="106" y="11"/>
                </a:lnTo>
                <a:lnTo>
                  <a:pt x="123" y="4"/>
                </a:lnTo>
                <a:lnTo>
                  <a:pt x="142" y="14"/>
                </a:lnTo>
                <a:lnTo>
                  <a:pt x="146" y="26"/>
                </a:lnTo>
                <a:lnTo>
                  <a:pt x="165" y="35"/>
                </a:lnTo>
                <a:lnTo>
                  <a:pt x="179" y="26"/>
                </a:lnTo>
                <a:lnTo>
                  <a:pt x="196" y="23"/>
                </a:lnTo>
                <a:lnTo>
                  <a:pt x="222" y="33"/>
                </a:lnTo>
                <a:lnTo>
                  <a:pt x="234" y="89"/>
                </a:lnTo>
                <a:lnTo>
                  <a:pt x="217" y="120"/>
                </a:lnTo>
                <a:lnTo>
                  <a:pt x="208" y="165"/>
                </a:lnTo>
                <a:lnTo>
                  <a:pt x="224" y="198"/>
                </a:lnTo>
                <a:lnTo>
                  <a:pt x="222" y="212"/>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63" name="Freeform 629"/>
          <p:cNvSpPr>
            <a:spLocks noEditPoints="1"/>
          </p:cNvSpPr>
          <p:nvPr/>
        </p:nvSpPr>
        <p:spPr bwMode="auto">
          <a:xfrm>
            <a:off x="2119973" y="4432042"/>
            <a:ext cx="134829" cy="693578"/>
          </a:xfrm>
          <a:custGeom>
            <a:gdLst>
              <a:gd fmla="*/ 270 w 333" name="T0"/>
              <a:gd fmla="*/ 1673 h 1713" name="T1"/>
              <a:gd fmla="*/ 333 w 333" name="T2"/>
              <a:gd fmla="*/ 1673 h 1713" name="T3"/>
              <a:gd fmla="*/ 288 w 333" name="T4"/>
              <a:gd fmla="*/ 1713 h 1713" name="T5"/>
              <a:gd fmla="*/ 246 w 333" name="T6"/>
              <a:gd fmla="*/ 1706 h 1713" name="T7"/>
              <a:gd fmla="*/ 177 w 333" name="T8"/>
              <a:gd fmla="*/ 1683 h 1713" name="T9"/>
              <a:gd fmla="*/ 90 w 333" name="T10"/>
              <a:gd fmla="*/ 1624 h 1713" name="T11"/>
              <a:gd fmla="*/ 69 w 333" name="T12"/>
              <a:gd fmla="*/ 1576 h 1713" name="T13"/>
              <a:gd fmla="*/ 175 w 333" name="T14"/>
              <a:gd fmla="*/ 1631 h 1713" name="T15"/>
              <a:gd fmla="*/ 206 w 333" name="T16"/>
              <a:gd fmla="*/ 1569 h 1713" name="T17"/>
              <a:gd fmla="*/ 270 w 333" name="T18"/>
              <a:gd fmla="*/ 1555 h 1713" name="T19"/>
              <a:gd fmla="*/ 300 w 333" name="T20"/>
              <a:gd fmla="*/ 213 h 1713" name="T21"/>
              <a:gd fmla="*/ 333 w 333" name="T22"/>
              <a:gd fmla="*/ 217 h 1713" name="T23"/>
              <a:gd fmla="*/ 279 w 333" name="T24"/>
              <a:gd fmla="*/ 279 h 1713" name="T25"/>
              <a:gd fmla="*/ 272 w 333" name="T26"/>
              <a:gd fmla="*/ 359 h 1713" name="T27"/>
              <a:gd fmla="*/ 255 w 333" name="T28"/>
              <a:gd fmla="*/ 402 h 1713" name="T29"/>
              <a:gd fmla="*/ 218 w 333" name="T30"/>
              <a:gd fmla="*/ 480 h 1713" name="T31"/>
              <a:gd fmla="*/ 196 w 333" name="T32"/>
              <a:gd fmla="*/ 562 h 1713" name="T33"/>
              <a:gd fmla="*/ 225 w 333" name="T34"/>
              <a:gd fmla="*/ 645 h 1713" name="T35"/>
              <a:gd fmla="*/ 201 w 333" name="T36"/>
              <a:gd fmla="*/ 728 h 1713" name="T37"/>
              <a:gd fmla="*/ 173 w 333" name="T38"/>
              <a:gd fmla="*/ 792 h 1713" name="T39"/>
              <a:gd fmla="*/ 185 w 333" name="T40"/>
              <a:gd fmla="*/ 877 h 1713" name="T41"/>
              <a:gd fmla="*/ 151 w 333" name="T42"/>
              <a:gd fmla="*/ 933 h 1713" name="T43"/>
              <a:gd fmla="*/ 149 w 333" name="T44"/>
              <a:gd fmla="*/ 1035 h 1713" name="T45"/>
              <a:gd fmla="*/ 142 w 333" name="T46"/>
              <a:gd fmla="*/ 1099 h 1713" name="T47"/>
              <a:gd fmla="*/ 147 w 333" name="T48"/>
              <a:gd fmla="*/ 1137 h 1713" name="T49"/>
              <a:gd fmla="*/ 170 w 333" name="T50"/>
              <a:gd fmla="*/ 1165 h 1713" name="T51"/>
              <a:gd fmla="*/ 156 w 333" name="T52"/>
              <a:gd fmla="*/ 1201 h 1713" name="T53"/>
              <a:gd fmla="*/ 123 w 333" name="T54"/>
              <a:gd fmla="*/ 1307 h 1713" name="T55"/>
              <a:gd fmla="*/ 114 w 333" name="T56"/>
              <a:gd fmla="*/ 1364 h 1713" name="T57"/>
              <a:gd fmla="*/ 88 w 333" name="T58"/>
              <a:gd fmla="*/ 1439 h 1713" name="T59"/>
              <a:gd fmla="*/ 128 w 333" name="T60"/>
              <a:gd fmla="*/ 1453 h 1713" name="T61"/>
              <a:gd fmla="*/ 144 w 333" name="T62"/>
              <a:gd fmla="*/ 1522 h 1713" name="T63"/>
              <a:gd fmla="*/ 272 w 333" name="T64"/>
              <a:gd fmla="*/ 1536 h 1713" name="T65"/>
              <a:gd fmla="*/ 220 w 333" name="T66"/>
              <a:gd fmla="*/ 1550 h 1713" name="T67"/>
              <a:gd fmla="*/ 177 w 333" name="T68"/>
              <a:gd fmla="*/ 1617 h 1713" name="T69"/>
              <a:gd fmla="*/ 118 w 333" name="T70"/>
              <a:gd fmla="*/ 1602 h 1713" name="T71"/>
              <a:gd fmla="*/ 73 w 333" name="T72"/>
              <a:gd fmla="*/ 1565 h 1713" name="T73"/>
              <a:gd fmla="*/ 14 w 333" name="T74"/>
              <a:gd fmla="*/ 1503 h 1713" name="T75"/>
              <a:gd fmla="*/ 5 w 333" name="T76"/>
              <a:gd fmla="*/ 1439 h 1713" name="T77"/>
              <a:gd fmla="*/ 17 w 333" name="T78"/>
              <a:gd fmla="*/ 1307 h 1713" name="T79"/>
              <a:gd fmla="*/ 0 w 333" name="T80"/>
              <a:gd fmla="*/ 1255 h 1713" name="T81"/>
              <a:gd fmla="*/ 50 w 333" name="T82"/>
              <a:gd fmla="*/ 1132 h 1713" name="T83"/>
              <a:gd fmla="*/ 111 w 333" name="T84"/>
              <a:gd fmla="*/ 1052 h 1713" name="T85"/>
              <a:gd fmla="*/ 73 w 333" name="T86"/>
              <a:gd fmla="*/ 1097 h 1713" name="T87"/>
              <a:gd fmla="*/ 62 w 333" name="T88"/>
              <a:gd fmla="*/ 1026 h 1713" name="T89"/>
              <a:gd fmla="*/ 92 w 333" name="T90"/>
              <a:gd fmla="*/ 910 h 1713" name="T91"/>
              <a:gd fmla="*/ 78 w 333" name="T92"/>
              <a:gd fmla="*/ 815 h 1713" name="T93"/>
              <a:gd fmla="*/ 118 w 333" name="T94"/>
              <a:gd fmla="*/ 742 h 1713" name="T95"/>
              <a:gd fmla="*/ 161 w 333" name="T96"/>
              <a:gd fmla="*/ 607 h 1713" name="T97"/>
              <a:gd fmla="*/ 163 w 333" name="T98"/>
              <a:gd fmla="*/ 510 h 1713" name="T99"/>
              <a:gd fmla="*/ 182 w 333" name="T100"/>
              <a:gd fmla="*/ 406 h 1713" name="T101"/>
              <a:gd fmla="*/ 201 w 333" name="T102"/>
              <a:gd fmla="*/ 243 h 1713" name="T103"/>
              <a:gd fmla="*/ 210 w 333" name="T104"/>
              <a:gd fmla="*/ 87 h 1713" name="T105"/>
              <a:gd fmla="*/ 222 w 333" name="T106"/>
              <a:gd fmla="*/ 21 h 1713" name="T107"/>
              <a:gd fmla="*/ 251 w 333" name="T108"/>
              <a:gd fmla="*/ 26 h 1713" name="T109"/>
              <a:gd fmla="*/ 277 w 333" name="T110"/>
              <a:gd fmla="*/ 73 h 1713" name="T111"/>
              <a:gd fmla="*/ 286 w 333" name="T112"/>
              <a:gd fmla="*/ 156 h 171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712" w="333">
                <a:moveTo>
                  <a:pt x="270" y="1555"/>
                </a:moveTo>
                <a:lnTo>
                  <a:pt x="270" y="1673"/>
                </a:lnTo>
                <a:lnTo>
                  <a:pt x="312" y="1673"/>
                </a:lnTo>
                <a:lnTo>
                  <a:pt x="333" y="1673"/>
                </a:lnTo>
                <a:lnTo>
                  <a:pt x="322" y="1695"/>
                </a:lnTo>
                <a:lnTo>
                  <a:pt x="288" y="1713"/>
                </a:lnTo>
                <a:lnTo>
                  <a:pt x="270" y="1711"/>
                </a:lnTo>
                <a:lnTo>
                  <a:pt x="246" y="1706"/>
                </a:lnTo>
                <a:lnTo>
                  <a:pt x="218" y="1690"/>
                </a:lnTo>
                <a:lnTo>
                  <a:pt x="177" y="1683"/>
                </a:lnTo>
                <a:lnTo>
                  <a:pt x="130" y="1652"/>
                </a:lnTo>
                <a:lnTo>
                  <a:pt x="90" y="1624"/>
                </a:lnTo>
                <a:lnTo>
                  <a:pt x="38" y="1565"/>
                </a:lnTo>
                <a:lnTo>
                  <a:pt x="69" y="1576"/>
                </a:lnTo>
                <a:lnTo>
                  <a:pt x="123" y="1612"/>
                </a:lnTo>
                <a:lnTo>
                  <a:pt x="175" y="1631"/>
                </a:lnTo>
                <a:lnTo>
                  <a:pt x="194" y="1605"/>
                </a:lnTo>
                <a:lnTo>
                  <a:pt x="206" y="1569"/>
                </a:lnTo>
                <a:lnTo>
                  <a:pt x="241" y="1548"/>
                </a:lnTo>
                <a:lnTo>
                  <a:pt x="270" y="1555"/>
                </a:lnTo>
                <a:close/>
                <a:moveTo>
                  <a:pt x="286" y="156"/>
                </a:moveTo>
                <a:lnTo>
                  <a:pt x="300" y="213"/>
                </a:lnTo>
                <a:lnTo>
                  <a:pt x="329" y="205"/>
                </a:lnTo>
                <a:lnTo>
                  <a:pt x="333" y="217"/>
                </a:lnTo>
                <a:lnTo>
                  <a:pt x="319" y="257"/>
                </a:lnTo>
                <a:lnTo>
                  <a:pt x="279" y="279"/>
                </a:lnTo>
                <a:lnTo>
                  <a:pt x="279" y="347"/>
                </a:lnTo>
                <a:lnTo>
                  <a:pt x="272" y="359"/>
                </a:lnTo>
                <a:lnTo>
                  <a:pt x="284" y="376"/>
                </a:lnTo>
                <a:lnTo>
                  <a:pt x="255" y="402"/>
                </a:lnTo>
                <a:lnTo>
                  <a:pt x="229" y="442"/>
                </a:lnTo>
                <a:lnTo>
                  <a:pt x="218" y="480"/>
                </a:lnTo>
                <a:lnTo>
                  <a:pt x="220" y="520"/>
                </a:lnTo>
                <a:lnTo>
                  <a:pt x="196" y="562"/>
                </a:lnTo>
                <a:lnTo>
                  <a:pt x="215" y="638"/>
                </a:lnTo>
                <a:lnTo>
                  <a:pt x="225" y="645"/>
                </a:lnTo>
                <a:lnTo>
                  <a:pt x="225" y="685"/>
                </a:lnTo>
                <a:lnTo>
                  <a:pt x="201" y="728"/>
                </a:lnTo>
                <a:lnTo>
                  <a:pt x="203" y="763"/>
                </a:lnTo>
                <a:lnTo>
                  <a:pt x="173" y="792"/>
                </a:lnTo>
                <a:lnTo>
                  <a:pt x="173" y="834"/>
                </a:lnTo>
                <a:lnTo>
                  <a:pt x="185" y="877"/>
                </a:lnTo>
                <a:lnTo>
                  <a:pt x="163" y="893"/>
                </a:lnTo>
                <a:lnTo>
                  <a:pt x="151" y="933"/>
                </a:lnTo>
                <a:lnTo>
                  <a:pt x="142" y="981"/>
                </a:lnTo>
                <a:lnTo>
                  <a:pt x="149" y="1035"/>
                </a:lnTo>
                <a:lnTo>
                  <a:pt x="135" y="1045"/>
                </a:lnTo>
                <a:lnTo>
                  <a:pt x="142" y="1099"/>
                </a:lnTo>
                <a:lnTo>
                  <a:pt x="161" y="1118"/>
                </a:lnTo>
                <a:lnTo>
                  <a:pt x="147" y="1137"/>
                </a:lnTo>
                <a:lnTo>
                  <a:pt x="166" y="1146"/>
                </a:lnTo>
                <a:lnTo>
                  <a:pt x="170" y="1165"/>
                </a:lnTo>
                <a:lnTo>
                  <a:pt x="154" y="1175"/>
                </a:lnTo>
                <a:lnTo>
                  <a:pt x="156" y="1201"/>
                </a:lnTo>
                <a:lnTo>
                  <a:pt x="142" y="1264"/>
                </a:lnTo>
                <a:lnTo>
                  <a:pt x="123" y="1307"/>
                </a:lnTo>
                <a:lnTo>
                  <a:pt x="128" y="1333"/>
                </a:lnTo>
                <a:lnTo>
                  <a:pt x="114" y="1364"/>
                </a:lnTo>
                <a:lnTo>
                  <a:pt x="85" y="1385"/>
                </a:lnTo>
                <a:lnTo>
                  <a:pt x="88" y="1439"/>
                </a:lnTo>
                <a:lnTo>
                  <a:pt x="102" y="1458"/>
                </a:lnTo>
                <a:lnTo>
                  <a:pt x="128" y="1453"/>
                </a:lnTo>
                <a:lnTo>
                  <a:pt x="128" y="1491"/>
                </a:lnTo>
                <a:lnTo>
                  <a:pt x="144" y="1522"/>
                </a:lnTo>
                <a:lnTo>
                  <a:pt x="236" y="1529"/>
                </a:lnTo>
                <a:lnTo>
                  <a:pt x="272" y="1536"/>
                </a:lnTo>
                <a:lnTo>
                  <a:pt x="239" y="1536"/>
                </a:lnTo>
                <a:lnTo>
                  <a:pt x="220" y="1550"/>
                </a:lnTo>
                <a:lnTo>
                  <a:pt x="185" y="1569"/>
                </a:lnTo>
                <a:lnTo>
                  <a:pt x="177" y="1617"/>
                </a:lnTo>
                <a:lnTo>
                  <a:pt x="163" y="1619"/>
                </a:lnTo>
                <a:lnTo>
                  <a:pt x="118" y="1602"/>
                </a:lnTo>
                <a:lnTo>
                  <a:pt x="73" y="1565"/>
                </a:lnTo>
                <a:lnTo>
                  <a:pt x="73" y="1565"/>
                </a:lnTo>
                <a:lnTo>
                  <a:pt x="26" y="1536"/>
                </a:lnTo>
                <a:lnTo>
                  <a:pt x="14" y="1503"/>
                </a:lnTo>
                <a:lnTo>
                  <a:pt x="24" y="1472"/>
                </a:lnTo>
                <a:lnTo>
                  <a:pt x="5" y="1439"/>
                </a:lnTo>
                <a:lnTo>
                  <a:pt x="0" y="1354"/>
                </a:lnTo>
                <a:lnTo>
                  <a:pt x="17" y="1307"/>
                </a:lnTo>
                <a:lnTo>
                  <a:pt x="57" y="1269"/>
                </a:lnTo>
                <a:lnTo>
                  <a:pt x="0" y="1255"/>
                </a:lnTo>
                <a:lnTo>
                  <a:pt x="36" y="1212"/>
                </a:lnTo>
                <a:lnTo>
                  <a:pt x="50" y="1132"/>
                </a:lnTo>
                <a:lnTo>
                  <a:pt x="92" y="1149"/>
                </a:lnTo>
                <a:lnTo>
                  <a:pt x="111" y="1052"/>
                </a:lnTo>
                <a:lnTo>
                  <a:pt x="85" y="1040"/>
                </a:lnTo>
                <a:lnTo>
                  <a:pt x="73" y="1097"/>
                </a:lnTo>
                <a:lnTo>
                  <a:pt x="50" y="1092"/>
                </a:lnTo>
                <a:lnTo>
                  <a:pt x="62" y="1026"/>
                </a:lnTo>
                <a:lnTo>
                  <a:pt x="76" y="941"/>
                </a:lnTo>
                <a:lnTo>
                  <a:pt x="92" y="910"/>
                </a:lnTo>
                <a:lnTo>
                  <a:pt x="81" y="865"/>
                </a:lnTo>
                <a:lnTo>
                  <a:pt x="78" y="815"/>
                </a:lnTo>
                <a:lnTo>
                  <a:pt x="95" y="813"/>
                </a:lnTo>
                <a:lnTo>
                  <a:pt x="118" y="742"/>
                </a:lnTo>
                <a:lnTo>
                  <a:pt x="144" y="673"/>
                </a:lnTo>
                <a:lnTo>
                  <a:pt x="161" y="607"/>
                </a:lnTo>
                <a:lnTo>
                  <a:pt x="154" y="543"/>
                </a:lnTo>
                <a:lnTo>
                  <a:pt x="163" y="510"/>
                </a:lnTo>
                <a:lnTo>
                  <a:pt x="159" y="458"/>
                </a:lnTo>
                <a:lnTo>
                  <a:pt x="182" y="406"/>
                </a:lnTo>
                <a:lnTo>
                  <a:pt x="189" y="326"/>
                </a:lnTo>
                <a:lnTo>
                  <a:pt x="201" y="243"/>
                </a:lnTo>
                <a:lnTo>
                  <a:pt x="213" y="151"/>
                </a:lnTo>
                <a:lnTo>
                  <a:pt x="210" y="87"/>
                </a:lnTo>
                <a:lnTo>
                  <a:pt x="203" y="31"/>
                </a:lnTo>
                <a:lnTo>
                  <a:pt x="222" y="21"/>
                </a:lnTo>
                <a:lnTo>
                  <a:pt x="234" y="0"/>
                </a:lnTo>
                <a:lnTo>
                  <a:pt x="251" y="26"/>
                </a:lnTo>
                <a:lnTo>
                  <a:pt x="258" y="54"/>
                </a:lnTo>
                <a:lnTo>
                  <a:pt x="277" y="73"/>
                </a:lnTo>
                <a:lnTo>
                  <a:pt x="265" y="111"/>
                </a:lnTo>
                <a:lnTo>
                  <a:pt x="286" y="156"/>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64" name="Freeform 630"/>
          <p:cNvSpPr/>
          <p:nvPr/>
        </p:nvSpPr>
        <p:spPr bwMode="auto">
          <a:xfrm>
            <a:off x="3066202" y="3959129"/>
            <a:ext cx="114989" cy="82193"/>
          </a:xfrm>
          <a:custGeom>
            <a:gdLst>
              <a:gd fmla="*/ 248 w 284" name="T0"/>
              <a:gd fmla="*/ 189 h 203" name="T1"/>
              <a:gd fmla="*/ 229 w 284" name="T2"/>
              <a:gd fmla="*/ 203 h 203" name="T3"/>
              <a:gd fmla="*/ 225 w 284" name="T4"/>
              <a:gd fmla="*/ 180 h 203" name="T5"/>
              <a:gd fmla="*/ 199 w 284" name="T6"/>
              <a:gd fmla="*/ 161 h 203" name="T7"/>
              <a:gd fmla="*/ 180 w 284" name="T8"/>
              <a:gd fmla="*/ 163 h 203" name="T9"/>
              <a:gd fmla="*/ 173 w 284" name="T10"/>
              <a:gd fmla="*/ 140 h 203" name="T11"/>
              <a:gd fmla="*/ 165 w 284" name="T12"/>
              <a:gd fmla="*/ 111 h 203" name="T13"/>
              <a:gd fmla="*/ 125 w 284" name="T14"/>
              <a:gd fmla="*/ 99 h 203" name="T15"/>
              <a:gd fmla="*/ 104 w 284" name="T16"/>
              <a:gd fmla="*/ 107 h 203" name="T17"/>
              <a:gd fmla="*/ 95 w 284" name="T18"/>
              <a:gd fmla="*/ 125 h 203" name="T19"/>
              <a:gd fmla="*/ 57 w 284" name="T20"/>
              <a:gd fmla="*/ 121 h 203" name="T21"/>
              <a:gd fmla="*/ 31 w 284" name="T22"/>
              <a:gd fmla="*/ 99 h 203" name="T23"/>
              <a:gd fmla="*/ 17 w 284" name="T24"/>
              <a:gd fmla="*/ 76 h 203" name="T25"/>
              <a:gd fmla="*/ 0 w 284" name="T26"/>
              <a:gd fmla="*/ 59 h 203" name="T27"/>
              <a:gd fmla="*/ 28 w 284" name="T28"/>
              <a:gd fmla="*/ 43 h 203" name="T29"/>
              <a:gd fmla="*/ 47 w 284" name="T30"/>
              <a:gd fmla="*/ 36 h 203" name="T31"/>
              <a:gd fmla="*/ 50 w 284" name="T32"/>
              <a:gd fmla="*/ 17 h 203" name="T33"/>
              <a:gd fmla="*/ 57 w 284" name="T34"/>
              <a:gd fmla="*/ 0 h 203" name="T35"/>
              <a:gd fmla="*/ 102 w 284" name="T36"/>
              <a:gd fmla="*/ 10 h 203" name="T37"/>
              <a:gd fmla="*/ 113 w 284" name="T38"/>
              <a:gd fmla="*/ 5 h 203" name="T39"/>
              <a:gd fmla="*/ 139 w 284" name="T40"/>
              <a:gd fmla="*/ 5 h 203" name="T41"/>
              <a:gd fmla="*/ 149 w 284" name="T42"/>
              <a:gd fmla="*/ 19 h 203" name="T43"/>
              <a:gd fmla="*/ 165 w 284" name="T44"/>
              <a:gd fmla="*/ 17 h 203" name="T45"/>
              <a:gd fmla="*/ 191 w 284" name="T46"/>
              <a:gd fmla="*/ 29 h 203" name="T47"/>
              <a:gd fmla="*/ 215 w 284" name="T48"/>
              <a:gd fmla="*/ 14 h 203" name="T49"/>
              <a:gd fmla="*/ 232 w 284" name="T50"/>
              <a:gd fmla="*/ 10 h 203" name="T51"/>
              <a:gd fmla="*/ 246 w 284" name="T52"/>
              <a:gd fmla="*/ 31 h 203" name="T53"/>
              <a:gd fmla="*/ 253 w 284" name="T54"/>
              <a:gd fmla="*/ 57 h 203" name="T55"/>
              <a:gd fmla="*/ 260 w 284" name="T56"/>
              <a:gd fmla="*/ 64 h 203" name="T57"/>
              <a:gd fmla="*/ 262 w 284" name="T58"/>
              <a:gd fmla="*/ 81 h 203" name="T59"/>
              <a:gd fmla="*/ 267 w 284" name="T60"/>
              <a:gd fmla="*/ 95 h 203" name="T61"/>
              <a:gd fmla="*/ 272 w 284" name="T62"/>
              <a:gd fmla="*/ 125 h 203" name="T63"/>
              <a:gd fmla="*/ 267 w 284" name="T64"/>
              <a:gd fmla="*/ 161 h 203" name="T65"/>
              <a:gd fmla="*/ 267 w 284" name="T66"/>
              <a:gd fmla="*/ 173 h 203" name="T67"/>
              <a:gd fmla="*/ 260 w 284" name="T68"/>
              <a:gd fmla="*/ 189 h 203"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03" w="284">
                <a:moveTo>
                  <a:pt x="260" y="189"/>
                </a:moveTo>
                <a:lnTo>
                  <a:pt x="248" y="189"/>
                </a:lnTo>
                <a:lnTo>
                  <a:pt x="241" y="203"/>
                </a:lnTo>
                <a:lnTo>
                  <a:pt x="229" y="203"/>
                </a:lnTo>
                <a:lnTo>
                  <a:pt x="222" y="196"/>
                </a:lnTo>
                <a:lnTo>
                  <a:pt x="225" y="180"/>
                </a:lnTo>
                <a:lnTo>
                  <a:pt x="208" y="156"/>
                </a:lnTo>
                <a:lnTo>
                  <a:pt x="199" y="161"/>
                </a:lnTo>
                <a:lnTo>
                  <a:pt x="189" y="161"/>
                </a:lnTo>
                <a:lnTo>
                  <a:pt x="180" y="163"/>
                </a:lnTo>
                <a:lnTo>
                  <a:pt x="180" y="149"/>
                </a:lnTo>
                <a:lnTo>
                  <a:pt x="173" y="140"/>
                </a:lnTo>
                <a:lnTo>
                  <a:pt x="175" y="128"/>
                </a:lnTo>
                <a:lnTo>
                  <a:pt x="165" y="111"/>
                </a:lnTo>
                <a:lnTo>
                  <a:pt x="156" y="99"/>
                </a:lnTo>
                <a:lnTo>
                  <a:pt x="125" y="99"/>
                </a:lnTo>
                <a:lnTo>
                  <a:pt x="116" y="107"/>
                </a:lnTo>
                <a:lnTo>
                  <a:pt x="104" y="107"/>
                </a:lnTo>
                <a:lnTo>
                  <a:pt x="99" y="116"/>
                </a:lnTo>
                <a:lnTo>
                  <a:pt x="95" y="125"/>
                </a:lnTo>
                <a:lnTo>
                  <a:pt x="73" y="142"/>
                </a:lnTo>
                <a:lnTo>
                  <a:pt x="57" y="121"/>
                </a:lnTo>
                <a:lnTo>
                  <a:pt x="40" y="104"/>
                </a:lnTo>
                <a:lnTo>
                  <a:pt x="31" y="99"/>
                </a:lnTo>
                <a:lnTo>
                  <a:pt x="21" y="92"/>
                </a:lnTo>
                <a:lnTo>
                  <a:pt x="17" y="76"/>
                </a:lnTo>
                <a:lnTo>
                  <a:pt x="12" y="66"/>
                </a:lnTo>
                <a:lnTo>
                  <a:pt x="0" y="59"/>
                </a:lnTo>
                <a:lnTo>
                  <a:pt x="17" y="40"/>
                </a:lnTo>
                <a:lnTo>
                  <a:pt x="28" y="43"/>
                </a:lnTo>
                <a:lnTo>
                  <a:pt x="40" y="36"/>
                </a:lnTo>
                <a:lnTo>
                  <a:pt x="47" y="36"/>
                </a:lnTo>
                <a:lnTo>
                  <a:pt x="54" y="31"/>
                </a:lnTo>
                <a:lnTo>
                  <a:pt x="50" y="17"/>
                </a:lnTo>
                <a:lnTo>
                  <a:pt x="54" y="12"/>
                </a:lnTo>
                <a:lnTo>
                  <a:pt x="57" y="0"/>
                </a:lnTo>
                <a:lnTo>
                  <a:pt x="73" y="0"/>
                </a:lnTo>
                <a:lnTo>
                  <a:pt x="102" y="10"/>
                </a:lnTo>
                <a:lnTo>
                  <a:pt x="111" y="10"/>
                </a:lnTo>
                <a:lnTo>
                  <a:pt x="113" y="5"/>
                </a:lnTo>
                <a:lnTo>
                  <a:pt x="135" y="7"/>
                </a:lnTo>
                <a:lnTo>
                  <a:pt x="139" y="5"/>
                </a:lnTo>
                <a:lnTo>
                  <a:pt x="142" y="19"/>
                </a:lnTo>
                <a:lnTo>
                  <a:pt x="149" y="19"/>
                </a:lnTo>
                <a:lnTo>
                  <a:pt x="158" y="14"/>
                </a:lnTo>
                <a:lnTo>
                  <a:pt x="165" y="17"/>
                </a:lnTo>
                <a:lnTo>
                  <a:pt x="175" y="26"/>
                </a:lnTo>
                <a:lnTo>
                  <a:pt x="191" y="29"/>
                </a:lnTo>
                <a:lnTo>
                  <a:pt x="203" y="19"/>
                </a:lnTo>
                <a:lnTo>
                  <a:pt x="215" y="14"/>
                </a:lnTo>
                <a:lnTo>
                  <a:pt x="225" y="10"/>
                </a:lnTo>
                <a:lnTo>
                  <a:pt x="232" y="10"/>
                </a:lnTo>
                <a:lnTo>
                  <a:pt x="241" y="19"/>
                </a:lnTo>
                <a:lnTo>
                  <a:pt x="246" y="31"/>
                </a:lnTo>
                <a:lnTo>
                  <a:pt x="262" y="45"/>
                </a:lnTo>
                <a:lnTo>
                  <a:pt x="253" y="57"/>
                </a:lnTo>
                <a:lnTo>
                  <a:pt x="253" y="69"/>
                </a:lnTo>
                <a:lnTo>
                  <a:pt x="260" y="64"/>
                </a:lnTo>
                <a:lnTo>
                  <a:pt x="265" y="69"/>
                </a:lnTo>
                <a:lnTo>
                  <a:pt x="262" y="81"/>
                </a:lnTo>
                <a:lnTo>
                  <a:pt x="274" y="92"/>
                </a:lnTo>
                <a:lnTo>
                  <a:pt x="267" y="95"/>
                </a:lnTo>
                <a:lnTo>
                  <a:pt x="265" y="109"/>
                </a:lnTo>
                <a:lnTo>
                  <a:pt x="272" y="125"/>
                </a:lnTo>
                <a:lnTo>
                  <a:pt x="284" y="156"/>
                </a:lnTo>
                <a:lnTo>
                  <a:pt x="267" y="161"/>
                </a:lnTo>
                <a:lnTo>
                  <a:pt x="265" y="166"/>
                </a:lnTo>
                <a:lnTo>
                  <a:pt x="267" y="173"/>
                </a:lnTo>
                <a:lnTo>
                  <a:pt x="265" y="189"/>
                </a:lnTo>
                <a:lnTo>
                  <a:pt x="260" y="189"/>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65" name="Freeform 631"/>
          <p:cNvSpPr/>
          <p:nvPr/>
        </p:nvSpPr>
        <p:spPr bwMode="auto">
          <a:xfrm>
            <a:off x="3448824" y="4119871"/>
            <a:ext cx="30771" cy="20245"/>
          </a:xfrm>
          <a:custGeom>
            <a:gdLst>
              <a:gd fmla="*/ 7 w 76" name="T0"/>
              <a:gd fmla="*/ 50 h 50" name="T1"/>
              <a:gd fmla="*/ 0 w 76" name="T2"/>
              <a:gd fmla="*/ 43 h 50" name="T3"/>
              <a:gd fmla="*/ 12 w 76" name="T4"/>
              <a:gd fmla="*/ 0 h 50" name="T5"/>
              <a:gd fmla="*/ 76 w 76" name="T6"/>
              <a:gd fmla="*/ 3 h 50" name="T7"/>
              <a:gd fmla="*/ 76 w 76" name="T8"/>
              <a:gd fmla="*/ 48 h 50" name="T9"/>
              <a:gd fmla="*/ 19 w 76" name="T10"/>
              <a:gd fmla="*/ 48 h 50" name="T11"/>
              <a:gd fmla="*/ 7 w 76" name="T12"/>
              <a:gd fmla="*/ 50 h 50" name="T13"/>
            </a:gdLst>
            <a:cxnLst>
              <a:cxn ang="0">
                <a:pos x="T0" y="T1"/>
              </a:cxn>
              <a:cxn ang="0">
                <a:pos x="T2" y="T3"/>
              </a:cxn>
              <a:cxn ang="0">
                <a:pos x="T4" y="T5"/>
              </a:cxn>
              <a:cxn ang="0">
                <a:pos x="T6" y="T7"/>
              </a:cxn>
              <a:cxn ang="0">
                <a:pos x="T8" y="T9"/>
              </a:cxn>
              <a:cxn ang="0">
                <a:pos x="T10" y="T11"/>
              </a:cxn>
              <a:cxn ang="0">
                <a:pos x="T12" y="T13"/>
              </a:cxn>
            </a:cxnLst>
            <a:rect b="b" l="0" r="r" t="0"/>
            <a:pathLst>
              <a:path h="50" w="76">
                <a:moveTo>
                  <a:pt x="7" y="50"/>
                </a:moveTo>
                <a:lnTo>
                  <a:pt x="0" y="43"/>
                </a:lnTo>
                <a:lnTo>
                  <a:pt x="12" y="0"/>
                </a:lnTo>
                <a:lnTo>
                  <a:pt x="76" y="3"/>
                </a:lnTo>
                <a:lnTo>
                  <a:pt x="76" y="48"/>
                </a:lnTo>
                <a:lnTo>
                  <a:pt x="19" y="48"/>
                </a:lnTo>
                <a:lnTo>
                  <a:pt x="7" y="50"/>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66" name="Freeform 632"/>
          <p:cNvSpPr/>
          <p:nvPr/>
        </p:nvSpPr>
        <p:spPr bwMode="auto">
          <a:xfrm>
            <a:off x="2145886" y="4074119"/>
            <a:ext cx="614219" cy="627581"/>
          </a:xfrm>
          <a:custGeom>
            <a:gdLst>
              <a:gd fmla="*/ 751 w 1517" name="T0"/>
              <a:gd fmla="*/ 1283 h 1550" name="T1"/>
              <a:gd fmla="*/ 747 w 1517" name="T2"/>
              <a:gd fmla="*/ 1212 h 1550" name="T3"/>
              <a:gd fmla="*/ 747 w 1517" name="T4"/>
              <a:gd fmla="*/ 1134 h 1550" name="T5"/>
              <a:gd fmla="*/ 709 w 1517" name="T6"/>
              <a:gd fmla="*/ 1087 h 1550" name="T7"/>
              <a:gd fmla="*/ 619 w 1517" name="T8"/>
              <a:gd fmla="*/ 1063 h 1550" name="T9"/>
              <a:gd fmla="*/ 619 w 1517" name="T10"/>
              <a:gd fmla="*/ 955 h 1550" name="T11"/>
              <a:gd fmla="*/ 605 w 1517" name="T12"/>
              <a:gd fmla="*/ 872 h 1550" name="T13"/>
              <a:gd fmla="*/ 517 w 1517" name="T14"/>
              <a:gd fmla="*/ 785 h 1550" name="T15"/>
              <a:gd fmla="*/ 520 w 1517" name="T16"/>
              <a:gd fmla="*/ 735 h 1550" name="T17"/>
              <a:gd fmla="*/ 432 w 1517" name="T18"/>
              <a:gd fmla="*/ 704 h 1550" name="T19"/>
              <a:gd fmla="*/ 333 w 1517" name="T20"/>
              <a:gd fmla="*/ 621 h 1550" name="T21"/>
              <a:gd fmla="*/ 262 w 1517" name="T22"/>
              <a:gd fmla="*/ 598 h 1550" name="T23"/>
              <a:gd fmla="*/ 170 w 1517" name="T24"/>
              <a:gd fmla="*/ 624 h 1550" name="T25"/>
              <a:gd fmla="*/ 104 w 1517" name="T26"/>
              <a:gd fmla="*/ 591 h 1550" name="T27"/>
              <a:gd fmla="*/ 38 w 1517" name="T28"/>
              <a:gd fmla="*/ 548 h 1550" name="T29"/>
              <a:gd fmla="*/ 9 w 1517" name="T30"/>
              <a:gd fmla="*/ 468 h 1550" name="T31"/>
              <a:gd fmla="*/ 43 w 1517" name="T32"/>
              <a:gd fmla="*/ 404 h 1550" name="T33"/>
              <a:gd fmla="*/ 158 w 1517" name="T34"/>
              <a:gd fmla="*/ 366 h 1550" name="T35"/>
              <a:gd fmla="*/ 154 w 1517" name="T36"/>
              <a:gd fmla="*/ 208 h 1550" name="T37"/>
              <a:gd fmla="*/ 184 w 1517" name="T38"/>
              <a:gd fmla="*/ 163 h 1550" name="T39"/>
              <a:gd fmla="*/ 248 w 1517" name="T40"/>
              <a:gd fmla="*/ 123 h 1550" name="T41"/>
              <a:gd fmla="*/ 295 w 1517" name="T42"/>
              <a:gd fmla="*/ 175 h 1550" name="T43"/>
              <a:gd fmla="*/ 378 w 1517" name="T44"/>
              <a:gd fmla="*/ 144 h 1550" name="T45"/>
              <a:gd fmla="*/ 376 w 1517" name="T46"/>
              <a:gd fmla="*/ 106 h 1550" name="T47"/>
              <a:gd fmla="*/ 362 w 1517" name="T48"/>
              <a:gd fmla="*/ 42 h 1550" name="T49"/>
              <a:gd fmla="*/ 458 w 1517" name="T50"/>
              <a:gd fmla="*/ 42 h 1550" name="T51"/>
              <a:gd fmla="*/ 532 w 1517" name="T52"/>
              <a:gd fmla="*/ 0 h 1550" name="T53"/>
              <a:gd fmla="*/ 558 w 1517" name="T54"/>
              <a:gd fmla="*/ 49 h 1550" name="T55"/>
              <a:gd fmla="*/ 553 w 1517" name="T56"/>
              <a:gd fmla="*/ 132 h 1550" name="T57"/>
              <a:gd fmla="*/ 612 w 1517" name="T58"/>
              <a:gd fmla="*/ 144 h 1550" name="T59"/>
              <a:gd fmla="*/ 673 w 1517" name="T60"/>
              <a:gd fmla="*/ 127 h 1550" name="T61"/>
              <a:gd fmla="*/ 695 w 1517" name="T62"/>
              <a:gd fmla="*/ 106 h 1550" name="T63"/>
              <a:gd fmla="*/ 768 w 1517" name="T64"/>
              <a:gd fmla="*/ 120 h 1550" name="T65"/>
              <a:gd fmla="*/ 813 w 1517" name="T66"/>
              <a:gd fmla="*/ 120 h 1550" name="T67"/>
              <a:gd fmla="*/ 874 w 1517" name="T68"/>
              <a:gd fmla="*/ 40 h 1550" name="T69"/>
              <a:gd fmla="*/ 929 w 1517" name="T70"/>
              <a:gd fmla="*/ 161 h 1550" name="T71"/>
              <a:gd fmla="*/ 981 w 1517" name="T72"/>
              <a:gd fmla="*/ 248 h 1550" name="T73"/>
              <a:gd fmla="*/ 1141 w 1517" name="T74"/>
              <a:gd fmla="*/ 283 h 1550" name="T75"/>
              <a:gd fmla="*/ 1314 w 1517" name="T76"/>
              <a:gd fmla="*/ 312 h 1550" name="T77"/>
              <a:gd fmla="*/ 1482 w 1517" name="T78"/>
              <a:gd fmla="*/ 399 h 1550" name="T79"/>
              <a:gd fmla="*/ 1500 w 1517" name="T80"/>
              <a:gd fmla="*/ 548 h 1550" name="T81"/>
              <a:gd fmla="*/ 1373 w 1517" name="T82"/>
              <a:gd fmla="*/ 704 h 1550" name="T83"/>
              <a:gd fmla="*/ 1344 w 1517" name="T84"/>
              <a:gd fmla="*/ 870 h 1550" name="T85"/>
              <a:gd fmla="*/ 1283 w 1517" name="T86"/>
              <a:gd fmla="*/ 1016 h 1550" name="T87"/>
              <a:gd fmla="*/ 1193 w 1517" name="T88"/>
              <a:gd fmla="*/ 1099 h 1550" name="T89"/>
              <a:gd fmla="*/ 1016 w 1517" name="T90"/>
              <a:gd fmla="*/ 1177 h 1550" name="T91"/>
              <a:gd fmla="*/ 978 w 1517" name="T92"/>
              <a:gd fmla="*/ 1314 h 1550" name="T93"/>
              <a:gd fmla="*/ 865 w 1517" name="T94"/>
              <a:gd fmla="*/ 1465 h 1550" name="T95"/>
              <a:gd fmla="*/ 784 w 1517" name="T96"/>
              <a:gd fmla="*/ 1527 h 1550" name="T97"/>
              <a:gd fmla="*/ 709 w 1517" name="T98"/>
              <a:gd fmla="*/ 1425 h 1550"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550" w="1517">
                <a:moveTo>
                  <a:pt x="631" y="1399"/>
                </a:moveTo>
                <a:lnTo>
                  <a:pt x="683" y="1342"/>
                </a:lnTo>
                <a:lnTo>
                  <a:pt x="728" y="1300"/>
                </a:lnTo>
                <a:lnTo>
                  <a:pt x="751" y="1283"/>
                </a:lnTo>
                <a:lnTo>
                  <a:pt x="784" y="1262"/>
                </a:lnTo>
                <a:lnTo>
                  <a:pt x="787" y="1229"/>
                </a:lnTo>
                <a:lnTo>
                  <a:pt x="766" y="1205"/>
                </a:lnTo>
                <a:lnTo>
                  <a:pt x="747" y="1212"/>
                </a:lnTo>
                <a:lnTo>
                  <a:pt x="754" y="1189"/>
                </a:lnTo>
                <a:lnTo>
                  <a:pt x="761" y="1165"/>
                </a:lnTo>
                <a:lnTo>
                  <a:pt x="761" y="1141"/>
                </a:lnTo>
                <a:lnTo>
                  <a:pt x="747" y="1134"/>
                </a:lnTo>
                <a:lnTo>
                  <a:pt x="732" y="1141"/>
                </a:lnTo>
                <a:lnTo>
                  <a:pt x="718" y="1139"/>
                </a:lnTo>
                <a:lnTo>
                  <a:pt x="714" y="1125"/>
                </a:lnTo>
                <a:lnTo>
                  <a:pt x="709" y="1087"/>
                </a:lnTo>
                <a:lnTo>
                  <a:pt x="702" y="1075"/>
                </a:lnTo>
                <a:lnTo>
                  <a:pt x="676" y="1063"/>
                </a:lnTo>
                <a:lnTo>
                  <a:pt x="659" y="1071"/>
                </a:lnTo>
                <a:lnTo>
                  <a:pt x="619" y="1063"/>
                </a:lnTo>
                <a:lnTo>
                  <a:pt x="621" y="1009"/>
                </a:lnTo>
                <a:lnTo>
                  <a:pt x="610" y="988"/>
                </a:lnTo>
                <a:lnTo>
                  <a:pt x="621" y="978"/>
                </a:lnTo>
                <a:lnTo>
                  <a:pt x="619" y="955"/>
                </a:lnTo>
                <a:lnTo>
                  <a:pt x="629" y="938"/>
                </a:lnTo>
                <a:lnTo>
                  <a:pt x="636" y="907"/>
                </a:lnTo>
                <a:lnTo>
                  <a:pt x="626" y="881"/>
                </a:lnTo>
                <a:lnTo>
                  <a:pt x="605" y="872"/>
                </a:lnTo>
                <a:lnTo>
                  <a:pt x="603" y="855"/>
                </a:lnTo>
                <a:lnTo>
                  <a:pt x="607" y="832"/>
                </a:lnTo>
                <a:lnTo>
                  <a:pt x="534" y="832"/>
                </a:lnTo>
                <a:lnTo>
                  <a:pt x="517" y="785"/>
                </a:lnTo>
                <a:lnTo>
                  <a:pt x="529" y="785"/>
                </a:lnTo>
                <a:lnTo>
                  <a:pt x="529" y="768"/>
                </a:lnTo>
                <a:lnTo>
                  <a:pt x="522" y="756"/>
                </a:lnTo>
                <a:lnTo>
                  <a:pt x="520" y="735"/>
                </a:lnTo>
                <a:lnTo>
                  <a:pt x="499" y="723"/>
                </a:lnTo>
                <a:lnTo>
                  <a:pt x="473" y="723"/>
                </a:lnTo>
                <a:lnTo>
                  <a:pt x="458" y="711"/>
                </a:lnTo>
                <a:lnTo>
                  <a:pt x="432" y="704"/>
                </a:lnTo>
                <a:lnTo>
                  <a:pt x="416" y="690"/>
                </a:lnTo>
                <a:lnTo>
                  <a:pt x="373" y="683"/>
                </a:lnTo>
                <a:lnTo>
                  <a:pt x="331" y="647"/>
                </a:lnTo>
                <a:lnTo>
                  <a:pt x="333" y="621"/>
                </a:lnTo>
                <a:lnTo>
                  <a:pt x="328" y="607"/>
                </a:lnTo>
                <a:lnTo>
                  <a:pt x="333" y="577"/>
                </a:lnTo>
                <a:lnTo>
                  <a:pt x="284" y="584"/>
                </a:lnTo>
                <a:lnTo>
                  <a:pt x="262" y="598"/>
                </a:lnTo>
                <a:lnTo>
                  <a:pt x="229" y="614"/>
                </a:lnTo>
                <a:lnTo>
                  <a:pt x="220" y="626"/>
                </a:lnTo>
                <a:lnTo>
                  <a:pt x="201" y="626"/>
                </a:lnTo>
                <a:lnTo>
                  <a:pt x="170" y="624"/>
                </a:lnTo>
                <a:lnTo>
                  <a:pt x="149" y="631"/>
                </a:lnTo>
                <a:lnTo>
                  <a:pt x="132" y="626"/>
                </a:lnTo>
                <a:lnTo>
                  <a:pt x="135" y="567"/>
                </a:lnTo>
                <a:lnTo>
                  <a:pt x="104" y="591"/>
                </a:lnTo>
                <a:lnTo>
                  <a:pt x="69" y="588"/>
                </a:lnTo>
                <a:lnTo>
                  <a:pt x="54" y="567"/>
                </a:lnTo>
                <a:lnTo>
                  <a:pt x="28" y="567"/>
                </a:lnTo>
                <a:lnTo>
                  <a:pt x="38" y="548"/>
                </a:lnTo>
                <a:lnTo>
                  <a:pt x="14" y="525"/>
                </a:lnTo>
                <a:lnTo>
                  <a:pt x="0" y="491"/>
                </a:lnTo>
                <a:lnTo>
                  <a:pt x="9" y="484"/>
                </a:lnTo>
                <a:lnTo>
                  <a:pt x="9" y="468"/>
                </a:lnTo>
                <a:lnTo>
                  <a:pt x="33" y="456"/>
                </a:lnTo>
                <a:lnTo>
                  <a:pt x="28" y="435"/>
                </a:lnTo>
                <a:lnTo>
                  <a:pt x="38" y="423"/>
                </a:lnTo>
                <a:lnTo>
                  <a:pt x="43" y="404"/>
                </a:lnTo>
                <a:lnTo>
                  <a:pt x="85" y="378"/>
                </a:lnTo>
                <a:lnTo>
                  <a:pt x="118" y="371"/>
                </a:lnTo>
                <a:lnTo>
                  <a:pt x="123" y="364"/>
                </a:lnTo>
                <a:lnTo>
                  <a:pt x="158" y="366"/>
                </a:lnTo>
                <a:lnTo>
                  <a:pt x="175" y="262"/>
                </a:lnTo>
                <a:lnTo>
                  <a:pt x="175" y="246"/>
                </a:lnTo>
                <a:lnTo>
                  <a:pt x="170" y="222"/>
                </a:lnTo>
                <a:lnTo>
                  <a:pt x="154" y="208"/>
                </a:lnTo>
                <a:lnTo>
                  <a:pt x="154" y="182"/>
                </a:lnTo>
                <a:lnTo>
                  <a:pt x="175" y="175"/>
                </a:lnTo>
                <a:lnTo>
                  <a:pt x="182" y="179"/>
                </a:lnTo>
                <a:lnTo>
                  <a:pt x="184" y="163"/>
                </a:lnTo>
                <a:lnTo>
                  <a:pt x="161" y="161"/>
                </a:lnTo>
                <a:lnTo>
                  <a:pt x="161" y="135"/>
                </a:lnTo>
                <a:lnTo>
                  <a:pt x="236" y="137"/>
                </a:lnTo>
                <a:lnTo>
                  <a:pt x="248" y="123"/>
                </a:lnTo>
                <a:lnTo>
                  <a:pt x="260" y="135"/>
                </a:lnTo>
                <a:lnTo>
                  <a:pt x="267" y="158"/>
                </a:lnTo>
                <a:lnTo>
                  <a:pt x="274" y="153"/>
                </a:lnTo>
                <a:lnTo>
                  <a:pt x="295" y="175"/>
                </a:lnTo>
                <a:lnTo>
                  <a:pt x="326" y="172"/>
                </a:lnTo>
                <a:lnTo>
                  <a:pt x="333" y="161"/>
                </a:lnTo>
                <a:lnTo>
                  <a:pt x="362" y="151"/>
                </a:lnTo>
                <a:lnTo>
                  <a:pt x="378" y="144"/>
                </a:lnTo>
                <a:lnTo>
                  <a:pt x="383" y="127"/>
                </a:lnTo>
                <a:lnTo>
                  <a:pt x="409" y="118"/>
                </a:lnTo>
                <a:lnTo>
                  <a:pt x="406" y="109"/>
                </a:lnTo>
                <a:lnTo>
                  <a:pt x="376" y="106"/>
                </a:lnTo>
                <a:lnTo>
                  <a:pt x="369" y="83"/>
                </a:lnTo>
                <a:lnTo>
                  <a:pt x="371" y="57"/>
                </a:lnTo>
                <a:lnTo>
                  <a:pt x="354" y="45"/>
                </a:lnTo>
                <a:lnTo>
                  <a:pt x="362" y="42"/>
                </a:lnTo>
                <a:lnTo>
                  <a:pt x="390" y="47"/>
                </a:lnTo>
                <a:lnTo>
                  <a:pt x="421" y="57"/>
                </a:lnTo>
                <a:lnTo>
                  <a:pt x="432" y="47"/>
                </a:lnTo>
                <a:lnTo>
                  <a:pt x="458" y="42"/>
                </a:lnTo>
                <a:lnTo>
                  <a:pt x="503" y="28"/>
                </a:lnTo>
                <a:lnTo>
                  <a:pt x="517" y="12"/>
                </a:lnTo>
                <a:lnTo>
                  <a:pt x="510" y="2"/>
                </a:lnTo>
                <a:lnTo>
                  <a:pt x="532" y="0"/>
                </a:lnTo>
                <a:lnTo>
                  <a:pt x="541" y="9"/>
                </a:lnTo>
                <a:lnTo>
                  <a:pt x="536" y="26"/>
                </a:lnTo>
                <a:lnTo>
                  <a:pt x="548" y="31"/>
                </a:lnTo>
                <a:lnTo>
                  <a:pt x="558" y="49"/>
                </a:lnTo>
                <a:lnTo>
                  <a:pt x="546" y="64"/>
                </a:lnTo>
                <a:lnTo>
                  <a:pt x="541" y="97"/>
                </a:lnTo>
                <a:lnTo>
                  <a:pt x="551" y="116"/>
                </a:lnTo>
                <a:lnTo>
                  <a:pt x="553" y="132"/>
                </a:lnTo>
                <a:lnTo>
                  <a:pt x="577" y="151"/>
                </a:lnTo>
                <a:lnTo>
                  <a:pt x="595" y="153"/>
                </a:lnTo>
                <a:lnTo>
                  <a:pt x="600" y="146"/>
                </a:lnTo>
                <a:lnTo>
                  <a:pt x="612" y="144"/>
                </a:lnTo>
                <a:lnTo>
                  <a:pt x="631" y="137"/>
                </a:lnTo>
                <a:lnTo>
                  <a:pt x="643" y="127"/>
                </a:lnTo>
                <a:lnTo>
                  <a:pt x="664" y="130"/>
                </a:lnTo>
                <a:lnTo>
                  <a:pt x="673" y="127"/>
                </a:lnTo>
                <a:lnTo>
                  <a:pt x="695" y="132"/>
                </a:lnTo>
                <a:lnTo>
                  <a:pt x="697" y="123"/>
                </a:lnTo>
                <a:lnTo>
                  <a:pt x="692" y="116"/>
                </a:lnTo>
                <a:lnTo>
                  <a:pt x="695" y="106"/>
                </a:lnTo>
                <a:lnTo>
                  <a:pt x="711" y="109"/>
                </a:lnTo>
                <a:lnTo>
                  <a:pt x="730" y="104"/>
                </a:lnTo>
                <a:lnTo>
                  <a:pt x="751" y="113"/>
                </a:lnTo>
                <a:lnTo>
                  <a:pt x="768" y="120"/>
                </a:lnTo>
                <a:lnTo>
                  <a:pt x="780" y="111"/>
                </a:lnTo>
                <a:lnTo>
                  <a:pt x="789" y="111"/>
                </a:lnTo>
                <a:lnTo>
                  <a:pt x="794" y="123"/>
                </a:lnTo>
                <a:lnTo>
                  <a:pt x="813" y="120"/>
                </a:lnTo>
                <a:lnTo>
                  <a:pt x="827" y="106"/>
                </a:lnTo>
                <a:lnTo>
                  <a:pt x="839" y="78"/>
                </a:lnTo>
                <a:lnTo>
                  <a:pt x="862" y="42"/>
                </a:lnTo>
                <a:lnTo>
                  <a:pt x="874" y="40"/>
                </a:lnTo>
                <a:lnTo>
                  <a:pt x="884" y="61"/>
                </a:lnTo>
                <a:lnTo>
                  <a:pt x="907" y="127"/>
                </a:lnTo>
                <a:lnTo>
                  <a:pt x="926" y="135"/>
                </a:lnTo>
                <a:lnTo>
                  <a:pt x="929" y="161"/>
                </a:lnTo>
                <a:lnTo>
                  <a:pt x="898" y="194"/>
                </a:lnTo>
                <a:lnTo>
                  <a:pt x="912" y="205"/>
                </a:lnTo>
                <a:lnTo>
                  <a:pt x="978" y="210"/>
                </a:lnTo>
                <a:lnTo>
                  <a:pt x="981" y="248"/>
                </a:lnTo>
                <a:lnTo>
                  <a:pt x="1009" y="224"/>
                </a:lnTo>
                <a:lnTo>
                  <a:pt x="1059" y="239"/>
                </a:lnTo>
                <a:lnTo>
                  <a:pt x="1122" y="262"/>
                </a:lnTo>
                <a:lnTo>
                  <a:pt x="1141" y="283"/>
                </a:lnTo>
                <a:lnTo>
                  <a:pt x="1137" y="305"/>
                </a:lnTo>
                <a:lnTo>
                  <a:pt x="1181" y="293"/>
                </a:lnTo>
                <a:lnTo>
                  <a:pt x="1255" y="314"/>
                </a:lnTo>
                <a:lnTo>
                  <a:pt x="1314" y="312"/>
                </a:lnTo>
                <a:lnTo>
                  <a:pt x="1370" y="345"/>
                </a:lnTo>
                <a:lnTo>
                  <a:pt x="1420" y="387"/>
                </a:lnTo>
                <a:lnTo>
                  <a:pt x="1448" y="397"/>
                </a:lnTo>
                <a:lnTo>
                  <a:pt x="1482" y="399"/>
                </a:lnTo>
                <a:lnTo>
                  <a:pt x="1496" y="411"/>
                </a:lnTo>
                <a:lnTo>
                  <a:pt x="1510" y="461"/>
                </a:lnTo>
                <a:lnTo>
                  <a:pt x="1517" y="484"/>
                </a:lnTo>
                <a:lnTo>
                  <a:pt x="1500" y="548"/>
                </a:lnTo>
                <a:lnTo>
                  <a:pt x="1482" y="574"/>
                </a:lnTo>
                <a:lnTo>
                  <a:pt x="1427" y="626"/>
                </a:lnTo>
                <a:lnTo>
                  <a:pt x="1401" y="671"/>
                </a:lnTo>
                <a:lnTo>
                  <a:pt x="1373" y="704"/>
                </a:lnTo>
                <a:lnTo>
                  <a:pt x="1363" y="707"/>
                </a:lnTo>
                <a:lnTo>
                  <a:pt x="1354" y="735"/>
                </a:lnTo>
                <a:lnTo>
                  <a:pt x="1356" y="808"/>
                </a:lnTo>
                <a:lnTo>
                  <a:pt x="1344" y="870"/>
                </a:lnTo>
                <a:lnTo>
                  <a:pt x="1340" y="896"/>
                </a:lnTo>
                <a:lnTo>
                  <a:pt x="1328" y="910"/>
                </a:lnTo>
                <a:lnTo>
                  <a:pt x="1321" y="964"/>
                </a:lnTo>
                <a:lnTo>
                  <a:pt x="1283" y="1016"/>
                </a:lnTo>
                <a:lnTo>
                  <a:pt x="1276" y="1059"/>
                </a:lnTo>
                <a:lnTo>
                  <a:pt x="1245" y="1075"/>
                </a:lnTo>
                <a:lnTo>
                  <a:pt x="1236" y="1099"/>
                </a:lnTo>
                <a:lnTo>
                  <a:pt x="1193" y="1099"/>
                </a:lnTo>
                <a:lnTo>
                  <a:pt x="1132" y="1115"/>
                </a:lnTo>
                <a:lnTo>
                  <a:pt x="1106" y="1132"/>
                </a:lnTo>
                <a:lnTo>
                  <a:pt x="1063" y="1144"/>
                </a:lnTo>
                <a:lnTo>
                  <a:pt x="1016" y="1177"/>
                </a:lnTo>
                <a:lnTo>
                  <a:pt x="985" y="1217"/>
                </a:lnTo>
                <a:lnTo>
                  <a:pt x="978" y="1248"/>
                </a:lnTo>
                <a:lnTo>
                  <a:pt x="985" y="1271"/>
                </a:lnTo>
                <a:lnTo>
                  <a:pt x="978" y="1314"/>
                </a:lnTo>
                <a:lnTo>
                  <a:pt x="969" y="1333"/>
                </a:lnTo>
                <a:lnTo>
                  <a:pt x="943" y="1357"/>
                </a:lnTo>
                <a:lnTo>
                  <a:pt x="900" y="1432"/>
                </a:lnTo>
                <a:lnTo>
                  <a:pt x="865" y="1465"/>
                </a:lnTo>
                <a:lnTo>
                  <a:pt x="839" y="1484"/>
                </a:lnTo>
                <a:lnTo>
                  <a:pt x="822" y="1527"/>
                </a:lnTo>
                <a:lnTo>
                  <a:pt x="796" y="1550"/>
                </a:lnTo>
                <a:lnTo>
                  <a:pt x="784" y="1527"/>
                </a:lnTo>
                <a:lnTo>
                  <a:pt x="801" y="1505"/>
                </a:lnTo>
                <a:lnTo>
                  <a:pt x="780" y="1477"/>
                </a:lnTo>
                <a:lnTo>
                  <a:pt x="749" y="1453"/>
                </a:lnTo>
                <a:lnTo>
                  <a:pt x="709" y="1425"/>
                </a:lnTo>
                <a:lnTo>
                  <a:pt x="695" y="1427"/>
                </a:lnTo>
                <a:lnTo>
                  <a:pt x="657" y="1394"/>
                </a:lnTo>
                <a:lnTo>
                  <a:pt x="631" y="1399"/>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67" name="Freeform 633"/>
          <p:cNvSpPr>
            <a:spLocks noEditPoints="1"/>
          </p:cNvSpPr>
          <p:nvPr/>
        </p:nvSpPr>
        <p:spPr bwMode="auto">
          <a:xfrm>
            <a:off x="2067337" y="3724698"/>
            <a:ext cx="30771" cy="55470"/>
          </a:xfrm>
          <a:custGeom>
            <a:gdLst>
              <a:gd fmla="*/ 57 w 76" name="T0"/>
              <a:gd fmla="*/ 135 h 137" name="T1"/>
              <a:gd fmla="*/ 48 w 76" name="T2"/>
              <a:gd fmla="*/ 137 h 137" name="T3"/>
              <a:gd fmla="*/ 36 w 76" name="T4"/>
              <a:gd fmla="*/ 114 h 137" name="T5"/>
              <a:gd fmla="*/ 22 w 76" name="T6"/>
              <a:gd fmla="*/ 102 h 137" name="T7"/>
              <a:gd fmla="*/ 31 w 76" name="T8"/>
              <a:gd fmla="*/ 76 h 137" name="T9"/>
              <a:gd fmla="*/ 43 w 76" name="T10"/>
              <a:gd fmla="*/ 78 h 137" name="T11"/>
              <a:gd fmla="*/ 55 w 76" name="T12"/>
              <a:gd fmla="*/ 111 h 137" name="T13"/>
              <a:gd fmla="*/ 57 w 76" name="T14"/>
              <a:gd fmla="*/ 135 h 137" name="T15"/>
              <a:gd fmla="*/ 45 w 76" name="T16"/>
              <a:gd fmla="*/ 19 h 137" name="T17"/>
              <a:gd fmla="*/ 3 w 76" name="T18"/>
              <a:gd fmla="*/ 26 h 137" name="T19"/>
              <a:gd fmla="*/ 0 w 76" name="T20"/>
              <a:gd fmla="*/ 10 h 137" name="T21"/>
              <a:gd fmla="*/ 19 w 76" name="T22"/>
              <a:gd fmla="*/ 7 h 137" name="T23"/>
              <a:gd fmla="*/ 43 w 76" name="T24"/>
              <a:gd fmla="*/ 10 h 137" name="T25"/>
              <a:gd fmla="*/ 45 w 76" name="T26"/>
              <a:gd fmla="*/ 19 h 137" name="T27"/>
              <a:gd fmla="*/ 76 w 76" name="T28"/>
              <a:gd fmla="*/ 19 h 137" name="T29"/>
              <a:gd fmla="*/ 71 w 76" name="T30"/>
              <a:gd fmla="*/ 47 h 137" name="T31"/>
              <a:gd fmla="*/ 64 w 76" name="T32"/>
              <a:gd fmla="*/ 43 h 137" name="T33"/>
              <a:gd fmla="*/ 64 w 76" name="T34"/>
              <a:gd fmla="*/ 21 h 137" name="T35"/>
              <a:gd fmla="*/ 45 w 76" name="T36"/>
              <a:gd fmla="*/ 5 h 137" name="T37"/>
              <a:gd fmla="*/ 45 w 76" name="T38"/>
              <a:gd fmla="*/ 0 h 137" name="T39"/>
              <a:gd fmla="*/ 76 w 76" name="T40"/>
              <a:gd fmla="*/ 19 h 137"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37" w="76">
                <a:moveTo>
                  <a:pt x="57" y="135"/>
                </a:moveTo>
                <a:lnTo>
                  <a:pt x="48" y="137"/>
                </a:lnTo>
                <a:lnTo>
                  <a:pt x="36" y="114"/>
                </a:lnTo>
                <a:lnTo>
                  <a:pt x="22" y="102"/>
                </a:lnTo>
                <a:lnTo>
                  <a:pt x="31" y="76"/>
                </a:lnTo>
                <a:lnTo>
                  <a:pt x="43" y="78"/>
                </a:lnTo>
                <a:lnTo>
                  <a:pt x="55" y="111"/>
                </a:lnTo>
                <a:lnTo>
                  <a:pt x="57" y="135"/>
                </a:lnTo>
                <a:close/>
                <a:moveTo>
                  <a:pt x="45" y="19"/>
                </a:moveTo>
                <a:lnTo>
                  <a:pt x="3" y="26"/>
                </a:lnTo>
                <a:lnTo>
                  <a:pt x="0" y="10"/>
                </a:lnTo>
                <a:lnTo>
                  <a:pt x="19" y="7"/>
                </a:lnTo>
                <a:lnTo>
                  <a:pt x="43" y="10"/>
                </a:lnTo>
                <a:lnTo>
                  <a:pt x="45" y="19"/>
                </a:lnTo>
                <a:close/>
                <a:moveTo>
                  <a:pt x="76" y="19"/>
                </a:moveTo>
                <a:lnTo>
                  <a:pt x="71" y="47"/>
                </a:lnTo>
                <a:lnTo>
                  <a:pt x="64" y="43"/>
                </a:lnTo>
                <a:lnTo>
                  <a:pt x="64" y="21"/>
                </a:lnTo>
                <a:lnTo>
                  <a:pt x="45" y="5"/>
                </a:lnTo>
                <a:lnTo>
                  <a:pt x="45" y="0"/>
                </a:lnTo>
                <a:lnTo>
                  <a:pt x="76" y="19"/>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68" name="Freeform 634"/>
          <p:cNvSpPr/>
          <p:nvPr/>
        </p:nvSpPr>
        <p:spPr bwMode="auto">
          <a:xfrm>
            <a:off x="2029278" y="4156311"/>
            <a:ext cx="200016" cy="288283"/>
          </a:xfrm>
          <a:custGeom>
            <a:gdLst>
              <a:gd fmla="*/ 446 w 494" name="T0"/>
              <a:gd fmla="*/ 702 h 712" name="T1"/>
              <a:gd fmla="*/ 387 w 494" name="T2"/>
              <a:gd fmla="*/ 688 h 712" name="T3"/>
              <a:gd fmla="*/ 309 w 494" name="T4"/>
              <a:gd fmla="*/ 631 h 712" name="T5"/>
              <a:gd fmla="*/ 210 w 494" name="T6"/>
              <a:gd fmla="*/ 565 h 712" name="T7"/>
              <a:gd fmla="*/ 198 w 494" name="T8"/>
              <a:gd fmla="*/ 522 h 712" name="T9"/>
              <a:gd fmla="*/ 127 w 494" name="T10"/>
              <a:gd fmla="*/ 400 h 712" name="T11"/>
              <a:gd fmla="*/ 75 w 494" name="T12"/>
              <a:gd fmla="*/ 303 h 712" name="T13"/>
              <a:gd fmla="*/ 33 w 494" name="T14"/>
              <a:gd fmla="*/ 251 h 712" name="T15"/>
              <a:gd fmla="*/ 19 w 494" name="T16"/>
              <a:gd fmla="*/ 218 h 712" name="T17"/>
              <a:gd fmla="*/ 12 w 494" name="T18"/>
              <a:gd fmla="*/ 154 h 712" name="T19"/>
              <a:gd fmla="*/ 47 w 494" name="T20"/>
              <a:gd fmla="*/ 144 h 712" name="T21"/>
              <a:gd fmla="*/ 38 w 494" name="T22"/>
              <a:gd fmla="*/ 168 h 712" name="T23"/>
              <a:gd fmla="*/ 68 w 494" name="T24"/>
              <a:gd fmla="*/ 170 h 712" name="T25"/>
              <a:gd fmla="*/ 108 w 494" name="T26"/>
              <a:gd fmla="*/ 173 h 712" name="T27"/>
              <a:gd fmla="*/ 139 w 494" name="T28"/>
              <a:gd fmla="*/ 114 h 712" name="T29"/>
              <a:gd fmla="*/ 227 w 494" name="T30"/>
              <a:gd fmla="*/ 59 h 712" name="T31"/>
              <a:gd fmla="*/ 234 w 494" name="T32"/>
              <a:gd fmla="*/ 5 h 712" name="T33"/>
              <a:gd fmla="*/ 269 w 494" name="T34"/>
              <a:gd fmla="*/ 19 h 712" name="T35"/>
              <a:gd fmla="*/ 300 w 494" name="T36"/>
              <a:gd fmla="*/ 47 h 712" name="T37"/>
              <a:gd fmla="*/ 352 w 494" name="T38"/>
              <a:gd fmla="*/ 92 h 712" name="T39"/>
              <a:gd fmla="*/ 387 w 494" name="T40"/>
              <a:gd fmla="*/ 88 h 712" name="T41"/>
              <a:gd fmla="*/ 439 w 494" name="T42"/>
              <a:gd fmla="*/ 104 h 712" name="T43"/>
              <a:gd fmla="*/ 425 w 494" name="T44"/>
              <a:gd fmla="*/ 144 h 712" name="T45"/>
              <a:gd fmla="*/ 411 w 494" name="T46"/>
              <a:gd fmla="*/ 161 h 712" name="T47"/>
              <a:gd fmla="*/ 373 w 494" name="T48"/>
              <a:gd fmla="*/ 175 h 712" name="T49"/>
              <a:gd fmla="*/ 326 w 494" name="T50"/>
              <a:gd fmla="*/ 220 h 712" name="T51"/>
              <a:gd fmla="*/ 321 w 494" name="T52"/>
              <a:gd fmla="*/ 253 h 712" name="T53"/>
              <a:gd fmla="*/ 297 w 494" name="T54"/>
              <a:gd fmla="*/ 281 h 712" name="T55"/>
              <a:gd fmla="*/ 302 w 494" name="T56"/>
              <a:gd fmla="*/ 322 h 712" name="T57"/>
              <a:gd fmla="*/ 316 w 494" name="T58"/>
              <a:gd fmla="*/ 364 h 712" name="T59"/>
              <a:gd fmla="*/ 357 w 494" name="T60"/>
              <a:gd fmla="*/ 385 h 712" name="T61"/>
              <a:gd fmla="*/ 423 w 494" name="T62"/>
              <a:gd fmla="*/ 364 h 712" name="T63"/>
              <a:gd fmla="*/ 437 w 494" name="T64"/>
              <a:gd fmla="*/ 428 h 712" name="T65"/>
              <a:gd fmla="*/ 494 w 494" name="T66"/>
              <a:gd fmla="*/ 485 h 712" name="T67"/>
              <a:gd fmla="*/ 482 w 494" name="T68"/>
              <a:gd fmla="*/ 525 h 712" name="T69"/>
              <a:gd fmla="*/ 468 w 494" name="T70"/>
              <a:gd fmla="*/ 577 h 712" name="T71"/>
              <a:gd fmla="*/ 465 w 494" name="T72"/>
              <a:gd fmla="*/ 605 h 712" name="T73"/>
              <a:gd fmla="*/ 458 w 494" name="T74"/>
              <a:gd fmla="*/ 681 h 71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712" w="493">
                <a:moveTo>
                  <a:pt x="458" y="681"/>
                </a:moveTo>
                <a:lnTo>
                  <a:pt x="446" y="702"/>
                </a:lnTo>
                <a:lnTo>
                  <a:pt x="427" y="712"/>
                </a:lnTo>
                <a:lnTo>
                  <a:pt x="387" y="688"/>
                </a:lnTo>
                <a:lnTo>
                  <a:pt x="385" y="671"/>
                </a:lnTo>
                <a:lnTo>
                  <a:pt x="309" y="631"/>
                </a:lnTo>
                <a:lnTo>
                  <a:pt x="238" y="589"/>
                </a:lnTo>
                <a:lnTo>
                  <a:pt x="210" y="565"/>
                </a:lnTo>
                <a:lnTo>
                  <a:pt x="193" y="532"/>
                </a:lnTo>
                <a:lnTo>
                  <a:pt x="198" y="522"/>
                </a:lnTo>
                <a:lnTo>
                  <a:pt x="167" y="470"/>
                </a:lnTo>
                <a:lnTo>
                  <a:pt x="127" y="400"/>
                </a:lnTo>
                <a:lnTo>
                  <a:pt x="92" y="322"/>
                </a:lnTo>
                <a:lnTo>
                  <a:pt x="75" y="303"/>
                </a:lnTo>
                <a:lnTo>
                  <a:pt x="64" y="274"/>
                </a:lnTo>
                <a:lnTo>
                  <a:pt x="33" y="251"/>
                </a:lnTo>
                <a:lnTo>
                  <a:pt x="7" y="234"/>
                </a:lnTo>
                <a:lnTo>
                  <a:pt x="19" y="218"/>
                </a:lnTo>
                <a:lnTo>
                  <a:pt x="0" y="180"/>
                </a:lnTo>
                <a:lnTo>
                  <a:pt x="12" y="154"/>
                </a:lnTo>
                <a:lnTo>
                  <a:pt x="42" y="130"/>
                </a:lnTo>
                <a:lnTo>
                  <a:pt x="47" y="144"/>
                </a:lnTo>
                <a:lnTo>
                  <a:pt x="38" y="154"/>
                </a:lnTo>
                <a:lnTo>
                  <a:pt x="38" y="168"/>
                </a:lnTo>
                <a:lnTo>
                  <a:pt x="54" y="166"/>
                </a:lnTo>
                <a:lnTo>
                  <a:pt x="68" y="170"/>
                </a:lnTo>
                <a:lnTo>
                  <a:pt x="85" y="189"/>
                </a:lnTo>
                <a:lnTo>
                  <a:pt x="108" y="173"/>
                </a:lnTo>
                <a:lnTo>
                  <a:pt x="116" y="147"/>
                </a:lnTo>
                <a:lnTo>
                  <a:pt x="139" y="114"/>
                </a:lnTo>
                <a:lnTo>
                  <a:pt x="184" y="99"/>
                </a:lnTo>
                <a:lnTo>
                  <a:pt x="227" y="59"/>
                </a:lnTo>
                <a:lnTo>
                  <a:pt x="238" y="33"/>
                </a:lnTo>
                <a:lnTo>
                  <a:pt x="234" y="5"/>
                </a:lnTo>
                <a:lnTo>
                  <a:pt x="243" y="0"/>
                </a:lnTo>
                <a:lnTo>
                  <a:pt x="269" y="19"/>
                </a:lnTo>
                <a:lnTo>
                  <a:pt x="281" y="38"/>
                </a:lnTo>
                <a:lnTo>
                  <a:pt x="300" y="47"/>
                </a:lnTo>
                <a:lnTo>
                  <a:pt x="323" y="88"/>
                </a:lnTo>
                <a:lnTo>
                  <a:pt x="352" y="92"/>
                </a:lnTo>
                <a:lnTo>
                  <a:pt x="373" y="83"/>
                </a:lnTo>
                <a:lnTo>
                  <a:pt x="387" y="88"/>
                </a:lnTo>
                <a:lnTo>
                  <a:pt x="411" y="85"/>
                </a:lnTo>
                <a:lnTo>
                  <a:pt x="439" y="104"/>
                </a:lnTo>
                <a:lnTo>
                  <a:pt x="413" y="142"/>
                </a:lnTo>
                <a:lnTo>
                  <a:pt x="425" y="144"/>
                </a:lnTo>
                <a:lnTo>
                  <a:pt x="446" y="163"/>
                </a:lnTo>
                <a:lnTo>
                  <a:pt x="411" y="161"/>
                </a:lnTo>
                <a:lnTo>
                  <a:pt x="406" y="168"/>
                </a:lnTo>
                <a:lnTo>
                  <a:pt x="373" y="175"/>
                </a:lnTo>
                <a:lnTo>
                  <a:pt x="331" y="201"/>
                </a:lnTo>
                <a:lnTo>
                  <a:pt x="326" y="220"/>
                </a:lnTo>
                <a:lnTo>
                  <a:pt x="316" y="232"/>
                </a:lnTo>
                <a:lnTo>
                  <a:pt x="321" y="253"/>
                </a:lnTo>
                <a:lnTo>
                  <a:pt x="297" y="265"/>
                </a:lnTo>
                <a:lnTo>
                  <a:pt x="297" y="281"/>
                </a:lnTo>
                <a:lnTo>
                  <a:pt x="288" y="288"/>
                </a:lnTo>
                <a:lnTo>
                  <a:pt x="302" y="322"/>
                </a:lnTo>
                <a:lnTo>
                  <a:pt x="326" y="345"/>
                </a:lnTo>
                <a:lnTo>
                  <a:pt x="316" y="364"/>
                </a:lnTo>
                <a:lnTo>
                  <a:pt x="342" y="364"/>
                </a:lnTo>
                <a:lnTo>
                  <a:pt x="357" y="385"/>
                </a:lnTo>
                <a:lnTo>
                  <a:pt x="392" y="388"/>
                </a:lnTo>
                <a:lnTo>
                  <a:pt x="423" y="364"/>
                </a:lnTo>
                <a:lnTo>
                  <a:pt x="420" y="423"/>
                </a:lnTo>
                <a:lnTo>
                  <a:pt x="437" y="428"/>
                </a:lnTo>
                <a:lnTo>
                  <a:pt x="458" y="421"/>
                </a:lnTo>
                <a:lnTo>
                  <a:pt x="494" y="485"/>
                </a:lnTo>
                <a:lnTo>
                  <a:pt x="484" y="496"/>
                </a:lnTo>
                <a:lnTo>
                  <a:pt x="482" y="525"/>
                </a:lnTo>
                <a:lnTo>
                  <a:pt x="482" y="558"/>
                </a:lnTo>
                <a:lnTo>
                  <a:pt x="468" y="577"/>
                </a:lnTo>
                <a:lnTo>
                  <a:pt x="475" y="591"/>
                </a:lnTo>
                <a:lnTo>
                  <a:pt x="465" y="605"/>
                </a:lnTo>
                <a:lnTo>
                  <a:pt x="482" y="638"/>
                </a:lnTo>
                <a:lnTo>
                  <a:pt x="458" y="681"/>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69" name="Freeform 635"/>
          <p:cNvSpPr>
            <a:spLocks noEditPoints="1"/>
          </p:cNvSpPr>
          <p:nvPr/>
        </p:nvSpPr>
        <p:spPr bwMode="auto">
          <a:xfrm>
            <a:off x="5509717" y="4194776"/>
            <a:ext cx="234432" cy="127136"/>
          </a:xfrm>
          <a:custGeom>
            <a:gdLst>
              <a:gd fmla="*/ 562 w 579" name="T0"/>
              <a:gd fmla="*/ 170 h 314" name="T1"/>
              <a:gd fmla="*/ 529 w 579" name="T2"/>
              <a:gd fmla="*/ 130 h 314" name="T3"/>
              <a:gd fmla="*/ 527 w 579" name="T4"/>
              <a:gd fmla="*/ 97 h 314" name="T5"/>
              <a:gd fmla="*/ 543 w 579" name="T6"/>
              <a:gd fmla="*/ 118 h 314" name="T7"/>
              <a:gd fmla="*/ 579 w 579" name="T8"/>
              <a:gd fmla="*/ 156 h 314" name="T9"/>
              <a:gd fmla="*/ 423 w 579" name="T10"/>
              <a:gd fmla="*/ 113 h 314" name="T11"/>
              <a:gd fmla="*/ 397 w 579" name="T12"/>
              <a:gd fmla="*/ 127 h 314" name="T13"/>
              <a:gd fmla="*/ 357 w 579" name="T14"/>
              <a:gd fmla="*/ 146 h 314" name="T15"/>
              <a:gd fmla="*/ 305 w 579" name="T16"/>
              <a:gd fmla="*/ 134 h 314" name="T17"/>
              <a:gd fmla="*/ 286 w 579" name="T18"/>
              <a:gd fmla="*/ 113 h 314" name="T19"/>
              <a:gd fmla="*/ 340 w 579" name="T20"/>
              <a:gd fmla="*/ 115 h 314" name="T21"/>
              <a:gd fmla="*/ 352 w 579" name="T22"/>
              <a:gd fmla="*/ 97 h 314" name="T23"/>
              <a:gd fmla="*/ 378 w 579" name="T24"/>
              <a:gd fmla="*/ 113 h 314" name="T25"/>
              <a:gd fmla="*/ 411 w 579" name="T26"/>
              <a:gd fmla="*/ 87 h 314" name="T27"/>
              <a:gd fmla="*/ 430 w 579" name="T28"/>
              <a:gd fmla="*/ 63 h 314" name="T29"/>
              <a:gd fmla="*/ 437 w 579" name="T30"/>
              <a:gd fmla="*/ 92 h 314" name="T31"/>
              <a:gd fmla="*/ 238 w 579" name="T32"/>
              <a:gd fmla="*/ 189 h 314" name="T33"/>
              <a:gd fmla="*/ 297 w 579" name="T34"/>
              <a:gd fmla="*/ 255 h 314" name="T35"/>
              <a:gd fmla="*/ 319 w 579" name="T36"/>
              <a:gd fmla="*/ 269 h 314" name="T37"/>
              <a:gd fmla="*/ 338 w 579" name="T38"/>
              <a:gd fmla="*/ 283 h 314" name="T39"/>
              <a:gd fmla="*/ 373 w 579" name="T40"/>
              <a:gd fmla="*/ 312 h 314" name="T41"/>
              <a:gd fmla="*/ 338 w 579" name="T42"/>
              <a:gd fmla="*/ 305 h 314" name="T43"/>
              <a:gd fmla="*/ 267 w 579" name="T44"/>
              <a:gd fmla="*/ 293 h 314" name="T45"/>
              <a:gd fmla="*/ 215 w 579" name="T46"/>
              <a:gd fmla="*/ 248 h 314" name="T47"/>
              <a:gd fmla="*/ 144 w 579" name="T48"/>
              <a:gd fmla="*/ 198 h 314" name="T49"/>
              <a:gd fmla="*/ 87 w 579" name="T50"/>
              <a:gd fmla="*/ 222 h 314" name="T51"/>
              <a:gd fmla="*/ 61 w 579" name="T52"/>
              <a:gd fmla="*/ 262 h 314" name="T53"/>
              <a:gd fmla="*/ 0 w 579" name="T54"/>
              <a:gd fmla="*/ 255 h 314" name="T55"/>
              <a:gd fmla="*/ 0 w 579" name="T56"/>
              <a:gd fmla="*/ 4 h 314" name="T57"/>
              <a:gd fmla="*/ 137 w 579" name="T58"/>
              <a:gd fmla="*/ 52 h 314" name="T59"/>
              <a:gd fmla="*/ 186 w 579" name="T60"/>
              <a:gd fmla="*/ 92 h 314" name="T61"/>
              <a:gd fmla="*/ 255 w 579" name="T62"/>
              <a:gd fmla="*/ 137 h 314" name="T63"/>
              <a:gd fmla="*/ 229 w 579" name="T64"/>
              <a:gd fmla="*/ 163 h 314" name="T65"/>
              <a:gd fmla="*/ 468 w 579" name="T66"/>
              <a:gd fmla="*/ 78 h 314" name="T67"/>
              <a:gd fmla="*/ 449 w 579" name="T68"/>
              <a:gd fmla="*/ 63 h 314" name="T69"/>
              <a:gd fmla="*/ 423 w 579" name="T70"/>
              <a:gd fmla="*/ 37 h 314" name="T71"/>
              <a:gd fmla="*/ 373 w 579" name="T72"/>
              <a:gd fmla="*/ 9 h 314" name="T73"/>
              <a:gd fmla="*/ 404 w 579" name="T74"/>
              <a:gd fmla="*/ 11 h 314" name="T75"/>
              <a:gd fmla="*/ 432 w 579" name="T76"/>
              <a:gd fmla="*/ 28 h 314" name="T77"/>
              <a:gd fmla="*/ 463 w 579" name="T78"/>
              <a:gd fmla="*/ 56 h 31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314" w="579">
                <a:moveTo>
                  <a:pt x="574" y="165"/>
                </a:moveTo>
                <a:lnTo>
                  <a:pt x="562" y="170"/>
                </a:lnTo>
                <a:lnTo>
                  <a:pt x="546" y="156"/>
                </a:lnTo>
                <a:lnTo>
                  <a:pt x="529" y="130"/>
                </a:lnTo>
                <a:lnTo>
                  <a:pt x="522" y="101"/>
                </a:lnTo>
                <a:lnTo>
                  <a:pt x="527" y="97"/>
                </a:lnTo>
                <a:lnTo>
                  <a:pt x="531" y="108"/>
                </a:lnTo>
                <a:lnTo>
                  <a:pt x="543" y="118"/>
                </a:lnTo>
                <a:lnTo>
                  <a:pt x="562" y="141"/>
                </a:lnTo>
                <a:lnTo>
                  <a:pt x="579" y="156"/>
                </a:lnTo>
                <a:lnTo>
                  <a:pt x="574" y="165"/>
                </a:lnTo>
                <a:close/>
                <a:moveTo>
                  <a:pt x="423" y="113"/>
                </a:moveTo>
                <a:lnTo>
                  <a:pt x="404" y="118"/>
                </a:lnTo>
                <a:lnTo>
                  <a:pt x="397" y="127"/>
                </a:lnTo>
                <a:lnTo>
                  <a:pt x="375" y="137"/>
                </a:lnTo>
                <a:lnTo>
                  <a:pt x="357" y="146"/>
                </a:lnTo>
                <a:lnTo>
                  <a:pt x="335" y="146"/>
                </a:lnTo>
                <a:lnTo>
                  <a:pt x="305" y="134"/>
                </a:lnTo>
                <a:lnTo>
                  <a:pt x="281" y="125"/>
                </a:lnTo>
                <a:lnTo>
                  <a:pt x="286" y="113"/>
                </a:lnTo>
                <a:lnTo>
                  <a:pt x="319" y="118"/>
                </a:lnTo>
                <a:lnTo>
                  <a:pt x="340" y="115"/>
                </a:lnTo>
                <a:lnTo>
                  <a:pt x="347" y="97"/>
                </a:lnTo>
                <a:lnTo>
                  <a:pt x="352" y="97"/>
                </a:lnTo>
                <a:lnTo>
                  <a:pt x="357" y="115"/>
                </a:lnTo>
                <a:lnTo>
                  <a:pt x="378" y="113"/>
                </a:lnTo>
                <a:lnTo>
                  <a:pt x="387" y="101"/>
                </a:lnTo>
                <a:lnTo>
                  <a:pt x="411" y="87"/>
                </a:lnTo>
                <a:lnTo>
                  <a:pt x="406" y="63"/>
                </a:lnTo>
                <a:lnTo>
                  <a:pt x="430" y="63"/>
                </a:lnTo>
                <a:lnTo>
                  <a:pt x="437" y="71"/>
                </a:lnTo>
                <a:lnTo>
                  <a:pt x="437" y="92"/>
                </a:lnTo>
                <a:lnTo>
                  <a:pt x="423" y="113"/>
                </a:lnTo>
                <a:close/>
                <a:moveTo>
                  <a:pt x="238" y="189"/>
                </a:moveTo>
                <a:lnTo>
                  <a:pt x="271" y="212"/>
                </a:lnTo>
                <a:lnTo>
                  <a:pt x="297" y="255"/>
                </a:lnTo>
                <a:lnTo>
                  <a:pt x="319" y="253"/>
                </a:lnTo>
                <a:lnTo>
                  <a:pt x="319" y="269"/>
                </a:lnTo>
                <a:lnTo>
                  <a:pt x="347" y="276"/>
                </a:lnTo>
                <a:lnTo>
                  <a:pt x="338" y="283"/>
                </a:lnTo>
                <a:lnTo>
                  <a:pt x="378" y="300"/>
                </a:lnTo>
                <a:lnTo>
                  <a:pt x="373" y="312"/>
                </a:lnTo>
                <a:lnTo>
                  <a:pt x="347" y="314"/>
                </a:lnTo>
                <a:lnTo>
                  <a:pt x="338" y="305"/>
                </a:lnTo>
                <a:lnTo>
                  <a:pt x="305" y="300"/>
                </a:lnTo>
                <a:lnTo>
                  <a:pt x="267" y="293"/>
                </a:lnTo>
                <a:lnTo>
                  <a:pt x="236" y="269"/>
                </a:lnTo>
                <a:lnTo>
                  <a:pt x="215" y="248"/>
                </a:lnTo>
                <a:lnTo>
                  <a:pt x="194" y="215"/>
                </a:lnTo>
                <a:lnTo>
                  <a:pt x="144" y="198"/>
                </a:lnTo>
                <a:lnTo>
                  <a:pt x="111" y="208"/>
                </a:lnTo>
                <a:lnTo>
                  <a:pt x="87" y="222"/>
                </a:lnTo>
                <a:lnTo>
                  <a:pt x="92" y="250"/>
                </a:lnTo>
                <a:lnTo>
                  <a:pt x="61" y="262"/>
                </a:lnTo>
                <a:lnTo>
                  <a:pt x="40" y="257"/>
                </a:lnTo>
                <a:lnTo>
                  <a:pt x="0" y="255"/>
                </a:lnTo>
                <a:lnTo>
                  <a:pt x="0" y="130"/>
                </a:lnTo>
                <a:lnTo>
                  <a:pt x="0" y="4"/>
                </a:lnTo>
                <a:lnTo>
                  <a:pt x="66" y="30"/>
                </a:lnTo>
                <a:lnTo>
                  <a:pt x="137" y="52"/>
                </a:lnTo>
                <a:lnTo>
                  <a:pt x="163" y="73"/>
                </a:lnTo>
                <a:lnTo>
                  <a:pt x="186" y="92"/>
                </a:lnTo>
                <a:lnTo>
                  <a:pt x="191" y="113"/>
                </a:lnTo>
                <a:lnTo>
                  <a:pt x="255" y="137"/>
                </a:lnTo>
                <a:lnTo>
                  <a:pt x="264" y="158"/>
                </a:lnTo>
                <a:lnTo>
                  <a:pt x="229" y="163"/>
                </a:lnTo>
                <a:lnTo>
                  <a:pt x="238" y="189"/>
                </a:lnTo>
                <a:close/>
                <a:moveTo>
                  <a:pt x="468" y="78"/>
                </a:moveTo>
                <a:lnTo>
                  <a:pt x="456" y="87"/>
                </a:lnTo>
                <a:lnTo>
                  <a:pt x="449" y="63"/>
                </a:lnTo>
                <a:lnTo>
                  <a:pt x="439" y="49"/>
                </a:lnTo>
                <a:lnTo>
                  <a:pt x="423" y="37"/>
                </a:lnTo>
                <a:lnTo>
                  <a:pt x="399" y="21"/>
                </a:lnTo>
                <a:lnTo>
                  <a:pt x="373" y="9"/>
                </a:lnTo>
                <a:lnTo>
                  <a:pt x="383" y="0"/>
                </a:lnTo>
                <a:lnTo>
                  <a:pt x="404" y="11"/>
                </a:lnTo>
                <a:lnTo>
                  <a:pt x="416" y="19"/>
                </a:lnTo>
                <a:lnTo>
                  <a:pt x="432" y="28"/>
                </a:lnTo>
                <a:lnTo>
                  <a:pt x="449" y="45"/>
                </a:lnTo>
                <a:lnTo>
                  <a:pt x="463" y="56"/>
                </a:lnTo>
                <a:lnTo>
                  <a:pt x="468" y="78"/>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70" name="Freeform 636"/>
          <p:cNvSpPr/>
          <p:nvPr/>
        </p:nvSpPr>
        <p:spPr bwMode="auto">
          <a:xfrm>
            <a:off x="3167830" y="3550595"/>
            <a:ext cx="323102" cy="305288"/>
          </a:xfrm>
          <a:custGeom>
            <a:gdLst>
              <a:gd fmla="*/ 798 w 798" name="T0"/>
              <a:gd fmla="*/ 577 h 754" name="T1"/>
              <a:gd fmla="*/ 666 w 798" name="T2"/>
              <a:gd fmla="*/ 652 h 754" name="T3"/>
              <a:gd fmla="*/ 552 w 798" name="T4"/>
              <a:gd fmla="*/ 733 h 754" name="T5"/>
              <a:gd fmla="*/ 498 w 798" name="T6"/>
              <a:gd fmla="*/ 749 h 754" name="T7"/>
              <a:gd fmla="*/ 456 w 798" name="T8"/>
              <a:gd fmla="*/ 754 h 754" name="T9"/>
              <a:gd fmla="*/ 456 w 798" name="T10"/>
              <a:gd fmla="*/ 728 h 754" name="T11"/>
              <a:gd fmla="*/ 439 w 798" name="T12"/>
              <a:gd fmla="*/ 721 h 754" name="T13"/>
              <a:gd fmla="*/ 413 w 798" name="T14"/>
              <a:gd fmla="*/ 711 h 754" name="T15"/>
              <a:gd fmla="*/ 404 w 798" name="T16"/>
              <a:gd fmla="*/ 693 h 754" name="T17"/>
              <a:gd fmla="*/ 274 w 798" name="T18"/>
              <a:gd fmla="*/ 605 h 754" name="T19"/>
              <a:gd fmla="*/ 144 w 798" name="T20"/>
              <a:gd fmla="*/ 515 h 754" name="T21"/>
              <a:gd fmla="*/ 0 w 798" name="T22"/>
              <a:gd fmla="*/ 416 h 754" name="T23"/>
              <a:gd fmla="*/ 0 w 798" name="T24"/>
              <a:gd fmla="*/ 407 h 754" name="T25"/>
              <a:gd fmla="*/ 0 w 798" name="T26"/>
              <a:gd fmla="*/ 404 h 754" name="T27"/>
              <a:gd fmla="*/ 0 w 798" name="T28"/>
              <a:gd fmla="*/ 355 h 754" name="T29"/>
              <a:gd fmla="*/ 61 w 798" name="T30"/>
              <a:gd fmla="*/ 324 h 754" name="T31"/>
              <a:gd fmla="*/ 101 w 798" name="T32"/>
              <a:gd fmla="*/ 319 h 754" name="T33"/>
              <a:gd fmla="*/ 132 w 798" name="T34"/>
              <a:gd fmla="*/ 307 h 754" name="T35"/>
              <a:gd fmla="*/ 146 w 798" name="T36"/>
              <a:gd fmla="*/ 286 h 754" name="T37"/>
              <a:gd fmla="*/ 191 w 798" name="T38"/>
              <a:gd fmla="*/ 269 h 754" name="T39"/>
              <a:gd fmla="*/ 193 w 798" name="T40"/>
              <a:gd fmla="*/ 236 h 754" name="T41"/>
              <a:gd fmla="*/ 215 w 798" name="T42"/>
              <a:gd fmla="*/ 234 h 754" name="T43"/>
              <a:gd fmla="*/ 233 w 798" name="T44"/>
              <a:gd fmla="*/ 217 h 754" name="T45"/>
              <a:gd fmla="*/ 283 w 798" name="T46"/>
              <a:gd fmla="*/ 210 h 754" name="T47"/>
              <a:gd fmla="*/ 290 w 798" name="T48"/>
              <a:gd fmla="*/ 194 h 754" name="T49"/>
              <a:gd fmla="*/ 281 w 798" name="T50"/>
              <a:gd fmla="*/ 184 h 754" name="T51"/>
              <a:gd fmla="*/ 267 w 798" name="T52"/>
              <a:gd fmla="*/ 139 h 754" name="T53"/>
              <a:gd fmla="*/ 264 w 798" name="T54"/>
              <a:gd fmla="*/ 113 h 754" name="T55"/>
              <a:gd fmla="*/ 250 w 798" name="T56"/>
              <a:gd fmla="*/ 85 h 754" name="T57"/>
              <a:gd fmla="*/ 288 w 798" name="T58"/>
              <a:gd fmla="*/ 61 h 754" name="T59"/>
              <a:gd fmla="*/ 330 w 798" name="T60"/>
              <a:gd fmla="*/ 54 h 754" name="T61"/>
              <a:gd fmla="*/ 354 w 798" name="T62"/>
              <a:gd fmla="*/ 35 h 754" name="T63"/>
              <a:gd fmla="*/ 392 w 798" name="T64"/>
              <a:gd fmla="*/ 21 h 754" name="T65"/>
              <a:gd fmla="*/ 456 w 798" name="T66"/>
              <a:gd fmla="*/ 14 h 754" name="T67"/>
              <a:gd fmla="*/ 519 w 798" name="T68"/>
              <a:gd fmla="*/ 12 h 754" name="T69"/>
              <a:gd fmla="*/ 541 w 798" name="T70"/>
              <a:gd fmla="*/ 17 h 754" name="T71"/>
              <a:gd fmla="*/ 576 w 798" name="T72"/>
              <a:gd fmla="*/ 0 h 754" name="T73"/>
              <a:gd fmla="*/ 619 w 798" name="T74"/>
              <a:gd fmla="*/ 0 h 754" name="T75"/>
              <a:gd fmla="*/ 633 w 798" name="T76"/>
              <a:gd fmla="*/ 9 h 754" name="T77"/>
              <a:gd fmla="*/ 659 w 798" name="T78"/>
              <a:gd fmla="*/ 7 h 754" name="T79"/>
              <a:gd fmla="*/ 652 w 798" name="T80"/>
              <a:gd fmla="*/ 31 h 754" name="T81"/>
              <a:gd fmla="*/ 659 w 798" name="T82"/>
              <a:gd fmla="*/ 71 h 754" name="T83"/>
              <a:gd fmla="*/ 649 w 798" name="T84"/>
              <a:gd fmla="*/ 109 h 754" name="T85"/>
              <a:gd fmla="*/ 626 w 798" name="T86"/>
              <a:gd fmla="*/ 132 h 754" name="T87"/>
              <a:gd fmla="*/ 628 w 798" name="T88"/>
              <a:gd fmla="*/ 165 h 754" name="T89"/>
              <a:gd fmla="*/ 659 w 798" name="T90"/>
              <a:gd fmla="*/ 189 h 754" name="T91"/>
              <a:gd fmla="*/ 661 w 798" name="T92"/>
              <a:gd fmla="*/ 201 h 754" name="T93"/>
              <a:gd fmla="*/ 685 w 798" name="T94"/>
              <a:gd fmla="*/ 217 h 754" name="T95"/>
              <a:gd fmla="*/ 701 w 798" name="T96"/>
              <a:gd fmla="*/ 293 h 754" name="T97"/>
              <a:gd fmla="*/ 713 w 798" name="T98"/>
              <a:gd fmla="*/ 331 h 754" name="T99"/>
              <a:gd fmla="*/ 715 w 798" name="T100"/>
              <a:gd fmla="*/ 350 h 754" name="T101"/>
              <a:gd fmla="*/ 708 w 798" name="T102"/>
              <a:gd fmla="*/ 385 h 754" name="T103"/>
              <a:gd fmla="*/ 711 w 798" name="T104"/>
              <a:gd fmla="*/ 404 h 754" name="T105"/>
              <a:gd fmla="*/ 706 w 798" name="T106"/>
              <a:gd fmla="*/ 425 h 754" name="T107"/>
              <a:gd fmla="*/ 711 w 798" name="T108"/>
              <a:gd fmla="*/ 451 h 754" name="T109"/>
              <a:gd fmla="*/ 694 w 798" name="T110"/>
              <a:gd fmla="*/ 470 h 754" name="T111"/>
              <a:gd fmla="*/ 718 w 798" name="T112"/>
              <a:gd fmla="*/ 499 h 754" name="T113"/>
              <a:gd fmla="*/ 718 w 798" name="T114"/>
              <a:gd fmla="*/ 518 h 754" name="T115"/>
              <a:gd fmla="*/ 732 w 798" name="T116"/>
              <a:gd fmla="*/ 539 h 754" name="T117"/>
              <a:gd fmla="*/ 751 w 798" name="T118"/>
              <a:gd fmla="*/ 532 h 754" name="T119"/>
              <a:gd fmla="*/ 782 w 798" name="T120"/>
              <a:gd fmla="*/ 551 h 754" name="T121"/>
              <a:gd fmla="*/ 798 w 798" name="T122"/>
              <a:gd fmla="*/ 577 h 754"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754" w="798">
                <a:moveTo>
                  <a:pt x="798" y="577"/>
                </a:moveTo>
                <a:lnTo>
                  <a:pt x="666" y="652"/>
                </a:lnTo>
                <a:lnTo>
                  <a:pt x="552" y="733"/>
                </a:lnTo>
                <a:lnTo>
                  <a:pt x="498" y="749"/>
                </a:lnTo>
                <a:lnTo>
                  <a:pt x="456" y="754"/>
                </a:lnTo>
                <a:lnTo>
                  <a:pt x="456" y="728"/>
                </a:lnTo>
                <a:lnTo>
                  <a:pt x="439" y="721"/>
                </a:lnTo>
                <a:lnTo>
                  <a:pt x="413" y="711"/>
                </a:lnTo>
                <a:lnTo>
                  <a:pt x="404" y="693"/>
                </a:lnTo>
                <a:lnTo>
                  <a:pt x="274" y="605"/>
                </a:lnTo>
                <a:lnTo>
                  <a:pt x="144" y="515"/>
                </a:lnTo>
                <a:lnTo>
                  <a:pt x="0" y="416"/>
                </a:lnTo>
                <a:lnTo>
                  <a:pt x="0" y="407"/>
                </a:lnTo>
                <a:lnTo>
                  <a:pt x="0" y="404"/>
                </a:lnTo>
                <a:lnTo>
                  <a:pt x="0" y="355"/>
                </a:lnTo>
                <a:lnTo>
                  <a:pt x="61" y="324"/>
                </a:lnTo>
                <a:lnTo>
                  <a:pt x="101" y="319"/>
                </a:lnTo>
                <a:lnTo>
                  <a:pt x="132" y="307"/>
                </a:lnTo>
                <a:lnTo>
                  <a:pt x="146" y="286"/>
                </a:lnTo>
                <a:lnTo>
                  <a:pt x="191" y="269"/>
                </a:lnTo>
                <a:lnTo>
                  <a:pt x="193" y="236"/>
                </a:lnTo>
                <a:lnTo>
                  <a:pt x="215" y="234"/>
                </a:lnTo>
                <a:lnTo>
                  <a:pt x="233" y="217"/>
                </a:lnTo>
                <a:lnTo>
                  <a:pt x="283" y="210"/>
                </a:lnTo>
                <a:lnTo>
                  <a:pt x="290" y="194"/>
                </a:lnTo>
                <a:lnTo>
                  <a:pt x="281" y="184"/>
                </a:lnTo>
                <a:lnTo>
                  <a:pt x="267" y="139"/>
                </a:lnTo>
                <a:lnTo>
                  <a:pt x="264" y="113"/>
                </a:lnTo>
                <a:lnTo>
                  <a:pt x="250" y="85"/>
                </a:lnTo>
                <a:lnTo>
                  <a:pt x="288" y="61"/>
                </a:lnTo>
                <a:lnTo>
                  <a:pt x="330" y="54"/>
                </a:lnTo>
                <a:lnTo>
                  <a:pt x="354" y="35"/>
                </a:lnTo>
                <a:lnTo>
                  <a:pt x="392" y="21"/>
                </a:lnTo>
                <a:lnTo>
                  <a:pt x="456" y="14"/>
                </a:lnTo>
                <a:lnTo>
                  <a:pt x="519" y="12"/>
                </a:lnTo>
                <a:lnTo>
                  <a:pt x="541" y="17"/>
                </a:lnTo>
                <a:lnTo>
                  <a:pt x="576" y="0"/>
                </a:lnTo>
                <a:lnTo>
                  <a:pt x="619" y="0"/>
                </a:lnTo>
                <a:lnTo>
                  <a:pt x="633" y="9"/>
                </a:lnTo>
                <a:lnTo>
                  <a:pt x="659" y="7"/>
                </a:lnTo>
                <a:lnTo>
                  <a:pt x="652" y="31"/>
                </a:lnTo>
                <a:lnTo>
                  <a:pt x="659" y="71"/>
                </a:lnTo>
                <a:lnTo>
                  <a:pt x="649" y="109"/>
                </a:lnTo>
                <a:lnTo>
                  <a:pt x="626" y="132"/>
                </a:lnTo>
                <a:lnTo>
                  <a:pt x="628" y="165"/>
                </a:lnTo>
                <a:lnTo>
                  <a:pt x="659" y="189"/>
                </a:lnTo>
                <a:lnTo>
                  <a:pt x="661" y="201"/>
                </a:lnTo>
                <a:lnTo>
                  <a:pt x="685" y="217"/>
                </a:lnTo>
                <a:lnTo>
                  <a:pt x="701" y="293"/>
                </a:lnTo>
                <a:lnTo>
                  <a:pt x="713" y="331"/>
                </a:lnTo>
                <a:lnTo>
                  <a:pt x="715" y="350"/>
                </a:lnTo>
                <a:lnTo>
                  <a:pt x="708" y="385"/>
                </a:lnTo>
                <a:lnTo>
                  <a:pt x="711" y="404"/>
                </a:lnTo>
                <a:lnTo>
                  <a:pt x="706" y="425"/>
                </a:lnTo>
                <a:lnTo>
                  <a:pt x="711" y="451"/>
                </a:lnTo>
                <a:lnTo>
                  <a:pt x="694" y="470"/>
                </a:lnTo>
                <a:lnTo>
                  <a:pt x="718" y="499"/>
                </a:lnTo>
                <a:lnTo>
                  <a:pt x="718" y="518"/>
                </a:lnTo>
                <a:lnTo>
                  <a:pt x="732" y="539"/>
                </a:lnTo>
                <a:lnTo>
                  <a:pt x="751" y="532"/>
                </a:lnTo>
                <a:lnTo>
                  <a:pt x="782" y="551"/>
                </a:lnTo>
                <a:lnTo>
                  <a:pt x="798" y="577"/>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71" name="Freeform 637"/>
          <p:cNvSpPr/>
          <p:nvPr/>
        </p:nvSpPr>
        <p:spPr bwMode="auto">
          <a:xfrm>
            <a:off x="2035756" y="4134447"/>
            <a:ext cx="89885" cy="98388"/>
          </a:xfrm>
          <a:custGeom>
            <a:gdLst>
              <a:gd fmla="*/ 26 w 222" name="T0"/>
              <a:gd fmla="*/ 184 h 243" name="T1"/>
              <a:gd fmla="*/ 48 w 222" name="T2"/>
              <a:gd fmla="*/ 156 h 243" name="T3"/>
              <a:gd fmla="*/ 38 w 222" name="T4"/>
              <a:gd fmla="*/ 137 h 243" name="T5"/>
              <a:gd fmla="*/ 24 w 222" name="T6"/>
              <a:gd fmla="*/ 156 h 243" name="T7"/>
              <a:gd fmla="*/ 0 w 222" name="T8"/>
              <a:gd fmla="*/ 139 h 243" name="T9"/>
              <a:gd fmla="*/ 10 w 222" name="T10"/>
              <a:gd fmla="*/ 127 h 243" name="T11"/>
              <a:gd fmla="*/ 3 w 222" name="T12"/>
              <a:gd fmla="*/ 94 h 243" name="T13"/>
              <a:gd fmla="*/ 17 w 222" name="T14"/>
              <a:gd fmla="*/ 87 h 243" name="T15"/>
              <a:gd fmla="*/ 24 w 222" name="T16"/>
              <a:gd fmla="*/ 64 h 243" name="T17"/>
              <a:gd fmla="*/ 38 w 222" name="T18"/>
              <a:gd fmla="*/ 38 h 243" name="T19"/>
              <a:gd fmla="*/ 36 w 222" name="T20"/>
              <a:gd fmla="*/ 23 h 243" name="T21"/>
              <a:gd fmla="*/ 57 w 222" name="T22"/>
              <a:gd fmla="*/ 14 h 243" name="T23"/>
              <a:gd fmla="*/ 83 w 222" name="T24"/>
              <a:gd fmla="*/ 0 h 243" name="T25"/>
              <a:gd fmla="*/ 121 w 222" name="T26"/>
              <a:gd fmla="*/ 21 h 243" name="T27"/>
              <a:gd fmla="*/ 128 w 222" name="T28"/>
              <a:gd fmla="*/ 21 h 243" name="T29"/>
              <a:gd fmla="*/ 137 w 222" name="T30"/>
              <a:gd fmla="*/ 38 h 243" name="T31"/>
              <a:gd fmla="*/ 170 w 222" name="T32"/>
              <a:gd fmla="*/ 42 h 243" name="T33"/>
              <a:gd fmla="*/ 182 w 222" name="T34"/>
              <a:gd fmla="*/ 38 h 243" name="T35"/>
              <a:gd fmla="*/ 201 w 222" name="T36"/>
              <a:gd fmla="*/ 49 h 243" name="T37"/>
              <a:gd fmla="*/ 218 w 222" name="T38"/>
              <a:gd fmla="*/ 59 h 243" name="T39"/>
              <a:gd fmla="*/ 222 w 222" name="T40"/>
              <a:gd fmla="*/ 87 h 243" name="T41"/>
              <a:gd fmla="*/ 211 w 222" name="T42"/>
              <a:gd fmla="*/ 113 h 243" name="T43"/>
              <a:gd fmla="*/ 168 w 222" name="T44"/>
              <a:gd fmla="*/ 153 h 243" name="T45"/>
              <a:gd fmla="*/ 123 w 222" name="T46"/>
              <a:gd fmla="*/ 168 h 243" name="T47"/>
              <a:gd fmla="*/ 100 w 222" name="T48"/>
              <a:gd fmla="*/ 201 h 243" name="T49"/>
              <a:gd fmla="*/ 92 w 222" name="T50"/>
              <a:gd fmla="*/ 227 h 243" name="T51"/>
              <a:gd fmla="*/ 69 w 222" name="T52"/>
              <a:gd fmla="*/ 243 h 243" name="T53"/>
              <a:gd fmla="*/ 52 w 222" name="T54"/>
              <a:gd fmla="*/ 224 h 243" name="T55"/>
              <a:gd fmla="*/ 38 w 222" name="T56"/>
              <a:gd fmla="*/ 220 h 243" name="T57"/>
              <a:gd fmla="*/ 22 w 222" name="T58"/>
              <a:gd fmla="*/ 222 h 243" name="T59"/>
              <a:gd fmla="*/ 22 w 222" name="T60"/>
              <a:gd fmla="*/ 208 h 243" name="T61"/>
              <a:gd fmla="*/ 31 w 222" name="T62"/>
              <a:gd fmla="*/ 198 h 243" name="T63"/>
              <a:gd fmla="*/ 26 w 222" name="T64"/>
              <a:gd fmla="*/ 184 h 243"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43" w="221">
                <a:moveTo>
                  <a:pt x="26" y="184"/>
                </a:moveTo>
                <a:lnTo>
                  <a:pt x="48" y="156"/>
                </a:lnTo>
                <a:lnTo>
                  <a:pt x="38" y="137"/>
                </a:lnTo>
                <a:lnTo>
                  <a:pt x="24" y="156"/>
                </a:lnTo>
                <a:lnTo>
                  <a:pt x="0" y="139"/>
                </a:lnTo>
                <a:lnTo>
                  <a:pt x="10" y="127"/>
                </a:lnTo>
                <a:lnTo>
                  <a:pt x="3" y="94"/>
                </a:lnTo>
                <a:lnTo>
                  <a:pt x="17" y="87"/>
                </a:lnTo>
                <a:lnTo>
                  <a:pt x="24" y="64"/>
                </a:lnTo>
                <a:lnTo>
                  <a:pt x="38" y="38"/>
                </a:lnTo>
                <a:lnTo>
                  <a:pt x="36" y="23"/>
                </a:lnTo>
                <a:lnTo>
                  <a:pt x="57" y="14"/>
                </a:lnTo>
                <a:lnTo>
                  <a:pt x="83" y="0"/>
                </a:lnTo>
                <a:lnTo>
                  <a:pt x="121" y="21"/>
                </a:lnTo>
                <a:lnTo>
                  <a:pt x="128" y="21"/>
                </a:lnTo>
                <a:lnTo>
                  <a:pt x="137" y="38"/>
                </a:lnTo>
                <a:lnTo>
                  <a:pt x="170" y="42"/>
                </a:lnTo>
                <a:lnTo>
                  <a:pt x="182" y="38"/>
                </a:lnTo>
                <a:lnTo>
                  <a:pt x="201" y="49"/>
                </a:lnTo>
                <a:lnTo>
                  <a:pt x="218" y="59"/>
                </a:lnTo>
                <a:lnTo>
                  <a:pt x="222" y="87"/>
                </a:lnTo>
                <a:lnTo>
                  <a:pt x="211" y="113"/>
                </a:lnTo>
                <a:lnTo>
                  <a:pt x="168" y="153"/>
                </a:lnTo>
                <a:lnTo>
                  <a:pt x="123" y="168"/>
                </a:lnTo>
                <a:lnTo>
                  <a:pt x="100" y="201"/>
                </a:lnTo>
                <a:lnTo>
                  <a:pt x="92" y="227"/>
                </a:lnTo>
                <a:lnTo>
                  <a:pt x="69" y="243"/>
                </a:lnTo>
                <a:lnTo>
                  <a:pt x="52" y="224"/>
                </a:lnTo>
                <a:lnTo>
                  <a:pt x="38" y="220"/>
                </a:lnTo>
                <a:lnTo>
                  <a:pt x="22" y="222"/>
                </a:lnTo>
                <a:lnTo>
                  <a:pt x="22" y="208"/>
                </a:lnTo>
                <a:lnTo>
                  <a:pt x="31" y="198"/>
                </a:lnTo>
                <a:lnTo>
                  <a:pt x="26" y="184"/>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72" name="Freeform 638"/>
          <p:cNvSpPr/>
          <p:nvPr/>
        </p:nvSpPr>
        <p:spPr bwMode="auto">
          <a:xfrm>
            <a:off x="3690139" y="3647363"/>
            <a:ext cx="190299" cy="160742"/>
          </a:xfrm>
          <a:custGeom>
            <a:gdLst>
              <a:gd fmla="*/ 394 w 470" name="T0"/>
              <a:gd fmla="*/ 90 h 397" name="T1"/>
              <a:gd fmla="*/ 382 w 470" name="T2"/>
              <a:gd fmla="*/ 106 h 397" name="T3"/>
              <a:gd fmla="*/ 375 w 470" name="T4"/>
              <a:gd fmla="*/ 137 h 397" name="T5"/>
              <a:gd fmla="*/ 364 w 470" name="T6"/>
              <a:gd fmla="*/ 158 h 397" name="T7"/>
              <a:gd fmla="*/ 354 w 470" name="T8"/>
              <a:gd fmla="*/ 165 h 397" name="T9"/>
              <a:gd fmla="*/ 342 w 470" name="T10"/>
              <a:gd fmla="*/ 153 h 397" name="T11"/>
              <a:gd fmla="*/ 326 w 470" name="T12"/>
              <a:gd fmla="*/ 134 h 397" name="T13"/>
              <a:gd fmla="*/ 297 w 470" name="T14"/>
              <a:gd fmla="*/ 73 h 397" name="T15"/>
              <a:gd fmla="*/ 293 w 470" name="T16"/>
              <a:gd fmla="*/ 78 h 397" name="T17"/>
              <a:gd fmla="*/ 309 w 470" name="T18"/>
              <a:gd fmla="*/ 123 h 397" name="T19"/>
              <a:gd fmla="*/ 333 w 470" name="T20"/>
              <a:gd fmla="*/ 163 h 397" name="T21"/>
              <a:gd fmla="*/ 361 w 470" name="T22"/>
              <a:gd fmla="*/ 229 h 397" name="T23"/>
              <a:gd fmla="*/ 375 w 470" name="T24"/>
              <a:gd fmla="*/ 250 h 397" name="T25"/>
              <a:gd fmla="*/ 390 w 470" name="T26"/>
              <a:gd fmla="*/ 274 h 397" name="T27"/>
              <a:gd fmla="*/ 423 w 470" name="T28"/>
              <a:gd fmla="*/ 319 h 397" name="T29"/>
              <a:gd fmla="*/ 415 w 470" name="T30"/>
              <a:gd fmla="*/ 326 h 397" name="T31"/>
              <a:gd fmla="*/ 418 w 470" name="T32"/>
              <a:gd fmla="*/ 352 h 397" name="T33"/>
              <a:gd fmla="*/ 463 w 470" name="T34"/>
              <a:gd fmla="*/ 390 h 397" name="T35"/>
              <a:gd fmla="*/ 470 w 470" name="T36"/>
              <a:gd fmla="*/ 397 h 397" name="T37"/>
              <a:gd fmla="*/ 316 w 470" name="T38"/>
              <a:gd fmla="*/ 397 h 397" name="T39"/>
              <a:gd fmla="*/ 165 w 470" name="T40"/>
              <a:gd fmla="*/ 397 h 397" name="T41"/>
              <a:gd fmla="*/ 9 w 470" name="T42"/>
              <a:gd fmla="*/ 397 h 397" name="T43"/>
              <a:gd fmla="*/ 9 w 470" name="T44"/>
              <a:gd fmla="*/ 248 h 397" name="T45"/>
              <a:gd fmla="*/ 9 w 470" name="T46"/>
              <a:gd fmla="*/ 99 h 397" name="T47"/>
              <a:gd fmla="*/ 0 w 470" name="T48"/>
              <a:gd fmla="*/ 66 h 397" name="T49"/>
              <a:gd fmla="*/ 9 w 470" name="T50"/>
              <a:gd fmla="*/ 40 h 397" name="T51"/>
              <a:gd fmla="*/ 2 w 470" name="T52"/>
              <a:gd fmla="*/ 21 h 397" name="T53"/>
              <a:gd fmla="*/ 16 w 470" name="T54"/>
              <a:gd fmla="*/ 2 h 397" name="T55"/>
              <a:gd fmla="*/ 68 w 470" name="T56"/>
              <a:gd fmla="*/ 0 h 397" name="T57"/>
              <a:gd fmla="*/ 106 w 470" name="T58"/>
              <a:gd fmla="*/ 12 h 397" name="T59"/>
              <a:gd fmla="*/ 144 w 470" name="T60"/>
              <a:gd fmla="*/ 23 h 397" name="T61"/>
              <a:gd fmla="*/ 160 w 470" name="T62"/>
              <a:gd fmla="*/ 30 h 397" name="T63"/>
              <a:gd fmla="*/ 191 w 470" name="T64"/>
              <a:gd fmla="*/ 19 h 397" name="T65"/>
              <a:gd fmla="*/ 208 w 470" name="T66"/>
              <a:gd fmla="*/ 4 h 397" name="T67"/>
              <a:gd fmla="*/ 241 w 470" name="T68"/>
              <a:gd fmla="*/ 2 h 397" name="T69"/>
              <a:gd fmla="*/ 269 w 470" name="T70"/>
              <a:gd fmla="*/ 7 h 397" name="T71"/>
              <a:gd fmla="*/ 278 w 470" name="T72"/>
              <a:gd fmla="*/ 28 h 397" name="T73"/>
              <a:gd fmla="*/ 288 w 470" name="T74"/>
              <a:gd fmla="*/ 14 h 397" name="T75"/>
              <a:gd fmla="*/ 319 w 470" name="T76"/>
              <a:gd fmla="*/ 23 h 397" name="T77"/>
              <a:gd fmla="*/ 349 w 470" name="T78"/>
              <a:gd fmla="*/ 28 h 397" name="T79"/>
              <a:gd fmla="*/ 368 w 470" name="T80"/>
              <a:gd fmla="*/ 16 h 397" name="T81"/>
              <a:gd fmla="*/ 394 w 470" name="T82"/>
              <a:gd fmla="*/ 90 h 397"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97" w="470">
                <a:moveTo>
                  <a:pt x="394" y="90"/>
                </a:moveTo>
                <a:lnTo>
                  <a:pt x="382" y="106"/>
                </a:lnTo>
                <a:lnTo>
                  <a:pt x="375" y="137"/>
                </a:lnTo>
                <a:lnTo>
                  <a:pt x="364" y="158"/>
                </a:lnTo>
                <a:lnTo>
                  <a:pt x="354" y="165"/>
                </a:lnTo>
                <a:lnTo>
                  <a:pt x="342" y="153"/>
                </a:lnTo>
                <a:lnTo>
                  <a:pt x="326" y="134"/>
                </a:lnTo>
                <a:lnTo>
                  <a:pt x="297" y="73"/>
                </a:lnTo>
                <a:lnTo>
                  <a:pt x="293" y="78"/>
                </a:lnTo>
                <a:lnTo>
                  <a:pt x="309" y="123"/>
                </a:lnTo>
                <a:lnTo>
                  <a:pt x="333" y="163"/>
                </a:lnTo>
                <a:lnTo>
                  <a:pt x="361" y="229"/>
                </a:lnTo>
                <a:lnTo>
                  <a:pt x="375" y="250"/>
                </a:lnTo>
                <a:lnTo>
                  <a:pt x="390" y="274"/>
                </a:lnTo>
                <a:lnTo>
                  <a:pt x="423" y="319"/>
                </a:lnTo>
                <a:lnTo>
                  <a:pt x="415" y="326"/>
                </a:lnTo>
                <a:lnTo>
                  <a:pt x="418" y="352"/>
                </a:lnTo>
                <a:lnTo>
                  <a:pt x="463" y="390"/>
                </a:lnTo>
                <a:lnTo>
                  <a:pt x="470" y="397"/>
                </a:lnTo>
                <a:lnTo>
                  <a:pt x="316" y="397"/>
                </a:lnTo>
                <a:lnTo>
                  <a:pt x="165" y="397"/>
                </a:lnTo>
                <a:lnTo>
                  <a:pt x="9" y="397"/>
                </a:lnTo>
                <a:lnTo>
                  <a:pt x="9" y="248"/>
                </a:lnTo>
                <a:lnTo>
                  <a:pt x="9" y="99"/>
                </a:lnTo>
                <a:lnTo>
                  <a:pt x="0" y="66"/>
                </a:lnTo>
                <a:lnTo>
                  <a:pt x="9" y="40"/>
                </a:lnTo>
                <a:lnTo>
                  <a:pt x="2" y="21"/>
                </a:lnTo>
                <a:lnTo>
                  <a:pt x="16" y="2"/>
                </a:lnTo>
                <a:lnTo>
                  <a:pt x="68" y="0"/>
                </a:lnTo>
                <a:lnTo>
                  <a:pt x="106" y="12"/>
                </a:lnTo>
                <a:lnTo>
                  <a:pt x="144" y="23"/>
                </a:lnTo>
                <a:lnTo>
                  <a:pt x="160" y="30"/>
                </a:lnTo>
                <a:lnTo>
                  <a:pt x="191" y="19"/>
                </a:lnTo>
                <a:lnTo>
                  <a:pt x="208" y="4"/>
                </a:lnTo>
                <a:lnTo>
                  <a:pt x="241" y="2"/>
                </a:lnTo>
                <a:lnTo>
                  <a:pt x="269" y="7"/>
                </a:lnTo>
                <a:lnTo>
                  <a:pt x="278" y="28"/>
                </a:lnTo>
                <a:lnTo>
                  <a:pt x="288" y="14"/>
                </a:lnTo>
                <a:lnTo>
                  <a:pt x="319" y="23"/>
                </a:lnTo>
                <a:lnTo>
                  <a:pt x="349" y="28"/>
                </a:lnTo>
                <a:lnTo>
                  <a:pt x="368" y="16"/>
                </a:lnTo>
                <a:lnTo>
                  <a:pt x="394" y="90"/>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73" name="Freeform 639"/>
          <p:cNvSpPr/>
          <p:nvPr/>
        </p:nvSpPr>
        <p:spPr bwMode="auto">
          <a:xfrm>
            <a:off x="3036645" y="3714171"/>
            <a:ext cx="131185" cy="110130"/>
          </a:xfrm>
          <a:custGeom>
            <a:gdLst>
              <a:gd fmla="*/ 153 w 324" name="T0"/>
              <a:gd fmla="*/ 0 h 272" name="T1"/>
              <a:gd fmla="*/ 203 w 324" name="T2"/>
              <a:gd fmla="*/ 0 h 272" name="T3"/>
              <a:gd fmla="*/ 324 w 324" name="T4"/>
              <a:gd fmla="*/ 0 h 272" name="T5"/>
              <a:gd fmla="*/ 324 w 324" name="T6"/>
              <a:gd fmla="*/ 0 h 272" name="T7"/>
              <a:gd fmla="*/ 324 w 324" name="T8"/>
              <a:gd fmla="*/ 0 h 272" name="T9"/>
              <a:gd fmla="*/ 203 w 324" name="T10"/>
              <a:gd fmla="*/ 0 h 272" name="T11"/>
              <a:gd fmla="*/ 153 w 324" name="T12"/>
              <a:gd fmla="*/ 0 h 272" name="T13"/>
              <a:gd fmla="*/ 151 w 324" name="T14"/>
              <a:gd fmla="*/ 0 h 272" name="T15"/>
              <a:gd fmla="*/ 151 w 324" name="T16"/>
              <a:gd fmla="*/ 3 h 272" name="T17"/>
              <a:gd fmla="*/ 125 w 324" name="T18"/>
              <a:gd fmla="*/ 43 h 272" name="T19"/>
              <a:gd fmla="*/ 99 w 324" name="T20"/>
              <a:gd fmla="*/ 59 h 272" name="T21"/>
              <a:gd fmla="*/ 87 w 324" name="T22"/>
              <a:gd fmla="*/ 85 h 272" name="T23"/>
              <a:gd fmla="*/ 85 w 324" name="T24"/>
              <a:gd fmla="*/ 107 h 272" name="T25"/>
              <a:gd fmla="*/ 75 w 324" name="T26"/>
              <a:gd fmla="*/ 130 h 272" name="T27"/>
              <a:gd fmla="*/ 61 w 324" name="T28"/>
              <a:gd fmla="*/ 137 h 272" name="T29"/>
              <a:gd fmla="*/ 40 w 324" name="T30"/>
              <a:gd fmla="*/ 163 h 272" name="T31"/>
              <a:gd fmla="*/ 28 w 324" name="T32"/>
              <a:gd fmla="*/ 192 h 272" name="T33"/>
              <a:gd fmla="*/ 31 w 324" name="T34"/>
              <a:gd fmla="*/ 203 h 272" name="T35"/>
              <a:gd fmla="*/ 16 w 324" name="T36"/>
              <a:gd fmla="*/ 225 h 272" name="T37"/>
              <a:gd fmla="*/ 2 w 324" name="T38"/>
              <a:gd fmla="*/ 237 h 272" name="T39"/>
              <a:gd fmla="*/ 0 w 324" name="T40"/>
              <a:gd fmla="*/ 255 h 272" name="T41"/>
              <a:gd fmla="*/ 0 w 324" name="T42"/>
              <a:gd fmla="*/ 272 h 272" name="T43"/>
              <a:gd fmla="*/ 7 w 324" name="T44"/>
              <a:gd fmla="*/ 258 h 272" name="T45"/>
              <a:gd fmla="*/ 158 w 324" name="T46"/>
              <a:gd fmla="*/ 260 h 272" name="T47"/>
              <a:gd fmla="*/ 151 w 324" name="T48"/>
              <a:gd fmla="*/ 201 h 272" name="T49"/>
              <a:gd fmla="*/ 160 w 324" name="T50"/>
              <a:gd fmla="*/ 180 h 272" name="T51"/>
              <a:gd fmla="*/ 196 w 324" name="T52"/>
              <a:gd fmla="*/ 177 h 272" name="T53"/>
              <a:gd fmla="*/ 196 w 324" name="T54"/>
              <a:gd fmla="*/ 71 h 272" name="T55"/>
              <a:gd fmla="*/ 324 w 324" name="T56"/>
              <a:gd fmla="*/ 73 h 272" name="T57"/>
              <a:gd fmla="*/ 324 w 324" name="T58"/>
              <a:gd fmla="*/ 12 h 272" name="T59"/>
              <a:gd fmla="*/ 324 w 324" name="T60"/>
              <a:gd fmla="*/ 3 h 272" name="T61"/>
              <a:gd fmla="*/ 324 w 324" name="T62"/>
              <a:gd fmla="*/ 0 h 272" name="T63"/>
              <a:gd fmla="*/ 153 w 324" name="T64"/>
              <a:gd fmla="*/ 0 h 27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72" w="324">
                <a:moveTo>
                  <a:pt x="153" y="0"/>
                </a:moveTo>
                <a:lnTo>
                  <a:pt x="203" y="0"/>
                </a:lnTo>
                <a:lnTo>
                  <a:pt x="324" y="0"/>
                </a:lnTo>
                <a:lnTo>
                  <a:pt x="324" y="0"/>
                </a:lnTo>
                <a:lnTo>
                  <a:pt x="324" y="0"/>
                </a:lnTo>
                <a:lnTo>
                  <a:pt x="203" y="0"/>
                </a:lnTo>
                <a:lnTo>
                  <a:pt x="153" y="0"/>
                </a:lnTo>
                <a:lnTo>
                  <a:pt x="151" y="0"/>
                </a:lnTo>
                <a:lnTo>
                  <a:pt x="151" y="3"/>
                </a:lnTo>
                <a:lnTo>
                  <a:pt x="125" y="43"/>
                </a:lnTo>
                <a:lnTo>
                  <a:pt x="99" y="59"/>
                </a:lnTo>
                <a:lnTo>
                  <a:pt x="87" y="85"/>
                </a:lnTo>
                <a:lnTo>
                  <a:pt x="85" y="107"/>
                </a:lnTo>
                <a:lnTo>
                  <a:pt x="75" y="130"/>
                </a:lnTo>
                <a:lnTo>
                  <a:pt x="61" y="137"/>
                </a:lnTo>
                <a:lnTo>
                  <a:pt x="40" y="163"/>
                </a:lnTo>
                <a:lnTo>
                  <a:pt x="28" y="192"/>
                </a:lnTo>
                <a:lnTo>
                  <a:pt x="31" y="203"/>
                </a:lnTo>
                <a:lnTo>
                  <a:pt x="16" y="225"/>
                </a:lnTo>
                <a:lnTo>
                  <a:pt x="2" y="237"/>
                </a:lnTo>
                <a:lnTo>
                  <a:pt x="0" y="255"/>
                </a:lnTo>
                <a:lnTo>
                  <a:pt x="0" y="272"/>
                </a:lnTo>
                <a:lnTo>
                  <a:pt x="7" y="258"/>
                </a:lnTo>
                <a:lnTo>
                  <a:pt x="158" y="260"/>
                </a:lnTo>
                <a:lnTo>
                  <a:pt x="151" y="201"/>
                </a:lnTo>
                <a:lnTo>
                  <a:pt x="160" y="180"/>
                </a:lnTo>
                <a:lnTo>
                  <a:pt x="196" y="177"/>
                </a:lnTo>
                <a:lnTo>
                  <a:pt x="196" y="71"/>
                </a:lnTo>
                <a:lnTo>
                  <a:pt x="324" y="73"/>
                </a:lnTo>
                <a:lnTo>
                  <a:pt x="324" y="12"/>
                </a:lnTo>
                <a:lnTo>
                  <a:pt x="324" y="3"/>
                </a:lnTo>
                <a:lnTo>
                  <a:pt x="324" y="0"/>
                </a:lnTo>
                <a:lnTo>
                  <a:pt x="153" y="0"/>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74" name="Freeform 640"/>
          <p:cNvSpPr/>
          <p:nvPr/>
        </p:nvSpPr>
        <p:spPr bwMode="auto">
          <a:xfrm>
            <a:off x="4255366" y="3550595"/>
            <a:ext cx="266013" cy="229573"/>
          </a:xfrm>
          <a:custGeom>
            <a:gdLst>
              <a:gd fmla="*/ 581 w 657" name="T0"/>
              <a:gd fmla="*/ 19 h 567" name="T1"/>
              <a:gd fmla="*/ 657 w 657" name="T2"/>
              <a:gd fmla="*/ 71 h 567" name="T3"/>
              <a:gd fmla="*/ 577 w 657" name="T4"/>
              <a:gd fmla="*/ 113 h 567" name="T5"/>
              <a:gd fmla="*/ 499 w 657" name="T6"/>
              <a:gd fmla="*/ 123 h 567" name="T7"/>
              <a:gd fmla="*/ 525 w 657" name="T8"/>
              <a:gd fmla="*/ 189 h 567" name="T9"/>
              <a:gd fmla="*/ 522 w 657" name="T10"/>
              <a:gd fmla="*/ 234 h 567" name="T11"/>
              <a:gd fmla="*/ 487 w 657" name="T12"/>
              <a:gd fmla="*/ 307 h 567" name="T13"/>
              <a:gd fmla="*/ 423 w 657" name="T14"/>
              <a:gd fmla="*/ 395 h 567" name="T15"/>
              <a:gd fmla="*/ 333 w 657" name="T16"/>
              <a:gd fmla="*/ 435 h 567" name="T17"/>
              <a:gd fmla="*/ 364 w 657" name="T18"/>
              <a:gd fmla="*/ 485 h 567" name="T19"/>
              <a:gd fmla="*/ 392 w 657" name="T20"/>
              <a:gd fmla="*/ 541 h 567" name="T21"/>
              <a:gd fmla="*/ 284 w 657" name="T22"/>
              <a:gd fmla="*/ 567 h 567" name="T23"/>
              <a:gd fmla="*/ 243 w 657" name="T24"/>
              <a:gd fmla="*/ 527 h 567" name="T25"/>
              <a:gd fmla="*/ 142 w 657" name="T26"/>
              <a:gd fmla="*/ 503 h 567" name="T27"/>
              <a:gd fmla="*/ 24 w 657" name="T28"/>
              <a:gd fmla="*/ 511 h 567" name="T29"/>
              <a:gd fmla="*/ 95 w 657" name="T30"/>
              <a:gd fmla="*/ 442 h 567" name="T31"/>
              <a:gd fmla="*/ 73 w 657" name="T32"/>
              <a:gd fmla="*/ 416 h 567" name="T33"/>
              <a:gd fmla="*/ 36 w 657" name="T34"/>
              <a:gd fmla="*/ 362 h 567" name="T35"/>
              <a:gd fmla="*/ 0 w 657" name="T36"/>
              <a:gd fmla="*/ 314 h 567" name="T37"/>
              <a:gd fmla="*/ 104 w 657" name="T38"/>
              <a:gd fmla="*/ 329 h 567" name="T39"/>
              <a:gd fmla="*/ 135 w 657" name="T40"/>
              <a:gd fmla="*/ 326 h 567" name="T41"/>
              <a:gd fmla="*/ 213 w 657" name="T42"/>
              <a:gd fmla="*/ 312 h 567" name="T43"/>
              <a:gd fmla="*/ 234 w 657" name="T44"/>
              <a:gd fmla="*/ 251 h 567" name="T45"/>
              <a:gd fmla="*/ 267 w 657" name="T46"/>
              <a:gd fmla="*/ 239 h 567" name="T47"/>
              <a:gd fmla="*/ 312 w 657" name="T48"/>
              <a:gd fmla="*/ 239 h 567" name="T49"/>
              <a:gd fmla="*/ 324 w 657" name="T50"/>
              <a:gd fmla="*/ 201 h 567" name="T51"/>
              <a:gd fmla="*/ 366 w 657" name="T52"/>
              <a:gd fmla="*/ 163 h 567" name="T53"/>
              <a:gd fmla="*/ 388 w 657" name="T54"/>
              <a:gd fmla="*/ 137 h 567" name="T55"/>
              <a:gd fmla="*/ 397 w 657" name="T56"/>
              <a:gd fmla="*/ 104 h 567" name="T57"/>
              <a:gd fmla="*/ 411 w 657" name="T58"/>
              <a:gd fmla="*/ 64 h 567" name="T59"/>
              <a:gd fmla="*/ 425 w 657" name="T60"/>
              <a:gd fmla="*/ 26 h 567" name="T61"/>
              <a:gd fmla="*/ 510 w 657" name="T62"/>
              <a:gd fmla="*/ 12 h 567" name="T63"/>
              <a:gd fmla="*/ 553 w 657" name="T64"/>
              <a:gd fmla="*/ 0 h 56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67" w="657">
                <a:moveTo>
                  <a:pt x="553" y="0"/>
                </a:moveTo>
                <a:lnTo>
                  <a:pt x="581" y="19"/>
                </a:lnTo>
                <a:lnTo>
                  <a:pt x="593" y="54"/>
                </a:lnTo>
                <a:lnTo>
                  <a:pt x="657" y="71"/>
                </a:lnTo>
                <a:lnTo>
                  <a:pt x="619" y="109"/>
                </a:lnTo>
                <a:lnTo>
                  <a:pt x="577" y="113"/>
                </a:lnTo>
                <a:lnTo>
                  <a:pt x="518" y="104"/>
                </a:lnTo>
                <a:lnTo>
                  <a:pt x="499" y="123"/>
                </a:lnTo>
                <a:lnTo>
                  <a:pt x="513" y="161"/>
                </a:lnTo>
                <a:lnTo>
                  <a:pt x="525" y="189"/>
                </a:lnTo>
                <a:lnTo>
                  <a:pt x="555" y="210"/>
                </a:lnTo>
                <a:lnTo>
                  <a:pt x="522" y="234"/>
                </a:lnTo>
                <a:lnTo>
                  <a:pt x="525" y="265"/>
                </a:lnTo>
                <a:lnTo>
                  <a:pt x="487" y="307"/>
                </a:lnTo>
                <a:lnTo>
                  <a:pt x="463" y="350"/>
                </a:lnTo>
                <a:lnTo>
                  <a:pt x="423" y="395"/>
                </a:lnTo>
                <a:lnTo>
                  <a:pt x="376" y="390"/>
                </a:lnTo>
                <a:lnTo>
                  <a:pt x="333" y="435"/>
                </a:lnTo>
                <a:lnTo>
                  <a:pt x="359" y="454"/>
                </a:lnTo>
                <a:lnTo>
                  <a:pt x="364" y="485"/>
                </a:lnTo>
                <a:lnTo>
                  <a:pt x="385" y="506"/>
                </a:lnTo>
                <a:lnTo>
                  <a:pt x="392" y="541"/>
                </a:lnTo>
                <a:lnTo>
                  <a:pt x="310" y="541"/>
                </a:lnTo>
                <a:lnTo>
                  <a:pt x="284" y="567"/>
                </a:lnTo>
                <a:lnTo>
                  <a:pt x="255" y="558"/>
                </a:lnTo>
                <a:lnTo>
                  <a:pt x="243" y="527"/>
                </a:lnTo>
                <a:lnTo>
                  <a:pt x="213" y="496"/>
                </a:lnTo>
                <a:lnTo>
                  <a:pt x="142" y="503"/>
                </a:lnTo>
                <a:lnTo>
                  <a:pt x="78" y="506"/>
                </a:lnTo>
                <a:lnTo>
                  <a:pt x="24" y="511"/>
                </a:lnTo>
                <a:lnTo>
                  <a:pt x="40" y="463"/>
                </a:lnTo>
                <a:lnTo>
                  <a:pt x="95" y="442"/>
                </a:lnTo>
                <a:lnTo>
                  <a:pt x="92" y="423"/>
                </a:lnTo>
                <a:lnTo>
                  <a:pt x="73" y="416"/>
                </a:lnTo>
                <a:lnTo>
                  <a:pt x="71" y="381"/>
                </a:lnTo>
                <a:lnTo>
                  <a:pt x="36" y="362"/>
                </a:lnTo>
                <a:lnTo>
                  <a:pt x="19" y="336"/>
                </a:lnTo>
                <a:lnTo>
                  <a:pt x="0" y="314"/>
                </a:lnTo>
                <a:lnTo>
                  <a:pt x="66" y="336"/>
                </a:lnTo>
                <a:lnTo>
                  <a:pt x="104" y="329"/>
                </a:lnTo>
                <a:lnTo>
                  <a:pt x="128" y="333"/>
                </a:lnTo>
                <a:lnTo>
                  <a:pt x="135" y="326"/>
                </a:lnTo>
                <a:lnTo>
                  <a:pt x="161" y="329"/>
                </a:lnTo>
                <a:lnTo>
                  <a:pt x="213" y="312"/>
                </a:lnTo>
                <a:lnTo>
                  <a:pt x="213" y="277"/>
                </a:lnTo>
                <a:lnTo>
                  <a:pt x="234" y="251"/>
                </a:lnTo>
                <a:lnTo>
                  <a:pt x="265" y="251"/>
                </a:lnTo>
                <a:lnTo>
                  <a:pt x="267" y="239"/>
                </a:lnTo>
                <a:lnTo>
                  <a:pt x="298" y="234"/>
                </a:lnTo>
                <a:lnTo>
                  <a:pt x="312" y="239"/>
                </a:lnTo>
                <a:lnTo>
                  <a:pt x="326" y="227"/>
                </a:lnTo>
                <a:lnTo>
                  <a:pt x="324" y="201"/>
                </a:lnTo>
                <a:lnTo>
                  <a:pt x="340" y="175"/>
                </a:lnTo>
                <a:lnTo>
                  <a:pt x="366" y="163"/>
                </a:lnTo>
                <a:lnTo>
                  <a:pt x="350" y="135"/>
                </a:lnTo>
                <a:lnTo>
                  <a:pt x="388" y="137"/>
                </a:lnTo>
                <a:lnTo>
                  <a:pt x="397" y="121"/>
                </a:lnTo>
                <a:lnTo>
                  <a:pt x="397" y="104"/>
                </a:lnTo>
                <a:lnTo>
                  <a:pt x="416" y="85"/>
                </a:lnTo>
                <a:lnTo>
                  <a:pt x="411" y="64"/>
                </a:lnTo>
                <a:lnTo>
                  <a:pt x="402" y="45"/>
                </a:lnTo>
                <a:lnTo>
                  <a:pt x="425" y="26"/>
                </a:lnTo>
                <a:lnTo>
                  <a:pt x="466" y="17"/>
                </a:lnTo>
                <a:lnTo>
                  <a:pt x="510" y="12"/>
                </a:lnTo>
                <a:lnTo>
                  <a:pt x="529" y="5"/>
                </a:lnTo>
                <a:lnTo>
                  <a:pt x="553" y="0"/>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75" name="Freeform 641"/>
          <p:cNvSpPr/>
          <p:nvPr/>
        </p:nvSpPr>
        <p:spPr bwMode="auto">
          <a:xfrm>
            <a:off x="2251158" y="3864385"/>
            <a:ext cx="25913" cy="9717"/>
          </a:xfrm>
          <a:custGeom>
            <a:gdLst>
              <a:gd fmla="*/ 38 w 64" name="T0"/>
              <a:gd fmla="*/ 0 h 24" name="T1"/>
              <a:gd fmla="*/ 57 w 64" name="T2"/>
              <a:gd fmla="*/ 5 h 24" name="T3"/>
              <a:gd fmla="*/ 64 w 64" name="T4"/>
              <a:gd fmla="*/ 12 h 24" name="T5"/>
              <a:gd fmla="*/ 54 w 64" name="T6"/>
              <a:gd fmla="*/ 22 h 24" name="T7"/>
              <a:gd fmla="*/ 24 w 64" name="T8"/>
              <a:gd fmla="*/ 22 h 24" name="T9"/>
              <a:gd fmla="*/ 2 w 64" name="T10"/>
              <a:gd fmla="*/ 24 h 24" name="T11"/>
              <a:gd fmla="*/ 0 w 64" name="T12"/>
              <a:gd fmla="*/ 5 h 24" name="T13"/>
              <a:gd fmla="*/ 5 w 64" name="T14"/>
              <a:gd fmla="*/ 0 h 24" name="T15"/>
              <a:gd fmla="*/ 38 w 64" name="T16"/>
              <a:gd fmla="*/ 0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64">
                <a:moveTo>
                  <a:pt x="38" y="0"/>
                </a:moveTo>
                <a:lnTo>
                  <a:pt x="57" y="5"/>
                </a:lnTo>
                <a:lnTo>
                  <a:pt x="64" y="12"/>
                </a:lnTo>
                <a:lnTo>
                  <a:pt x="54" y="22"/>
                </a:lnTo>
                <a:lnTo>
                  <a:pt x="24" y="22"/>
                </a:lnTo>
                <a:lnTo>
                  <a:pt x="2" y="24"/>
                </a:lnTo>
                <a:lnTo>
                  <a:pt x="0" y="5"/>
                </a:lnTo>
                <a:lnTo>
                  <a:pt x="5" y="0"/>
                </a:lnTo>
                <a:lnTo>
                  <a:pt x="38" y="0"/>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76" name="Freeform 642"/>
          <p:cNvSpPr>
            <a:spLocks noEditPoints="1"/>
          </p:cNvSpPr>
          <p:nvPr/>
        </p:nvSpPr>
        <p:spPr bwMode="auto">
          <a:xfrm>
            <a:off x="4456192" y="3232755"/>
            <a:ext cx="959591" cy="636488"/>
          </a:xfrm>
          <a:custGeom>
            <a:gdLst>
              <a:gd fmla="*/ 1349 w 2370" name="T0"/>
              <a:gd fmla="*/ 1527 h 1572" name="T1"/>
              <a:gd fmla="*/ 1442 w 2370" name="T2"/>
              <a:gd fmla="*/ 1513 h 1572" name="T3"/>
              <a:gd fmla="*/ 2153 w 2370" name="T4"/>
              <a:gd fmla="*/ 206 h 1572" name="T5"/>
              <a:gd fmla="*/ 2306 w 2370" name="T6"/>
              <a:gd fmla="*/ 270 h 1572" name="T7"/>
              <a:gd fmla="*/ 2321 w 2370" name="T8"/>
              <a:gd fmla="*/ 369 h 1572" name="T9"/>
              <a:gd fmla="*/ 2226 w 2370" name="T10"/>
              <a:gd fmla="*/ 466 h 1572" name="T11"/>
              <a:gd fmla="*/ 2176 w 2370" name="T12"/>
              <a:gd fmla="*/ 518 h 1572" name="T13"/>
              <a:gd fmla="*/ 2072 w 2370" name="T14"/>
              <a:gd fmla="*/ 586 h 1572" name="T15"/>
              <a:gd fmla="*/ 1954 w 2370" name="T16"/>
              <a:gd fmla="*/ 657 h 1572" name="T17"/>
              <a:gd fmla="*/ 1850 w 2370" name="T18"/>
              <a:gd fmla="*/ 683 h 1572" name="T19"/>
              <a:gd fmla="*/ 1820 w 2370" name="T20"/>
              <a:gd fmla="*/ 629 h 1572" name="T21"/>
              <a:gd fmla="*/ 1694 w 2370" name="T22"/>
              <a:gd fmla="*/ 712 h 1572" name="T23"/>
              <a:gd fmla="*/ 1777 w 2370" name="T24"/>
              <a:gd fmla="*/ 783 h 1572" name="T25"/>
              <a:gd fmla="*/ 1886 w 2370" name="T26"/>
              <a:gd fmla="*/ 792 h 1572" name="T27"/>
              <a:gd fmla="*/ 1756 w 2370" name="T28"/>
              <a:gd fmla="*/ 882 h 1572" name="T29"/>
              <a:gd fmla="*/ 1862 w 2370" name="T30"/>
              <a:gd fmla="*/ 1019 h 1572" name="T31"/>
              <a:gd fmla="*/ 1869 w 2370" name="T32"/>
              <a:gd fmla="*/ 1099 h 1572" name="T33"/>
              <a:gd fmla="*/ 1805 w 2370" name="T34"/>
              <a:gd fmla="*/ 1215 h 1572" name="T35"/>
              <a:gd fmla="*/ 1631 w 2370" name="T36"/>
              <a:gd fmla="*/ 1390 h 1572" name="T37"/>
              <a:gd fmla="*/ 1529 w 2370" name="T38"/>
              <a:gd fmla="*/ 1418 h 1572" name="T39"/>
              <a:gd fmla="*/ 1399 w 2370" name="T40"/>
              <a:gd fmla="*/ 1489 h 1572" name="T41"/>
              <a:gd fmla="*/ 1328 w 2370" name="T42"/>
              <a:gd fmla="*/ 1440 h 1572" name="T43"/>
              <a:gd fmla="*/ 1241 w 2370" name="T44"/>
              <a:gd fmla="*/ 1381 h 1572" name="T45"/>
              <a:gd fmla="*/ 1120 w 2370" name="T46"/>
              <a:gd fmla="*/ 1392 h 1572" name="T47"/>
              <a:gd fmla="*/ 1066 w 2370" name="T48"/>
              <a:gd fmla="*/ 1454 h 1572" name="T49"/>
              <a:gd fmla="*/ 1016 w 2370" name="T50"/>
              <a:gd fmla="*/ 1430 h 1572" name="T51"/>
              <a:gd fmla="*/ 964 w 2370" name="T52"/>
              <a:gd fmla="*/ 1338 h 1572" name="T53"/>
              <a:gd fmla="*/ 967 w 2370" name="T54"/>
              <a:gd fmla="*/ 1227 h 1572" name="T55"/>
              <a:gd fmla="*/ 912 w 2370" name="T56"/>
              <a:gd fmla="*/ 1166 h 1572" name="T57"/>
              <a:gd fmla="*/ 839 w 2370" name="T58"/>
              <a:gd fmla="*/ 1132 h 1572" name="T59"/>
              <a:gd fmla="*/ 695 w 2370" name="T60"/>
              <a:gd fmla="*/ 1184 h 1572" name="T61"/>
              <a:gd fmla="*/ 610 w 2370" name="T62"/>
              <a:gd fmla="*/ 1173 h 1572" name="T63"/>
              <a:gd fmla="*/ 513 w 2370" name="T64"/>
              <a:gd fmla="*/ 1177 h 1572" name="T65"/>
              <a:gd fmla="*/ 395 w 2370" name="T66"/>
              <a:gd fmla="*/ 1121 h 1572" name="T67"/>
              <a:gd fmla="*/ 286 w 2370" name="T68"/>
              <a:gd fmla="*/ 1083 h 1572" name="T69"/>
              <a:gd fmla="*/ 211 w 2370" name="T70"/>
              <a:gd fmla="*/ 986 h 1572" name="T71"/>
              <a:gd fmla="*/ 161 w 2370" name="T72"/>
              <a:gd fmla="*/ 856 h 1572" name="T73"/>
              <a:gd fmla="*/ 50 w 2370" name="T74"/>
              <a:gd fmla="*/ 771 h 1572" name="T75"/>
              <a:gd fmla="*/ 10 w 2370" name="T76"/>
              <a:gd fmla="*/ 724 h 1572" name="T77"/>
              <a:gd fmla="*/ 43 w 2370" name="T78"/>
              <a:gd fmla="*/ 638 h 1572" name="T79"/>
              <a:gd fmla="*/ 173 w 2370" name="T80"/>
              <a:gd fmla="*/ 601 h 1572" name="T81"/>
              <a:gd fmla="*/ 251 w 2370" name="T82"/>
              <a:gd fmla="*/ 520 h 1572" name="T83"/>
              <a:gd fmla="*/ 338 w 2370" name="T84"/>
              <a:gd fmla="*/ 397 h 1572" name="T85"/>
              <a:gd fmla="*/ 466 w 2370" name="T86"/>
              <a:gd fmla="*/ 256 h 1572" name="T87"/>
              <a:gd fmla="*/ 553 w 2370" name="T88"/>
              <a:gd fmla="*/ 248 h 1572" name="T89"/>
              <a:gd fmla="*/ 652 w 2370" name="T90"/>
              <a:gd fmla="*/ 388 h 1572" name="T91"/>
              <a:gd fmla="*/ 811 w 2370" name="T92"/>
              <a:gd fmla="*/ 454 h 1572" name="T93"/>
              <a:gd fmla="*/ 917 w 2370" name="T94"/>
              <a:gd fmla="*/ 530 h 1572" name="T95"/>
              <a:gd fmla="*/ 1144 w 2370" name="T96"/>
              <a:gd fmla="*/ 568 h 1572" name="T97"/>
              <a:gd fmla="*/ 1316 w 2370" name="T98"/>
              <a:gd fmla="*/ 542 h 1572" name="T99"/>
              <a:gd fmla="*/ 1475 w 2370" name="T100"/>
              <a:gd fmla="*/ 482 h 1572" name="T101"/>
              <a:gd fmla="*/ 1498 w 2370" name="T102"/>
              <a:gd fmla="*/ 423 h 1572" name="T103"/>
              <a:gd fmla="*/ 1661 w 2370" name="T104"/>
              <a:gd fmla="*/ 357 h 1572" name="T105"/>
              <a:gd fmla="*/ 1779 w 2370" name="T106"/>
              <a:gd fmla="*/ 324 h 1572" name="T107"/>
              <a:gd fmla="*/ 1647 w 2370" name="T108"/>
              <a:gd fmla="*/ 284 h 1572" name="T109"/>
              <a:gd fmla="*/ 1661 w 2370" name="T110"/>
              <a:gd fmla="*/ 185 h 1572" name="T111"/>
              <a:gd fmla="*/ 1796 w 2370" name="T112"/>
              <a:gd fmla="*/ 95 h 1572" name="T113"/>
              <a:gd fmla="*/ 1827 w 2370" name="T114"/>
              <a:gd fmla="*/ 12 h 1572" name="T115"/>
              <a:gd fmla="*/ 2018 w 2370" name="T116"/>
              <a:gd fmla="*/ 36 h 1572" name="T117"/>
              <a:gd fmla="*/ 2084 w 2370" name="T118"/>
              <a:gd fmla="*/ 189 h 1572"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572" w="2370">
                <a:moveTo>
                  <a:pt x="1416" y="1553"/>
                </a:moveTo>
                <a:lnTo>
                  <a:pt x="1383" y="1572"/>
                </a:lnTo>
                <a:lnTo>
                  <a:pt x="1352" y="1560"/>
                </a:lnTo>
                <a:lnTo>
                  <a:pt x="1349" y="1527"/>
                </a:lnTo>
                <a:lnTo>
                  <a:pt x="1368" y="1508"/>
                </a:lnTo>
                <a:lnTo>
                  <a:pt x="1411" y="1496"/>
                </a:lnTo>
                <a:lnTo>
                  <a:pt x="1432" y="1499"/>
                </a:lnTo>
                <a:lnTo>
                  <a:pt x="1442" y="1513"/>
                </a:lnTo>
                <a:lnTo>
                  <a:pt x="1425" y="1532"/>
                </a:lnTo>
                <a:lnTo>
                  <a:pt x="1416" y="1553"/>
                </a:lnTo>
                <a:close/>
                <a:moveTo>
                  <a:pt x="2084" y="189"/>
                </a:moveTo>
                <a:lnTo>
                  <a:pt x="2153" y="206"/>
                </a:lnTo>
                <a:lnTo>
                  <a:pt x="2198" y="241"/>
                </a:lnTo>
                <a:lnTo>
                  <a:pt x="2214" y="289"/>
                </a:lnTo>
                <a:lnTo>
                  <a:pt x="2273" y="289"/>
                </a:lnTo>
                <a:lnTo>
                  <a:pt x="2306" y="270"/>
                </a:lnTo>
                <a:lnTo>
                  <a:pt x="2370" y="253"/>
                </a:lnTo>
                <a:lnTo>
                  <a:pt x="2349" y="298"/>
                </a:lnTo>
                <a:lnTo>
                  <a:pt x="2335" y="317"/>
                </a:lnTo>
                <a:lnTo>
                  <a:pt x="2321" y="369"/>
                </a:lnTo>
                <a:lnTo>
                  <a:pt x="2295" y="416"/>
                </a:lnTo>
                <a:lnTo>
                  <a:pt x="2247" y="407"/>
                </a:lnTo>
                <a:lnTo>
                  <a:pt x="2214" y="423"/>
                </a:lnTo>
                <a:lnTo>
                  <a:pt x="2226" y="466"/>
                </a:lnTo>
                <a:lnTo>
                  <a:pt x="2219" y="520"/>
                </a:lnTo>
                <a:lnTo>
                  <a:pt x="2200" y="523"/>
                </a:lnTo>
                <a:lnTo>
                  <a:pt x="2200" y="546"/>
                </a:lnTo>
                <a:lnTo>
                  <a:pt x="2176" y="518"/>
                </a:lnTo>
                <a:lnTo>
                  <a:pt x="2160" y="544"/>
                </a:lnTo>
                <a:lnTo>
                  <a:pt x="2101" y="563"/>
                </a:lnTo>
                <a:lnTo>
                  <a:pt x="2106" y="589"/>
                </a:lnTo>
                <a:lnTo>
                  <a:pt x="2072" y="586"/>
                </a:lnTo>
                <a:lnTo>
                  <a:pt x="2056" y="572"/>
                </a:lnTo>
                <a:lnTo>
                  <a:pt x="2028" y="605"/>
                </a:lnTo>
                <a:lnTo>
                  <a:pt x="1985" y="629"/>
                </a:lnTo>
                <a:lnTo>
                  <a:pt x="1954" y="657"/>
                </a:lnTo>
                <a:lnTo>
                  <a:pt x="1900" y="672"/>
                </a:lnTo>
                <a:lnTo>
                  <a:pt x="1872" y="693"/>
                </a:lnTo>
                <a:lnTo>
                  <a:pt x="1829" y="705"/>
                </a:lnTo>
                <a:lnTo>
                  <a:pt x="1850" y="683"/>
                </a:lnTo>
                <a:lnTo>
                  <a:pt x="1843" y="667"/>
                </a:lnTo>
                <a:lnTo>
                  <a:pt x="1874" y="636"/>
                </a:lnTo>
                <a:lnTo>
                  <a:pt x="1853" y="612"/>
                </a:lnTo>
                <a:lnTo>
                  <a:pt x="1820" y="629"/>
                </a:lnTo>
                <a:lnTo>
                  <a:pt x="1775" y="660"/>
                </a:lnTo>
                <a:lnTo>
                  <a:pt x="1751" y="688"/>
                </a:lnTo>
                <a:lnTo>
                  <a:pt x="1713" y="690"/>
                </a:lnTo>
                <a:lnTo>
                  <a:pt x="1694" y="712"/>
                </a:lnTo>
                <a:lnTo>
                  <a:pt x="1713" y="742"/>
                </a:lnTo>
                <a:lnTo>
                  <a:pt x="1746" y="750"/>
                </a:lnTo>
                <a:lnTo>
                  <a:pt x="1746" y="768"/>
                </a:lnTo>
                <a:lnTo>
                  <a:pt x="1777" y="783"/>
                </a:lnTo>
                <a:lnTo>
                  <a:pt x="1822" y="752"/>
                </a:lnTo>
                <a:lnTo>
                  <a:pt x="1855" y="768"/>
                </a:lnTo>
                <a:lnTo>
                  <a:pt x="1881" y="768"/>
                </a:lnTo>
                <a:lnTo>
                  <a:pt x="1886" y="792"/>
                </a:lnTo>
                <a:lnTo>
                  <a:pt x="1831" y="804"/>
                </a:lnTo>
                <a:lnTo>
                  <a:pt x="1815" y="828"/>
                </a:lnTo>
                <a:lnTo>
                  <a:pt x="1777" y="851"/>
                </a:lnTo>
                <a:lnTo>
                  <a:pt x="1756" y="882"/>
                </a:lnTo>
                <a:lnTo>
                  <a:pt x="1798" y="906"/>
                </a:lnTo>
                <a:lnTo>
                  <a:pt x="1813" y="948"/>
                </a:lnTo>
                <a:lnTo>
                  <a:pt x="1836" y="986"/>
                </a:lnTo>
                <a:lnTo>
                  <a:pt x="1862" y="1019"/>
                </a:lnTo>
                <a:lnTo>
                  <a:pt x="1862" y="1052"/>
                </a:lnTo>
                <a:lnTo>
                  <a:pt x="1839" y="1064"/>
                </a:lnTo>
                <a:lnTo>
                  <a:pt x="1848" y="1085"/>
                </a:lnTo>
                <a:lnTo>
                  <a:pt x="1869" y="1099"/>
                </a:lnTo>
                <a:lnTo>
                  <a:pt x="1865" y="1132"/>
                </a:lnTo>
                <a:lnTo>
                  <a:pt x="1855" y="1166"/>
                </a:lnTo>
                <a:lnTo>
                  <a:pt x="1834" y="1170"/>
                </a:lnTo>
                <a:lnTo>
                  <a:pt x="1805" y="1215"/>
                </a:lnTo>
                <a:lnTo>
                  <a:pt x="1772" y="1270"/>
                </a:lnTo>
                <a:lnTo>
                  <a:pt x="1737" y="1317"/>
                </a:lnTo>
                <a:lnTo>
                  <a:pt x="1685" y="1355"/>
                </a:lnTo>
                <a:lnTo>
                  <a:pt x="1631" y="1390"/>
                </a:lnTo>
                <a:lnTo>
                  <a:pt x="1586" y="1395"/>
                </a:lnTo>
                <a:lnTo>
                  <a:pt x="1564" y="1411"/>
                </a:lnTo>
                <a:lnTo>
                  <a:pt x="1550" y="1400"/>
                </a:lnTo>
                <a:lnTo>
                  <a:pt x="1529" y="1418"/>
                </a:lnTo>
                <a:lnTo>
                  <a:pt x="1475" y="1440"/>
                </a:lnTo>
                <a:lnTo>
                  <a:pt x="1432" y="1444"/>
                </a:lnTo>
                <a:lnTo>
                  <a:pt x="1420" y="1487"/>
                </a:lnTo>
                <a:lnTo>
                  <a:pt x="1399" y="1489"/>
                </a:lnTo>
                <a:lnTo>
                  <a:pt x="1387" y="1461"/>
                </a:lnTo>
                <a:lnTo>
                  <a:pt x="1397" y="1444"/>
                </a:lnTo>
                <a:lnTo>
                  <a:pt x="1345" y="1433"/>
                </a:lnTo>
                <a:lnTo>
                  <a:pt x="1328" y="1440"/>
                </a:lnTo>
                <a:lnTo>
                  <a:pt x="1288" y="1428"/>
                </a:lnTo>
                <a:lnTo>
                  <a:pt x="1269" y="1411"/>
                </a:lnTo>
                <a:lnTo>
                  <a:pt x="1276" y="1388"/>
                </a:lnTo>
                <a:lnTo>
                  <a:pt x="1241" y="1381"/>
                </a:lnTo>
                <a:lnTo>
                  <a:pt x="1222" y="1366"/>
                </a:lnTo>
                <a:lnTo>
                  <a:pt x="1189" y="1388"/>
                </a:lnTo>
                <a:lnTo>
                  <a:pt x="1151" y="1392"/>
                </a:lnTo>
                <a:lnTo>
                  <a:pt x="1120" y="1392"/>
                </a:lnTo>
                <a:lnTo>
                  <a:pt x="1099" y="1402"/>
                </a:lnTo>
                <a:lnTo>
                  <a:pt x="1080" y="1409"/>
                </a:lnTo>
                <a:lnTo>
                  <a:pt x="1085" y="1454"/>
                </a:lnTo>
                <a:lnTo>
                  <a:pt x="1066" y="1454"/>
                </a:lnTo>
                <a:lnTo>
                  <a:pt x="1061" y="1444"/>
                </a:lnTo>
                <a:lnTo>
                  <a:pt x="1061" y="1428"/>
                </a:lnTo>
                <a:lnTo>
                  <a:pt x="1033" y="1440"/>
                </a:lnTo>
                <a:lnTo>
                  <a:pt x="1016" y="1430"/>
                </a:lnTo>
                <a:lnTo>
                  <a:pt x="988" y="1416"/>
                </a:lnTo>
                <a:lnTo>
                  <a:pt x="997" y="1383"/>
                </a:lnTo>
                <a:lnTo>
                  <a:pt x="974" y="1374"/>
                </a:lnTo>
                <a:lnTo>
                  <a:pt x="964" y="1338"/>
                </a:lnTo>
                <a:lnTo>
                  <a:pt x="924" y="1343"/>
                </a:lnTo>
                <a:lnTo>
                  <a:pt x="929" y="1296"/>
                </a:lnTo>
                <a:lnTo>
                  <a:pt x="964" y="1262"/>
                </a:lnTo>
                <a:lnTo>
                  <a:pt x="967" y="1227"/>
                </a:lnTo>
                <a:lnTo>
                  <a:pt x="964" y="1196"/>
                </a:lnTo>
                <a:lnTo>
                  <a:pt x="948" y="1187"/>
                </a:lnTo>
                <a:lnTo>
                  <a:pt x="936" y="1161"/>
                </a:lnTo>
                <a:lnTo>
                  <a:pt x="912" y="1166"/>
                </a:lnTo>
                <a:lnTo>
                  <a:pt x="872" y="1158"/>
                </a:lnTo>
                <a:lnTo>
                  <a:pt x="884" y="1142"/>
                </a:lnTo>
                <a:lnTo>
                  <a:pt x="867" y="1114"/>
                </a:lnTo>
                <a:lnTo>
                  <a:pt x="839" y="1132"/>
                </a:lnTo>
                <a:lnTo>
                  <a:pt x="806" y="1123"/>
                </a:lnTo>
                <a:lnTo>
                  <a:pt x="761" y="1149"/>
                </a:lnTo>
                <a:lnTo>
                  <a:pt x="726" y="1180"/>
                </a:lnTo>
                <a:lnTo>
                  <a:pt x="695" y="1184"/>
                </a:lnTo>
                <a:lnTo>
                  <a:pt x="678" y="1173"/>
                </a:lnTo>
                <a:lnTo>
                  <a:pt x="657" y="1173"/>
                </a:lnTo>
                <a:lnTo>
                  <a:pt x="631" y="1163"/>
                </a:lnTo>
                <a:lnTo>
                  <a:pt x="610" y="1173"/>
                </a:lnTo>
                <a:lnTo>
                  <a:pt x="584" y="1203"/>
                </a:lnTo>
                <a:lnTo>
                  <a:pt x="582" y="1173"/>
                </a:lnTo>
                <a:lnTo>
                  <a:pt x="558" y="1180"/>
                </a:lnTo>
                <a:lnTo>
                  <a:pt x="513" y="1177"/>
                </a:lnTo>
                <a:lnTo>
                  <a:pt x="468" y="1168"/>
                </a:lnTo>
                <a:lnTo>
                  <a:pt x="437" y="1149"/>
                </a:lnTo>
                <a:lnTo>
                  <a:pt x="407" y="1140"/>
                </a:lnTo>
                <a:lnTo>
                  <a:pt x="395" y="1121"/>
                </a:lnTo>
                <a:lnTo>
                  <a:pt x="374" y="1114"/>
                </a:lnTo>
                <a:lnTo>
                  <a:pt x="333" y="1088"/>
                </a:lnTo>
                <a:lnTo>
                  <a:pt x="303" y="1073"/>
                </a:lnTo>
                <a:lnTo>
                  <a:pt x="286" y="1083"/>
                </a:lnTo>
                <a:lnTo>
                  <a:pt x="232" y="1054"/>
                </a:lnTo>
                <a:lnTo>
                  <a:pt x="194" y="1028"/>
                </a:lnTo>
                <a:lnTo>
                  <a:pt x="185" y="981"/>
                </a:lnTo>
                <a:lnTo>
                  <a:pt x="211" y="986"/>
                </a:lnTo>
                <a:lnTo>
                  <a:pt x="213" y="965"/>
                </a:lnTo>
                <a:lnTo>
                  <a:pt x="196" y="943"/>
                </a:lnTo>
                <a:lnTo>
                  <a:pt x="201" y="908"/>
                </a:lnTo>
                <a:lnTo>
                  <a:pt x="161" y="856"/>
                </a:lnTo>
                <a:lnTo>
                  <a:pt x="97" y="839"/>
                </a:lnTo>
                <a:lnTo>
                  <a:pt x="85" y="804"/>
                </a:lnTo>
                <a:lnTo>
                  <a:pt x="57" y="785"/>
                </a:lnTo>
                <a:lnTo>
                  <a:pt x="50" y="771"/>
                </a:lnTo>
                <a:lnTo>
                  <a:pt x="43" y="745"/>
                </a:lnTo>
                <a:lnTo>
                  <a:pt x="45" y="728"/>
                </a:lnTo>
                <a:lnTo>
                  <a:pt x="22" y="719"/>
                </a:lnTo>
                <a:lnTo>
                  <a:pt x="10" y="724"/>
                </a:lnTo>
                <a:lnTo>
                  <a:pt x="0" y="681"/>
                </a:lnTo>
                <a:lnTo>
                  <a:pt x="10" y="672"/>
                </a:lnTo>
                <a:lnTo>
                  <a:pt x="5" y="660"/>
                </a:lnTo>
                <a:lnTo>
                  <a:pt x="43" y="638"/>
                </a:lnTo>
                <a:lnTo>
                  <a:pt x="69" y="629"/>
                </a:lnTo>
                <a:lnTo>
                  <a:pt x="109" y="636"/>
                </a:lnTo>
                <a:lnTo>
                  <a:pt x="123" y="605"/>
                </a:lnTo>
                <a:lnTo>
                  <a:pt x="173" y="601"/>
                </a:lnTo>
                <a:lnTo>
                  <a:pt x="187" y="582"/>
                </a:lnTo>
                <a:lnTo>
                  <a:pt x="248" y="558"/>
                </a:lnTo>
                <a:lnTo>
                  <a:pt x="253" y="546"/>
                </a:lnTo>
                <a:lnTo>
                  <a:pt x="251" y="520"/>
                </a:lnTo>
                <a:lnTo>
                  <a:pt x="277" y="508"/>
                </a:lnTo>
                <a:lnTo>
                  <a:pt x="241" y="426"/>
                </a:lnTo>
                <a:lnTo>
                  <a:pt x="319" y="407"/>
                </a:lnTo>
                <a:lnTo>
                  <a:pt x="338" y="397"/>
                </a:lnTo>
                <a:lnTo>
                  <a:pt x="367" y="310"/>
                </a:lnTo>
                <a:lnTo>
                  <a:pt x="442" y="326"/>
                </a:lnTo>
                <a:lnTo>
                  <a:pt x="466" y="305"/>
                </a:lnTo>
                <a:lnTo>
                  <a:pt x="466" y="256"/>
                </a:lnTo>
                <a:lnTo>
                  <a:pt x="499" y="251"/>
                </a:lnTo>
                <a:lnTo>
                  <a:pt x="527" y="218"/>
                </a:lnTo>
                <a:lnTo>
                  <a:pt x="544" y="213"/>
                </a:lnTo>
                <a:lnTo>
                  <a:pt x="553" y="248"/>
                </a:lnTo>
                <a:lnTo>
                  <a:pt x="586" y="274"/>
                </a:lnTo>
                <a:lnTo>
                  <a:pt x="641" y="293"/>
                </a:lnTo>
                <a:lnTo>
                  <a:pt x="667" y="331"/>
                </a:lnTo>
                <a:lnTo>
                  <a:pt x="652" y="388"/>
                </a:lnTo>
                <a:lnTo>
                  <a:pt x="667" y="409"/>
                </a:lnTo>
                <a:lnTo>
                  <a:pt x="711" y="416"/>
                </a:lnTo>
                <a:lnTo>
                  <a:pt x="763" y="423"/>
                </a:lnTo>
                <a:lnTo>
                  <a:pt x="811" y="454"/>
                </a:lnTo>
                <a:lnTo>
                  <a:pt x="834" y="459"/>
                </a:lnTo>
                <a:lnTo>
                  <a:pt x="853" y="501"/>
                </a:lnTo>
                <a:lnTo>
                  <a:pt x="875" y="530"/>
                </a:lnTo>
                <a:lnTo>
                  <a:pt x="917" y="530"/>
                </a:lnTo>
                <a:lnTo>
                  <a:pt x="997" y="539"/>
                </a:lnTo>
                <a:lnTo>
                  <a:pt x="1049" y="532"/>
                </a:lnTo>
                <a:lnTo>
                  <a:pt x="1087" y="539"/>
                </a:lnTo>
                <a:lnTo>
                  <a:pt x="1144" y="568"/>
                </a:lnTo>
                <a:lnTo>
                  <a:pt x="1191" y="568"/>
                </a:lnTo>
                <a:lnTo>
                  <a:pt x="1208" y="582"/>
                </a:lnTo>
                <a:lnTo>
                  <a:pt x="1253" y="558"/>
                </a:lnTo>
                <a:lnTo>
                  <a:pt x="1316" y="542"/>
                </a:lnTo>
                <a:lnTo>
                  <a:pt x="1373" y="539"/>
                </a:lnTo>
                <a:lnTo>
                  <a:pt x="1418" y="523"/>
                </a:lnTo>
                <a:lnTo>
                  <a:pt x="1446" y="499"/>
                </a:lnTo>
                <a:lnTo>
                  <a:pt x="1475" y="482"/>
                </a:lnTo>
                <a:lnTo>
                  <a:pt x="1468" y="466"/>
                </a:lnTo>
                <a:lnTo>
                  <a:pt x="1456" y="449"/>
                </a:lnTo>
                <a:lnTo>
                  <a:pt x="1475" y="419"/>
                </a:lnTo>
                <a:lnTo>
                  <a:pt x="1498" y="423"/>
                </a:lnTo>
                <a:lnTo>
                  <a:pt x="1536" y="433"/>
                </a:lnTo>
                <a:lnTo>
                  <a:pt x="1576" y="407"/>
                </a:lnTo>
                <a:lnTo>
                  <a:pt x="1635" y="388"/>
                </a:lnTo>
                <a:lnTo>
                  <a:pt x="1661" y="357"/>
                </a:lnTo>
                <a:lnTo>
                  <a:pt x="1690" y="343"/>
                </a:lnTo>
                <a:lnTo>
                  <a:pt x="1746" y="336"/>
                </a:lnTo>
                <a:lnTo>
                  <a:pt x="1777" y="341"/>
                </a:lnTo>
                <a:lnTo>
                  <a:pt x="1779" y="324"/>
                </a:lnTo>
                <a:lnTo>
                  <a:pt x="1746" y="291"/>
                </a:lnTo>
                <a:lnTo>
                  <a:pt x="1713" y="274"/>
                </a:lnTo>
                <a:lnTo>
                  <a:pt x="1685" y="293"/>
                </a:lnTo>
                <a:lnTo>
                  <a:pt x="1647" y="284"/>
                </a:lnTo>
                <a:lnTo>
                  <a:pt x="1624" y="291"/>
                </a:lnTo>
                <a:lnTo>
                  <a:pt x="1614" y="272"/>
                </a:lnTo>
                <a:lnTo>
                  <a:pt x="1642" y="222"/>
                </a:lnTo>
                <a:lnTo>
                  <a:pt x="1661" y="185"/>
                </a:lnTo>
                <a:lnTo>
                  <a:pt x="1706" y="204"/>
                </a:lnTo>
                <a:lnTo>
                  <a:pt x="1761" y="170"/>
                </a:lnTo>
                <a:lnTo>
                  <a:pt x="1761" y="149"/>
                </a:lnTo>
                <a:lnTo>
                  <a:pt x="1796" y="95"/>
                </a:lnTo>
                <a:lnTo>
                  <a:pt x="1817" y="78"/>
                </a:lnTo>
                <a:lnTo>
                  <a:pt x="1817" y="50"/>
                </a:lnTo>
                <a:lnTo>
                  <a:pt x="1796" y="38"/>
                </a:lnTo>
                <a:lnTo>
                  <a:pt x="1827" y="12"/>
                </a:lnTo>
                <a:lnTo>
                  <a:pt x="1876" y="3"/>
                </a:lnTo>
                <a:lnTo>
                  <a:pt x="1926" y="0"/>
                </a:lnTo>
                <a:lnTo>
                  <a:pt x="1985" y="17"/>
                </a:lnTo>
                <a:lnTo>
                  <a:pt x="2018" y="36"/>
                </a:lnTo>
                <a:lnTo>
                  <a:pt x="2042" y="88"/>
                </a:lnTo>
                <a:lnTo>
                  <a:pt x="2058" y="109"/>
                </a:lnTo>
                <a:lnTo>
                  <a:pt x="2070" y="140"/>
                </a:lnTo>
                <a:lnTo>
                  <a:pt x="2084" y="189"/>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77" name="Freeform 643"/>
          <p:cNvSpPr/>
          <p:nvPr/>
        </p:nvSpPr>
        <p:spPr bwMode="auto">
          <a:xfrm>
            <a:off x="3345577" y="3939290"/>
            <a:ext cx="185440" cy="150214"/>
          </a:xfrm>
          <a:custGeom>
            <a:gdLst>
              <a:gd fmla="*/ 224 w 458" name="T0"/>
              <a:gd fmla="*/ 352 h 371" name="T1"/>
              <a:gd fmla="*/ 184 w 458" name="T2"/>
              <a:gd fmla="*/ 366 h 371" name="T3"/>
              <a:gd fmla="*/ 168 w 458" name="T4"/>
              <a:gd fmla="*/ 364 h 371" name="T5"/>
              <a:gd fmla="*/ 154 w 458" name="T6"/>
              <a:gd fmla="*/ 371 h 371" name="T7"/>
              <a:gd fmla="*/ 123 w 458" name="T8"/>
              <a:gd fmla="*/ 371 h 371" name="T9"/>
              <a:gd fmla="*/ 102 w 458" name="T10"/>
              <a:gd fmla="*/ 347 h 371" name="T11"/>
              <a:gd fmla="*/ 90 w 458" name="T12"/>
              <a:gd fmla="*/ 319 h 371" name="T13"/>
              <a:gd fmla="*/ 61 w 458" name="T14"/>
              <a:gd fmla="*/ 293 h 371" name="T15"/>
              <a:gd fmla="*/ 33 w 458" name="T16"/>
              <a:gd fmla="*/ 295 h 371" name="T17"/>
              <a:gd fmla="*/ 0 w 458" name="T18"/>
              <a:gd fmla="*/ 295 h 371" name="T19"/>
              <a:gd fmla="*/ 2 w 458" name="T20"/>
              <a:gd fmla="*/ 231 h 371" name="T21"/>
              <a:gd fmla="*/ 0 w 458" name="T22"/>
              <a:gd fmla="*/ 208 h 371" name="T23"/>
              <a:gd fmla="*/ 7 w 458" name="T24"/>
              <a:gd fmla="*/ 184 h 371" name="T25"/>
              <a:gd fmla="*/ 19 w 458" name="T26"/>
              <a:gd fmla="*/ 170 h 371" name="T27"/>
              <a:gd fmla="*/ 38 w 458" name="T28"/>
              <a:gd fmla="*/ 146 h 371" name="T29"/>
              <a:gd fmla="*/ 35 w 458" name="T30"/>
              <a:gd fmla="*/ 137 h 371" name="T31"/>
              <a:gd fmla="*/ 43 w 458" name="T32"/>
              <a:gd fmla="*/ 120 h 371" name="T33"/>
              <a:gd fmla="*/ 33 w 458" name="T34"/>
              <a:gd fmla="*/ 99 h 371" name="T35"/>
              <a:gd fmla="*/ 35 w 458" name="T36"/>
              <a:gd fmla="*/ 85 h 371" name="T37"/>
              <a:gd fmla="*/ 38 w 458" name="T38"/>
              <a:gd fmla="*/ 49 h 371" name="T39"/>
              <a:gd fmla="*/ 50 w 458" name="T40"/>
              <a:gd fmla="*/ 35 h 371" name="T41"/>
              <a:gd fmla="*/ 54 w 458" name="T42"/>
              <a:gd fmla="*/ 11 h 371" name="T43"/>
              <a:gd fmla="*/ 64 w 458" name="T44"/>
              <a:gd fmla="*/ 4 h 371" name="T45"/>
              <a:gd fmla="*/ 106 w 458" name="T46"/>
              <a:gd fmla="*/ 0 h 371" name="T47"/>
              <a:gd fmla="*/ 144 w 458" name="T48"/>
              <a:gd fmla="*/ 14 h 371" name="T49"/>
              <a:gd fmla="*/ 158 w 458" name="T50"/>
              <a:gd fmla="*/ 28 h 371" name="T51"/>
              <a:gd fmla="*/ 180 w 458" name="T52"/>
              <a:gd fmla="*/ 28 h 371" name="T53"/>
              <a:gd fmla="*/ 196 w 458" name="T54"/>
              <a:gd fmla="*/ 19 h 371" name="T55"/>
              <a:gd fmla="*/ 243 w 458" name="T56"/>
              <a:gd fmla="*/ 40 h 371" name="T57"/>
              <a:gd fmla="*/ 262 w 458" name="T58"/>
              <a:gd fmla="*/ 37 h 371" name="T59"/>
              <a:gd fmla="*/ 286 w 458" name="T60"/>
              <a:gd fmla="*/ 21 h 371" name="T61"/>
              <a:gd fmla="*/ 310 w 458" name="T62"/>
              <a:gd fmla="*/ 23 h 371" name="T63"/>
              <a:gd fmla="*/ 319 w 458" name="T64"/>
              <a:gd fmla="*/ 19 h 371" name="T65"/>
              <a:gd fmla="*/ 340 w 458" name="T66"/>
              <a:gd fmla="*/ 21 h 371" name="T67"/>
              <a:gd fmla="*/ 371 w 458" name="T68"/>
              <a:gd fmla="*/ 30 h 371" name="T69"/>
              <a:gd fmla="*/ 402 w 458" name="T70"/>
              <a:gd fmla="*/ 9 h 371" name="T71"/>
              <a:gd fmla="*/ 409 w 458" name="T72"/>
              <a:gd fmla="*/ 11 h 371" name="T73"/>
              <a:gd fmla="*/ 435 w 458" name="T74"/>
              <a:gd fmla="*/ 54 h 371" name="T75"/>
              <a:gd fmla="*/ 444 w 458" name="T76"/>
              <a:gd fmla="*/ 52 h 371" name="T77"/>
              <a:gd fmla="*/ 458 w 458" name="T78"/>
              <a:gd fmla="*/ 68 h 371" name="T79"/>
              <a:gd fmla="*/ 454 w 458" name="T80"/>
              <a:gd fmla="*/ 75 h 371" name="T81"/>
              <a:gd fmla="*/ 451 w 458" name="T82"/>
              <a:gd fmla="*/ 87 h 371" name="T83"/>
              <a:gd fmla="*/ 421 w 458" name="T84"/>
              <a:gd fmla="*/ 118 h 371" name="T85"/>
              <a:gd fmla="*/ 409 w 458" name="T86"/>
              <a:gd fmla="*/ 144 h 371" name="T87"/>
              <a:gd fmla="*/ 404 w 458" name="T88"/>
              <a:gd fmla="*/ 163 h 371" name="T89"/>
              <a:gd fmla="*/ 397 w 458" name="T90"/>
              <a:gd fmla="*/ 172 h 371" name="T91"/>
              <a:gd fmla="*/ 388 w 458" name="T92"/>
              <a:gd fmla="*/ 198 h 371" name="T93"/>
              <a:gd fmla="*/ 366 w 458" name="T94"/>
              <a:gd fmla="*/ 215 h 371" name="T95"/>
              <a:gd fmla="*/ 362 w 458" name="T96"/>
              <a:gd fmla="*/ 234 h 371" name="T97"/>
              <a:gd fmla="*/ 352 w 458" name="T98"/>
              <a:gd fmla="*/ 250 h 371" name="T99"/>
              <a:gd fmla="*/ 350 w 458" name="T100"/>
              <a:gd fmla="*/ 267 h 371" name="T101"/>
              <a:gd fmla="*/ 321 w 458" name="T102"/>
              <a:gd fmla="*/ 278 h 371" name="T103"/>
              <a:gd fmla="*/ 300 w 458" name="T104"/>
              <a:gd fmla="*/ 264 h 371" name="T105"/>
              <a:gd fmla="*/ 286 w 458" name="T106"/>
              <a:gd fmla="*/ 264 h 371" name="T107"/>
              <a:gd fmla="*/ 262 w 458" name="T108"/>
              <a:gd fmla="*/ 286 h 371" name="T109"/>
              <a:gd fmla="*/ 253 w 458" name="T110"/>
              <a:gd fmla="*/ 286 h 371" name="T111"/>
              <a:gd fmla="*/ 234 w 458" name="T112"/>
              <a:gd fmla="*/ 323 h 371" name="T113"/>
              <a:gd fmla="*/ 224 w 458" name="T114"/>
              <a:gd fmla="*/ 352 h 371"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371" w="458">
                <a:moveTo>
                  <a:pt x="224" y="352"/>
                </a:moveTo>
                <a:lnTo>
                  <a:pt x="184" y="366"/>
                </a:lnTo>
                <a:lnTo>
                  <a:pt x="168" y="364"/>
                </a:lnTo>
                <a:lnTo>
                  <a:pt x="154" y="371"/>
                </a:lnTo>
                <a:lnTo>
                  <a:pt x="123" y="371"/>
                </a:lnTo>
                <a:lnTo>
                  <a:pt x="102" y="347"/>
                </a:lnTo>
                <a:lnTo>
                  <a:pt x="90" y="319"/>
                </a:lnTo>
                <a:lnTo>
                  <a:pt x="61" y="293"/>
                </a:lnTo>
                <a:lnTo>
                  <a:pt x="33" y="295"/>
                </a:lnTo>
                <a:lnTo>
                  <a:pt x="0" y="295"/>
                </a:lnTo>
                <a:lnTo>
                  <a:pt x="2" y="231"/>
                </a:lnTo>
                <a:lnTo>
                  <a:pt x="0" y="208"/>
                </a:lnTo>
                <a:lnTo>
                  <a:pt x="7" y="184"/>
                </a:lnTo>
                <a:lnTo>
                  <a:pt x="19" y="170"/>
                </a:lnTo>
                <a:lnTo>
                  <a:pt x="38" y="146"/>
                </a:lnTo>
                <a:lnTo>
                  <a:pt x="35" y="137"/>
                </a:lnTo>
                <a:lnTo>
                  <a:pt x="43" y="120"/>
                </a:lnTo>
                <a:lnTo>
                  <a:pt x="33" y="99"/>
                </a:lnTo>
                <a:lnTo>
                  <a:pt x="35" y="85"/>
                </a:lnTo>
                <a:lnTo>
                  <a:pt x="38" y="49"/>
                </a:lnTo>
                <a:lnTo>
                  <a:pt x="50" y="35"/>
                </a:lnTo>
                <a:lnTo>
                  <a:pt x="54" y="11"/>
                </a:lnTo>
                <a:lnTo>
                  <a:pt x="64" y="4"/>
                </a:lnTo>
                <a:lnTo>
                  <a:pt x="106" y="0"/>
                </a:lnTo>
                <a:lnTo>
                  <a:pt x="144" y="14"/>
                </a:lnTo>
                <a:lnTo>
                  <a:pt x="158" y="28"/>
                </a:lnTo>
                <a:lnTo>
                  <a:pt x="180" y="28"/>
                </a:lnTo>
                <a:lnTo>
                  <a:pt x="196" y="19"/>
                </a:lnTo>
                <a:lnTo>
                  <a:pt x="243" y="40"/>
                </a:lnTo>
                <a:lnTo>
                  <a:pt x="262" y="37"/>
                </a:lnTo>
                <a:lnTo>
                  <a:pt x="286" y="21"/>
                </a:lnTo>
                <a:lnTo>
                  <a:pt x="310" y="23"/>
                </a:lnTo>
                <a:lnTo>
                  <a:pt x="319" y="19"/>
                </a:lnTo>
                <a:lnTo>
                  <a:pt x="340" y="21"/>
                </a:lnTo>
                <a:lnTo>
                  <a:pt x="371" y="30"/>
                </a:lnTo>
                <a:lnTo>
                  <a:pt x="402" y="9"/>
                </a:lnTo>
                <a:lnTo>
                  <a:pt x="409" y="11"/>
                </a:lnTo>
                <a:lnTo>
                  <a:pt x="435" y="54"/>
                </a:lnTo>
                <a:lnTo>
                  <a:pt x="444" y="52"/>
                </a:lnTo>
                <a:lnTo>
                  <a:pt x="458" y="68"/>
                </a:lnTo>
                <a:lnTo>
                  <a:pt x="454" y="75"/>
                </a:lnTo>
                <a:lnTo>
                  <a:pt x="451" y="87"/>
                </a:lnTo>
                <a:lnTo>
                  <a:pt x="421" y="118"/>
                </a:lnTo>
                <a:lnTo>
                  <a:pt x="409" y="144"/>
                </a:lnTo>
                <a:lnTo>
                  <a:pt x="404" y="163"/>
                </a:lnTo>
                <a:lnTo>
                  <a:pt x="397" y="172"/>
                </a:lnTo>
                <a:lnTo>
                  <a:pt x="388" y="198"/>
                </a:lnTo>
                <a:lnTo>
                  <a:pt x="366" y="215"/>
                </a:lnTo>
                <a:lnTo>
                  <a:pt x="362" y="234"/>
                </a:lnTo>
                <a:lnTo>
                  <a:pt x="352" y="250"/>
                </a:lnTo>
                <a:lnTo>
                  <a:pt x="350" y="267"/>
                </a:lnTo>
                <a:lnTo>
                  <a:pt x="321" y="278"/>
                </a:lnTo>
                <a:lnTo>
                  <a:pt x="300" y="264"/>
                </a:lnTo>
                <a:lnTo>
                  <a:pt x="286" y="264"/>
                </a:lnTo>
                <a:lnTo>
                  <a:pt x="262" y="286"/>
                </a:lnTo>
                <a:lnTo>
                  <a:pt x="253" y="286"/>
                </a:lnTo>
                <a:lnTo>
                  <a:pt x="234" y="323"/>
                </a:lnTo>
                <a:lnTo>
                  <a:pt x="224" y="352"/>
                </a:lnTo>
                <a:close/>
              </a:path>
            </a:pathLst>
          </a:custGeom>
          <a:solidFill>
            <a:schemeClr val="bg1"/>
          </a:solidFill>
          <a:ln cap="flat" w="11113">
            <a:solidFill>
              <a:schemeClr val="bg1"/>
            </a:solidFill>
            <a:prstDash val="solid"/>
            <a:miter lim="800000"/>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78" name="矩形 177"/>
          <p:cNvSpPr/>
          <p:nvPr/>
        </p:nvSpPr>
        <p:spPr>
          <a:xfrm>
            <a:off x="8036025" y="2770305"/>
            <a:ext cx="2214880" cy="701040"/>
          </a:xfrm>
          <a:prstGeom prst="rect">
            <a:avLst/>
          </a:prstGeom>
        </p:spPr>
        <p:txBody>
          <a:bodyPr wrap="none">
            <a:spAutoFit/>
          </a:bodyPr>
          <a:lstStyle/>
          <a:p>
            <a:r>
              <a:rPr altLang="en-US" b="1" lang="zh-CN" smtClean="0" sz="4000">
                <a:solidFill>
                  <a:srgbClr val="FFFFFF"/>
                </a:solidFill>
                <a:latin typeface="Arial"/>
                <a:ea typeface="微软雅黑"/>
                <a:sym typeface="Arial"/>
              </a:rPr>
              <a:t>添加标题</a:t>
            </a:r>
          </a:p>
        </p:txBody>
      </p:sp>
      <p:sp>
        <p:nvSpPr>
          <p:cNvPr id="179" name="矩形 178"/>
          <p:cNvSpPr/>
          <p:nvPr/>
        </p:nvSpPr>
        <p:spPr>
          <a:xfrm>
            <a:off x="8001661" y="3935389"/>
            <a:ext cx="2214880" cy="701040"/>
          </a:xfrm>
          <a:prstGeom prst="rect">
            <a:avLst/>
          </a:prstGeom>
        </p:spPr>
        <p:txBody>
          <a:bodyPr wrap="none">
            <a:spAutoFit/>
          </a:bodyPr>
          <a:lstStyle/>
          <a:p>
            <a:r>
              <a:rPr altLang="en-US" b="1" lang="zh-CN" sz="4000">
                <a:solidFill>
                  <a:srgbClr val="FFFFFF"/>
                </a:solidFill>
                <a:latin typeface="Arial"/>
                <a:ea typeface="微软雅黑"/>
                <a:sym typeface="Arial"/>
              </a:rPr>
              <a:t>添加标题</a:t>
            </a:r>
          </a:p>
        </p:txBody>
      </p:sp>
      <p:sp>
        <p:nvSpPr>
          <p:cNvPr id="180" name="矩形 179"/>
          <p:cNvSpPr/>
          <p:nvPr/>
        </p:nvSpPr>
        <p:spPr>
          <a:xfrm>
            <a:off x="8083374" y="4516979"/>
            <a:ext cx="2240280" cy="502920"/>
          </a:xfrm>
          <a:prstGeom prst="rect">
            <a:avLst/>
          </a:prstGeom>
        </p:spPr>
        <p:txBody>
          <a:bodyPr wrap="none">
            <a:spAutoFit/>
          </a:bodyPr>
          <a:lstStyle/>
          <a:p>
            <a:pPr algn="ctr" defTabSz="1219170">
              <a:lnSpc>
                <a:spcPct val="150000"/>
              </a:lnSpc>
              <a:defRPr sz="1800"/>
            </a:pPr>
            <a:r>
              <a:rPr altLang="en-US" lang="zh-CN">
                <a:solidFill>
                  <a:schemeClr val="bg1"/>
                </a:solidFill>
                <a:latin typeface="Arial"/>
                <a:ea typeface="微软雅黑"/>
                <a:sym typeface="Arial"/>
              </a:rPr>
              <a:t>此部分内容作为文字</a:t>
            </a:r>
          </a:p>
        </p:txBody>
      </p:sp>
      <p:sp>
        <p:nvSpPr>
          <p:cNvPr id="181" name="矩形 180"/>
          <p:cNvSpPr/>
          <p:nvPr/>
        </p:nvSpPr>
        <p:spPr>
          <a:xfrm>
            <a:off x="7931549" y="3349827"/>
            <a:ext cx="2240280" cy="502920"/>
          </a:xfrm>
          <a:prstGeom prst="rect">
            <a:avLst/>
          </a:prstGeom>
        </p:spPr>
        <p:txBody>
          <a:bodyPr wrap="none">
            <a:spAutoFit/>
          </a:bodyPr>
          <a:lstStyle/>
          <a:p>
            <a:pPr algn="ctr" defTabSz="1219170">
              <a:lnSpc>
                <a:spcPct val="150000"/>
              </a:lnSpc>
              <a:defRPr sz="1800"/>
            </a:pPr>
            <a:r>
              <a:rPr altLang="en-US" lang="zh-CN">
                <a:solidFill>
                  <a:schemeClr val="bg1"/>
                </a:solidFill>
                <a:latin typeface="Arial"/>
                <a:ea typeface="微软雅黑"/>
                <a:sym typeface="Arial"/>
              </a:rPr>
              <a:t>此部分内容作为文字</a:t>
            </a:r>
          </a:p>
        </p:txBody>
      </p:sp>
      <p:cxnSp>
        <p:nvCxnSpPr>
          <p:cNvPr id="182" name="直接连接符 181"/>
          <p:cNvCxnSpPr/>
          <p:nvPr/>
        </p:nvCxnSpPr>
        <p:spPr>
          <a:xfrm flipH="1">
            <a:off x="7082291" y="2730541"/>
            <a:ext cx="0" cy="2250683"/>
          </a:xfrm>
          <a:prstGeom prst="line">
            <a:avLst/>
          </a:prstGeom>
          <a:ln>
            <a:solidFill>
              <a:schemeClr val="bg1">
                <a:alpha val="39000"/>
              </a:schemeClr>
            </a:solidFill>
          </a:ln>
        </p:spPr>
        <p:style>
          <a:lnRef idx="1">
            <a:schemeClr val="accent1"/>
          </a:lnRef>
          <a:fillRef idx="0">
            <a:schemeClr val="accent1"/>
          </a:fillRef>
          <a:effectRef idx="0">
            <a:schemeClr val="accent1"/>
          </a:effectRef>
          <a:fontRef idx="minor">
            <a:schemeClr val="tx1"/>
          </a:fontRef>
        </p:style>
      </p:cxnSp>
      <p:grpSp>
        <p:nvGrpSpPr>
          <p:cNvPr id="183" name="组合 182"/>
          <p:cNvGrpSpPr/>
          <p:nvPr/>
        </p:nvGrpSpPr>
        <p:grpSpPr>
          <a:xfrm>
            <a:off x="1378197" y="3084611"/>
            <a:ext cx="445336" cy="445336"/>
            <a:chOff x="1386902" y="3338611"/>
            <a:chExt cx="445336" cy="445336"/>
          </a:xfrm>
          <a:solidFill>
            <a:schemeClr val="bg1"/>
          </a:solidFill>
        </p:grpSpPr>
        <p:sp>
          <p:nvSpPr>
            <p:cNvPr id="184" name="椭圆 183"/>
            <p:cNvSpPr/>
            <p:nvPr/>
          </p:nvSpPr>
          <p:spPr>
            <a:xfrm flipH="1">
              <a:off x="1386902" y="3338611"/>
              <a:ext cx="445336" cy="445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sp>
          <p:nvSpPr>
            <p:cNvPr id="185" name="椭圆 184"/>
            <p:cNvSpPr/>
            <p:nvPr/>
          </p:nvSpPr>
          <p:spPr>
            <a:xfrm flipH="1">
              <a:off x="1416844" y="3368553"/>
              <a:ext cx="385450" cy="385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sp>
          <p:nvSpPr>
            <p:cNvPr id="186" name="椭圆 185"/>
            <p:cNvSpPr/>
            <p:nvPr/>
          </p:nvSpPr>
          <p:spPr>
            <a:xfrm flipH="1">
              <a:off x="1463004" y="3414713"/>
              <a:ext cx="293130" cy="2931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tx1">
                    <a:lumMod val="85000"/>
                    <a:lumOff val="15000"/>
                  </a:schemeClr>
                </a:solidFill>
                <a:latin typeface="Arial"/>
                <a:ea typeface="微软雅黑"/>
                <a:sym typeface="Arial"/>
              </a:endParaRPr>
            </a:p>
          </p:txBody>
        </p:sp>
      </p:grpSp>
      <p:grpSp>
        <p:nvGrpSpPr>
          <p:cNvPr id="187" name="组合 186"/>
          <p:cNvGrpSpPr/>
          <p:nvPr/>
        </p:nvGrpSpPr>
        <p:grpSpPr>
          <a:xfrm>
            <a:off x="4646084" y="3223443"/>
            <a:ext cx="445336" cy="445336"/>
            <a:chOff x="1386902" y="3338611"/>
            <a:chExt cx="445336" cy="445336"/>
          </a:xfrm>
          <a:solidFill>
            <a:schemeClr val="bg1"/>
          </a:solidFill>
        </p:grpSpPr>
        <p:sp>
          <p:nvSpPr>
            <p:cNvPr id="188" name="椭圆 187"/>
            <p:cNvSpPr/>
            <p:nvPr/>
          </p:nvSpPr>
          <p:spPr>
            <a:xfrm flipH="1">
              <a:off x="1386902" y="3338611"/>
              <a:ext cx="445336" cy="445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sp>
          <p:nvSpPr>
            <p:cNvPr id="189" name="椭圆 188"/>
            <p:cNvSpPr/>
            <p:nvPr/>
          </p:nvSpPr>
          <p:spPr>
            <a:xfrm flipH="1">
              <a:off x="1416844" y="3368553"/>
              <a:ext cx="385450" cy="385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sp>
          <p:nvSpPr>
            <p:cNvPr id="190" name="椭圆 189"/>
            <p:cNvSpPr/>
            <p:nvPr/>
          </p:nvSpPr>
          <p:spPr>
            <a:xfrm flipH="1">
              <a:off x="1463004" y="3414713"/>
              <a:ext cx="293130" cy="2931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tx1">
                    <a:lumMod val="85000"/>
                    <a:lumOff val="15000"/>
                  </a:schemeClr>
                </a:solidFill>
                <a:latin typeface="Arial"/>
                <a:ea typeface="微软雅黑"/>
                <a:sym typeface="Arial"/>
              </a:endParaRPr>
            </a:p>
          </p:txBody>
        </p:sp>
      </p:grpSp>
      <p:grpSp>
        <p:nvGrpSpPr>
          <p:cNvPr id="191" name="组合 190"/>
          <p:cNvGrpSpPr/>
          <p:nvPr/>
        </p:nvGrpSpPr>
        <p:grpSpPr>
          <a:xfrm>
            <a:off x="5479318" y="4563226"/>
            <a:ext cx="113824" cy="113824"/>
            <a:chOff x="1386902" y="3338611"/>
            <a:chExt cx="445336" cy="445336"/>
          </a:xfrm>
          <a:solidFill>
            <a:schemeClr val="bg1"/>
          </a:solidFill>
        </p:grpSpPr>
        <p:sp>
          <p:nvSpPr>
            <p:cNvPr id="192" name="椭圆 191"/>
            <p:cNvSpPr/>
            <p:nvPr/>
          </p:nvSpPr>
          <p:spPr>
            <a:xfrm flipH="1">
              <a:off x="1386902" y="3338611"/>
              <a:ext cx="445336" cy="445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sp>
          <p:nvSpPr>
            <p:cNvPr id="193" name="椭圆 192"/>
            <p:cNvSpPr/>
            <p:nvPr/>
          </p:nvSpPr>
          <p:spPr>
            <a:xfrm flipH="1">
              <a:off x="1416844" y="3368553"/>
              <a:ext cx="385450" cy="385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sp>
          <p:nvSpPr>
            <p:cNvPr id="194" name="椭圆 193"/>
            <p:cNvSpPr/>
            <p:nvPr/>
          </p:nvSpPr>
          <p:spPr>
            <a:xfrm flipH="1">
              <a:off x="1463004" y="3414713"/>
              <a:ext cx="293130" cy="2931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tx1">
                    <a:lumMod val="85000"/>
                    <a:lumOff val="15000"/>
                  </a:schemeClr>
                </a:solidFill>
                <a:latin typeface="Arial"/>
                <a:ea typeface="微软雅黑"/>
                <a:sym typeface="Arial"/>
              </a:endParaRPr>
            </a:p>
          </p:txBody>
        </p:sp>
      </p:grpSp>
      <p:grpSp>
        <p:nvGrpSpPr>
          <p:cNvPr id="195" name="组合 194"/>
          <p:cNvGrpSpPr/>
          <p:nvPr/>
        </p:nvGrpSpPr>
        <p:grpSpPr>
          <a:xfrm>
            <a:off x="3218392" y="3679705"/>
            <a:ext cx="113824" cy="113824"/>
            <a:chOff x="1386902" y="3338611"/>
            <a:chExt cx="445336" cy="445336"/>
          </a:xfrm>
          <a:solidFill>
            <a:schemeClr val="bg1"/>
          </a:solidFill>
        </p:grpSpPr>
        <p:sp>
          <p:nvSpPr>
            <p:cNvPr id="196" name="椭圆 195"/>
            <p:cNvSpPr/>
            <p:nvPr/>
          </p:nvSpPr>
          <p:spPr>
            <a:xfrm flipH="1">
              <a:off x="1386902" y="3338611"/>
              <a:ext cx="445336" cy="445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sp>
          <p:nvSpPr>
            <p:cNvPr id="197" name="椭圆 196"/>
            <p:cNvSpPr/>
            <p:nvPr/>
          </p:nvSpPr>
          <p:spPr>
            <a:xfrm flipH="1">
              <a:off x="1416844" y="3368553"/>
              <a:ext cx="385450" cy="385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sp>
          <p:nvSpPr>
            <p:cNvPr id="198" name="椭圆 197"/>
            <p:cNvSpPr/>
            <p:nvPr/>
          </p:nvSpPr>
          <p:spPr>
            <a:xfrm flipH="1">
              <a:off x="1463004" y="3414713"/>
              <a:ext cx="293130" cy="2931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tx1">
                    <a:lumMod val="85000"/>
                    <a:lumOff val="15000"/>
                  </a:schemeClr>
                </a:solidFill>
                <a:latin typeface="Arial"/>
                <a:ea typeface="微软雅黑"/>
                <a:sym typeface="Arial"/>
              </a:endParaRPr>
            </a:p>
          </p:txBody>
        </p:sp>
      </p:grpSp>
      <p:grpSp>
        <p:nvGrpSpPr>
          <p:cNvPr id="199" name="组合 198"/>
          <p:cNvGrpSpPr/>
          <p:nvPr/>
        </p:nvGrpSpPr>
        <p:grpSpPr>
          <a:xfrm>
            <a:off x="2204544" y="4121665"/>
            <a:ext cx="113824" cy="113824"/>
            <a:chOff x="1386902" y="3338611"/>
            <a:chExt cx="445336" cy="445336"/>
          </a:xfrm>
          <a:solidFill>
            <a:schemeClr val="bg1"/>
          </a:solidFill>
        </p:grpSpPr>
        <p:sp>
          <p:nvSpPr>
            <p:cNvPr id="200" name="椭圆 199"/>
            <p:cNvSpPr/>
            <p:nvPr/>
          </p:nvSpPr>
          <p:spPr>
            <a:xfrm flipH="1">
              <a:off x="1386902" y="3338611"/>
              <a:ext cx="445336" cy="445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sp>
          <p:nvSpPr>
            <p:cNvPr id="201" name="椭圆 200"/>
            <p:cNvSpPr/>
            <p:nvPr/>
          </p:nvSpPr>
          <p:spPr>
            <a:xfrm flipH="1">
              <a:off x="1416844" y="3368553"/>
              <a:ext cx="385450" cy="385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sp>
          <p:nvSpPr>
            <p:cNvPr id="202" name="椭圆 201"/>
            <p:cNvSpPr/>
            <p:nvPr/>
          </p:nvSpPr>
          <p:spPr>
            <a:xfrm flipH="1">
              <a:off x="1463004" y="3414713"/>
              <a:ext cx="293130" cy="2931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tx1">
                    <a:lumMod val="85000"/>
                    <a:lumOff val="15000"/>
                  </a:schemeClr>
                </a:solidFill>
                <a:latin typeface="Arial"/>
                <a:ea typeface="微软雅黑"/>
                <a:sym typeface="Arial"/>
              </a:endParaRPr>
            </a:p>
          </p:txBody>
        </p:sp>
      </p:grpSp>
      <p:grpSp>
        <p:nvGrpSpPr>
          <p:cNvPr id="203" name="组合 202"/>
          <p:cNvGrpSpPr/>
          <p:nvPr/>
        </p:nvGrpSpPr>
        <p:grpSpPr>
          <a:xfrm>
            <a:off x="3545895" y="3003745"/>
            <a:ext cx="344002" cy="344002"/>
            <a:chOff x="1386902" y="3338611"/>
            <a:chExt cx="445336" cy="445336"/>
          </a:xfrm>
          <a:solidFill>
            <a:schemeClr val="bg1"/>
          </a:solidFill>
        </p:grpSpPr>
        <p:sp>
          <p:nvSpPr>
            <p:cNvPr id="204" name="椭圆 203"/>
            <p:cNvSpPr/>
            <p:nvPr/>
          </p:nvSpPr>
          <p:spPr>
            <a:xfrm flipH="1">
              <a:off x="1386902" y="3338611"/>
              <a:ext cx="445336" cy="445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sp>
          <p:nvSpPr>
            <p:cNvPr id="205" name="椭圆 204"/>
            <p:cNvSpPr/>
            <p:nvPr/>
          </p:nvSpPr>
          <p:spPr>
            <a:xfrm flipH="1">
              <a:off x="1416844" y="3368553"/>
              <a:ext cx="385450" cy="385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sp>
          <p:nvSpPr>
            <p:cNvPr id="206" name="椭圆 205"/>
            <p:cNvSpPr/>
            <p:nvPr/>
          </p:nvSpPr>
          <p:spPr>
            <a:xfrm flipH="1">
              <a:off x="1463004" y="3414713"/>
              <a:ext cx="293130" cy="2931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tx1">
                    <a:lumMod val="85000"/>
                    <a:lumOff val="15000"/>
                  </a:schemeClr>
                </a:solidFill>
                <a:latin typeface="Arial"/>
                <a:ea typeface="微软雅黑"/>
                <a:sym typeface="Arial"/>
              </a:endParaRPr>
            </a:p>
          </p:txBody>
        </p:sp>
      </p:grpSp>
    </p:spTree>
    <p:extLst>
      <p:ext uri="{BB962C8B-B14F-4D97-AF65-F5344CB8AC3E}">
        <p14:creationId val="102102933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fill="hold" grpId="0" id="5" nodeType="withEffect" presetClass="entr" presetID="2" presetSubtype="1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000" fill="hold" id="7"/>
                                        <p:tgtEl>
                                          <p:spTgt spid="2"/>
                                        </p:tgtEl>
                                        <p:attrNameLst>
                                          <p:attrName>ppt_x</p:attrName>
                                        </p:attrNameLst>
                                      </p:cBhvr>
                                      <p:tavLst>
                                        <p:tav tm="0">
                                          <p:val>
                                            <p:strVal val="0-#ppt_w/2"/>
                                          </p:val>
                                        </p:tav>
                                        <p:tav tm="100000">
                                          <p:val>
                                            <p:strVal val="#ppt_x"/>
                                          </p:val>
                                        </p:tav>
                                      </p:tavLst>
                                    </p:anim>
                                    <p:anim calcmode="lin" valueType="num">
                                      <p:cBhvr additive="base">
                                        <p:cTn dur="1000" fill="hold" id="8"/>
                                        <p:tgtEl>
                                          <p:spTgt spid="2"/>
                                        </p:tgtEl>
                                        <p:attrNameLst>
                                          <p:attrName>ppt_y</p:attrName>
                                        </p:attrNameLst>
                                      </p:cBhvr>
                                      <p:tavLst>
                                        <p:tav tm="0">
                                          <p:val>
                                            <p:strVal val="1+#ppt_h/2"/>
                                          </p:val>
                                        </p:tav>
                                        <p:tav tm="100000">
                                          <p:val>
                                            <p:strVal val="#ppt_y"/>
                                          </p:val>
                                        </p:tav>
                                      </p:tavLst>
                                    </p:anim>
                                  </p:childTnLst>
                                </p:cTn>
                              </p:par>
                              <p:par>
                                <p:cTn accel="50000" fill="hold" grpId="0" id="9" nodeType="withEffect" presetClass="entr" presetID="2" presetSubtype="12">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000" fill="hold" id="11"/>
                                        <p:tgtEl>
                                          <p:spTgt spid="3"/>
                                        </p:tgtEl>
                                        <p:attrNameLst>
                                          <p:attrName>ppt_x</p:attrName>
                                        </p:attrNameLst>
                                      </p:cBhvr>
                                      <p:tavLst>
                                        <p:tav tm="0">
                                          <p:val>
                                            <p:strVal val="0-#ppt_w/2"/>
                                          </p:val>
                                        </p:tav>
                                        <p:tav tm="100000">
                                          <p:val>
                                            <p:strVal val="#ppt_x"/>
                                          </p:val>
                                        </p:tav>
                                      </p:tavLst>
                                    </p:anim>
                                    <p:anim calcmode="lin" valueType="num">
                                      <p:cBhvr additive="base">
                                        <p:cTn dur="1000" fill="hold" id="12"/>
                                        <p:tgtEl>
                                          <p:spTgt spid="3"/>
                                        </p:tgtEl>
                                        <p:attrNameLst>
                                          <p:attrName>ppt_y</p:attrName>
                                        </p:attrNameLst>
                                      </p:cBhvr>
                                      <p:tavLst>
                                        <p:tav tm="0">
                                          <p:val>
                                            <p:strVal val="1+#ppt_h/2"/>
                                          </p:val>
                                        </p:tav>
                                        <p:tav tm="100000">
                                          <p:val>
                                            <p:strVal val="#ppt_y"/>
                                          </p:val>
                                        </p:tav>
                                      </p:tavLst>
                                    </p:anim>
                                  </p:childTnLst>
                                </p:cTn>
                              </p:par>
                              <p:par>
                                <p:cTn accel="50000" fill="hold" grpId="0" id="13" nodeType="withEffect" presetClass="entr" presetID="2" presetSubtype="12">
                                  <p:stCondLst>
                                    <p:cond delay="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1000" fill="hold" id="15"/>
                                        <p:tgtEl>
                                          <p:spTgt spid="4"/>
                                        </p:tgtEl>
                                        <p:attrNameLst>
                                          <p:attrName>ppt_x</p:attrName>
                                        </p:attrNameLst>
                                      </p:cBhvr>
                                      <p:tavLst>
                                        <p:tav tm="0">
                                          <p:val>
                                            <p:strVal val="0-#ppt_w/2"/>
                                          </p:val>
                                        </p:tav>
                                        <p:tav tm="100000">
                                          <p:val>
                                            <p:strVal val="#ppt_x"/>
                                          </p:val>
                                        </p:tav>
                                      </p:tavLst>
                                    </p:anim>
                                    <p:anim calcmode="lin" valueType="num">
                                      <p:cBhvr additive="base">
                                        <p:cTn dur="1000" fill="hold" id="16"/>
                                        <p:tgtEl>
                                          <p:spTgt spid="4"/>
                                        </p:tgtEl>
                                        <p:attrNameLst>
                                          <p:attrName>ppt_y</p:attrName>
                                        </p:attrNameLst>
                                      </p:cBhvr>
                                      <p:tavLst>
                                        <p:tav tm="0">
                                          <p:val>
                                            <p:strVal val="1+#ppt_h/2"/>
                                          </p:val>
                                        </p:tav>
                                        <p:tav tm="100000">
                                          <p:val>
                                            <p:strVal val="#ppt_y"/>
                                          </p:val>
                                        </p:tav>
                                      </p:tavLst>
                                    </p:anim>
                                  </p:childTnLst>
                                </p:cTn>
                              </p:par>
                              <p:par>
                                <p:cTn accel="50000" fill="hold" grpId="0" id="17" nodeType="withEffect" presetClass="entr" presetID="2" presetSubtype="12">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additive="base">
                                        <p:cTn dur="1000" fill="hold" id="19"/>
                                        <p:tgtEl>
                                          <p:spTgt spid="5"/>
                                        </p:tgtEl>
                                        <p:attrNameLst>
                                          <p:attrName>ppt_x</p:attrName>
                                        </p:attrNameLst>
                                      </p:cBhvr>
                                      <p:tavLst>
                                        <p:tav tm="0">
                                          <p:val>
                                            <p:strVal val="0-#ppt_w/2"/>
                                          </p:val>
                                        </p:tav>
                                        <p:tav tm="100000">
                                          <p:val>
                                            <p:strVal val="#ppt_x"/>
                                          </p:val>
                                        </p:tav>
                                      </p:tavLst>
                                    </p:anim>
                                    <p:anim calcmode="lin" valueType="num">
                                      <p:cBhvr additive="base">
                                        <p:cTn dur="1000" fill="hold" id="20"/>
                                        <p:tgtEl>
                                          <p:spTgt spid="5"/>
                                        </p:tgtEl>
                                        <p:attrNameLst>
                                          <p:attrName>ppt_y</p:attrName>
                                        </p:attrNameLst>
                                      </p:cBhvr>
                                      <p:tavLst>
                                        <p:tav tm="0">
                                          <p:val>
                                            <p:strVal val="1+#ppt_h/2"/>
                                          </p:val>
                                        </p:tav>
                                        <p:tav tm="100000">
                                          <p:val>
                                            <p:strVal val="#ppt_y"/>
                                          </p:val>
                                        </p:tav>
                                      </p:tavLst>
                                    </p:anim>
                                  </p:childTnLst>
                                </p:cTn>
                              </p:par>
                              <p:par>
                                <p:cTn accel="50000" fill="hold" grpId="0" id="21" nodeType="withEffect" presetClass="entr" presetID="2" presetSubtype="12">
                                  <p:stCondLst>
                                    <p:cond delay="0"/>
                                  </p:stCondLst>
                                  <p:childTnLst>
                                    <p:set>
                                      <p:cBhvr>
                                        <p:cTn dur="1" fill="hold" id="22">
                                          <p:stCondLst>
                                            <p:cond delay="0"/>
                                          </p:stCondLst>
                                        </p:cTn>
                                        <p:tgtEl>
                                          <p:spTgt spid="6"/>
                                        </p:tgtEl>
                                        <p:attrNameLst>
                                          <p:attrName>style.visibility</p:attrName>
                                        </p:attrNameLst>
                                      </p:cBhvr>
                                      <p:to>
                                        <p:strVal val="visible"/>
                                      </p:to>
                                    </p:set>
                                    <p:anim calcmode="lin" valueType="num">
                                      <p:cBhvr additive="base">
                                        <p:cTn dur="1000" fill="hold" id="23"/>
                                        <p:tgtEl>
                                          <p:spTgt spid="6"/>
                                        </p:tgtEl>
                                        <p:attrNameLst>
                                          <p:attrName>ppt_x</p:attrName>
                                        </p:attrNameLst>
                                      </p:cBhvr>
                                      <p:tavLst>
                                        <p:tav tm="0">
                                          <p:val>
                                            <p:strVal val="0-#ppt_w/2"/>
                                          </p:val>
                                        </p:tav>
                                        <p:tav tm="100000">
                                          <p:val>
                                            <p:strVal val="#ppt_x"/>
                                          </p:val>
                                        </p:tav>
                                      </p:tavLst>
                                    </p:anim>
                                    <p:anim calcmode="lin" valueType="num">
                                      <p:cBhvr additive="base">
                                        <p:cTn dur="1000" fill="hold" id="24"/>
                                        <p:tgtEl>
                                          <p:spTgt spid="6"/>
                                        </p:tgtEl>
                                        <p:attrNameLst>
                                          <p:attrName>ppt_y</p:attrName>
                                        </p:attrNameLst>
                                      </p:cBhvr>
                                      <p:tavLst>
                                        <p:tav tm="0">
                                          <p:val>
                                            <p:strVal val="1+#ppt_h/2"/>
                                          </p:val>
                                        </p:tav>
                                        <p:tav tm="100000">
                                          <p:val>
                                            <p:strVal val="#ppt_y"/>
                                          </p:val>
                                        </p:tav>
                                      </p:tavLst>
                                    </p:anim>
                                  </p:childTnLst>
                                </p:cTn>
                              </p:par>
                              <p:par>
                                <p:cTn accel="50000" fill="hold" grpId="0" id="25" nodeType="withEffect" presetClass="entr" presetID="2" presetSubtype="12">
                                  <p:stCondLst>
                                    <p:cond delay="0"/>
                                  </p:stCondLst>
                                  <p:childTnLst>
                                    <p:set>
                                      <p:cBhvr>
                                        <p:cTn dur="1" fill="hold" id="26">
                                          <p:stCondLst>
                                            <p:cond delay="0"/>
                                          </p:stCondLst>
                                        </p:cTn>
                                        <p:tgtEl>
                                          <p:spTgt spid="7"/>
                                        </p:tgtEl>
                                        <p:attrNameLst>
                                          <p:attrName>style.visibility</p:attrName>
                                        </p:attrNameLst>
                                      </p:cBhvr>
                                      <p:to>
                                        <p:strVal val="visible"/>
                                      </p:to>
                                    </p:set>
                                    <p:anim calcmode="lin" valueType="num">
                                      <p:cBhvr additive="base">
                                        <p:cTn dur="1000" fill="hold" id="27"/>
                                        <p:tgtEl>
                                          <p:spTgt spid="7"/>
                                        </p:tgtEl>
                                        <p:attrNameLst>
                                          <p:attrName>ppt_x</p:attrName>
                                        </p:attrNameLst>
                                      </p:cBhvr>
                                      <p:tavLst>
                                        <p:tav tm="0">
                                          <p:val>
                                            <p:strVal val="0-#ppt_w/2"/>
                                          </p:val>
                                        </p:tav>
                                        <p:tav tm="100000">
                                          <p:val>
                                            <p:strVal val="#ppt_x"/>
                                          </p:val>
                                        </p:tav>
                                      </p:tavLst>
                                    </p:anim>
                                    <p:anim calcmode="lin" valueType="num">
                                      <p:cBhvr additive="base">
                                        <p:cTn dur="1000" fill="hold" id="28"/>
                                        <p:tgtEl>
                                          <p:spTgt spid="7"/>
                                        </p:tgtEl>
                                        <p:attrNameLst>
                                          <p:attrName>ppt_y</p:attrName>
                                        </p:attrNameLst>
                                      </p:cBhvr>
                                      <p:tavLst>
                                        <p:tav tm="0">
                                          <p:val>
                                            <p:strVal val="1+#ppt_h/2"/>
                                          </p:val>
                                        </p:tav>
                                        <p:tav tm="100000">
                                          <p:val>
                                            <p:strVal val="#ppt_y"/>
                                          </p:val>
                                        </p:tav>
                                      </p:tavLst>
                                    </p:anim>
                                  </p:childTnLst>
                                </p:cTn>
                              </p:par>
                              <p:par>
                                <p:cTn accel="50000" fill="hold" grpId="0" id="29" nodeType="withEffect" presetClass="entr" presetID="2" presetSubtype="12">
                                  <p:stCondLst>
                                    <p:cond delay="0"/>
                                  </p:stCondLst>
                                  <p:childTnLst>
                                    <p:set>
                                      <p:cBhvr>
                                        <p:cTn dur="1" fill="hold" id="30">
                                          <p:stCondLst>
                                            <p:cond delay="0"/>
                                          </p:stCondLst>
                                        </p:cTn>
                                        <p:tgtEl>
                                          <p:spTgt spid="8"/>
                                        </p:tgtEl>
                                        <p:attrNameLst>
                                          <p:attrName>style.visibility</p:attrName>
                                        </p:attrNameLst>
                                      </p:cBhvr>
                                      <p:to>
                                        <p:strVal val="visible"/>
                                      </p:to>
                                    </p:set>
                                    <p:anim calcmode="lin" valueType="num">
                                      <p:cBhvr additive="base">
                                        <p:cTn dur="1000" fill="hold" id="31"/>
                                        <p:tgtEl>
                                          <p:spTgt spid="8"/>
                                        </p:tgtEl>
                                        <p:attrNameLst>
                                          <p:attrName>ppt_x</p:attrName>
                                        </p:attrNameLst>
                                      </p:cBhvr>
                                      <p:tavLst>
                                        <p:tav tm="0">
                                          <p:val>
                                            <p:strVal val="0-#ppt_w/2"/>
                                          </p:val>
                                        </p:tav>
                                        <p:tav tm="100000">
                                          <p:val>
                                            <p:strVal val="#ppt_x"/>
                                          </p:val>
                                        </p:tav>
                                      </p:tavLst>
                                    </p:anim>
                                    <p:anim calcmode="lin" valueType="num">
                                      <p:cBhvr additive="base">
                                        <p:cTn dur="1000" fill="hold" id="32"/>
                                        <p:tgtEl>
                                          <p:spTgt spid="8"/>
                                        </p:tgtEl>
                                        <p:attrNameLst>
                                          <p:attrName>ppt_y</p:attrName>
                                        </p:attrNameLst>
                                      </p:cBhvr>
                                      <p:tavLst>
                                        <p:tav tm="0">
                                          <p:val>
                                            <p:strVal val="1+#ppt_h/2"/>
                                          </p:val>
                                        </p:tav>
                                        <p:tav tm="100000">
                                          <p:val>
                                            <p:strVal val="#ppt_y"/>
                                          </p:val>
                                        </p:tav>
                                      </p:tavLst>
                                    </p:anim>
                                  </p:childTnLst>
                                </p:cTn>
                              </p:par>
                              <p:par>
                                <p:cTn accel="50000" fill="hold" grpId="0" id="33" nodeType="withEffect" presetClass="entr" presetID="2" presetSubtype="12">
                                  <p:stCondLst>
                                    <p:cond delay="0"/>
                                  </p:stCondLst>
                                  <p:childTnLst>
                                    <p:set>
                                      <p:cBhvr>
                                        <p:cTn dur="1" fill="hold" id="34">
                                          <p:stCondLst>
                                            <p:cond delay="0"/>
                                          </p:stCondLst>
                                        </p:cTn>
                                        <p:tgtEl>
                                          <p:spTgt spid="9"/>
                                        </p:tgtEl>
                                        <p:attrNameLst>
                                          <p:attrName>style.visibility</p:attrName>
                                        </p:attrNameLst>
                                      </p:cBhvr>
                                      <p:to>
                                        <p:strVal val="visible"/>
                                      </p:to>
                                    </p:set>
                                    <p:anim calcmode="lin" valueType="num">
                                      <p:cBhvr additive="base">
                                        <p:cTn dur="1000" fill="hold" id="35"/>
                                        <p:tgtEl>
                                          <p:spTgt spid="9"/>
                                        </p:tgtEl>
                                        <p:attrNameLst>
                                          <p:attrName>ppt_x</p:attrName>
                                        </p:attrNameLst>
                                      </p:cBhvr>
                                      <p:tavLst>
                                        <p:tav tm="0">
                                          <p:val>
                                            <p:strVal val="0-#ppt_w/2"/>
                                          </p:val>
                                        </p:tav>
                                        <p:tav tm="100000">
                                          <p:val>
                                            <p:strVal val="#ppt_x"/>
                                          </p:val>
                                        </p:tav>
                                      </p:tavLst>
                                    </p:anim>
                                    <p:anim calcmode="lin" valueType="num">
                                      <p:cBhvr additive="base">
                                        <p:cTn dur="1000" fill="hold" id="36"/>
                                        <p:tgtEl>
                                          <p:spTgt spid="9"/>
                                        </p:tgtEl>
                                        <p:attrNameLst>
                                          <p:attrName>ppt_y</p:attrName>
                                        </p:attrNameLst>
                                      </p:cBhvr>
                                      <p:tavLst>
                                        <p:tav tm="0">
                                          <p:val>
                                            <p:strVal val="1+#ppt_h/2"/>
                                          </p:val>
                                        </p:tav>
                                        <p:tav tm="100000">
                                          <p:val>
                                            <p:strVal val="#ppt_y"/>
                                          </p:val>
                                        </p:tav>
                                      </p:tavLst>
                                    </p:anim>
                                  </p:childTnLst>
                                </p:cTn>
                              </p:par>
                              <p:par>
                                <p:cTn accel="50000" fill="hold" grpId="0" id="37" nodeType="withEffect" presetClass="entr" presetID="2" presetSubtype="12">
                                  <p:stCondLst>
                                    <p:cond delay="0"/>
                                  </p:stCondLst>
                                  <p:childTnLst>
                                    <p:set>
                                      <p:cBhvr>
                                        <p:cTn dur="1" fill="hold" id="38">
                                          <p:stCondLst>
                                            <p:cond delay="0"/>
                                          </p:stCondLst>
                                        </p:cTn>
                                        <p:tgtEl>
                                          <p:spTgt spid="10"/>
                                        </p:tgtEl>
                                        <p:attrNameLst>
                                          <p:attrName>style.visibility</p:attrName>
                                        </p:attrNameLst>
                                      </p:cBhvr>
                                      <p:to>
                                        <p:strVal val="visible"/>
                                      </p:to>
                                    </p:set>
                                    <p:anim calcmode="lin" valueType="num">
                                      <p:cBhvr additive="base">
                                        <p:cTn dur="1000" fill="hold" id="39"/>
                                        <p:tgtEl>
                                          <p:spTgt spid="10"/>
                                        </p:tgtEl>
                                        <p:attrNameLst>
                                          <p:attrName>ppt_x</p:attrName>
                                        </p:attrNameLst>
                                      </p:cBhvr>
                                      <p:tavLst>
                                        <p:tav tm="0">
                                          <p:val>
                                            <p:strVal val="0-#ppt_w/2"/>
                                          </p:val>
                                        </p:tav>
                                        <p:tav tm="100000">
                                          <p:val>
                                            <p:strVal val="#ppt_x"/>
                                          </p:val>
                                        </p:tav>
                                      </p:tavLst>
                                    </p:anim>
                                    <p:anim calcmode="lin" valueType="num">
                                      <p:cBhvr additive="base">
                                        <p:cTn dur="1000" fill="hold" id="40"/>
                                        <p:tgtEl>
                                          <p:spTgt spid="10"/>
                                        </p:tgtEl>
                                        <p:attrNameLst>
                                          <p:attrName>ppt_y</p:attrName>
                                        </p:attrNameLst>
                                      </p:cBhvr>
                                      <p:tavLst>
                                        <p:tav tm="0">
                                          <p:val>
                                            <p:strVal val="1+#ppt_h/2"/>
                                          </p:val>
                                        </p:tav>
                                        <p:tav tm="100000">
                                          <p:val>
                                            <p:strVal val="#ppt_y"/>
                                          </p:val>
                                        </p:tav>
                                      </p:tavLst>
                                    </p:anim>
                                  </p:childTnLst>
                                </p:cTn>
                              </p:par>
                              <p:par>
                                <p:cTn accel="50000" fill="hold" grpId="0" id="41" nodeType="withEffect" presetClass="entr" presetID="2" presetSubtype="12">
                                  <p:stCondLst>
                                    <p:cond delay="0"/>
                                  </p:stCondLst>
                                  <p:childTnLst>
                                    <p:set>
                                      <p:cBhvr>
                                        <p:cTn dur="1" fill="hold" id="42">
                                          <p:stCondLst>
                                            <p:cond delay="0"/>
                                          </p:stCondLst>
                                        </p:cTn>
                                        <p:tgtEl>
                                          <p:spTgt spid="11"/>
                                        </p:tgtEl>
                                        <p:attrNameLst>
                                          <p:attrName>style.visibility</p:attrName>
                                        </p:attrNameLst>
                                      </p:cBhvr>
                                      <p:to>
                                        <p:strVal val="visible"/>
                                      </p:to>
                                    </p:set>
                                    <p:anim calcmode="lin" valueType="num">
                                      <p:cBhvr additive="base">
                                        <p:cTn dur="1000" fill="hold" id="43"/>
                                        <p:tgtEl>
                                          <p:spTgt spid="11"/>
                                        </p:tgtEl>
                                        <p:attrNameLst>
                                          <p:attrName>ppt_x</p:attrName>
                                        </p:attrNameLst>
                                      </p:cBhvr>
                                      <p:tavLst>
                                        <p:tav tm="0">
                                          <p:val>
                                            <p:strVal val="0-#ppt_w/2"/>
                                          </p:val>
                                        </p:tav>
                                        <p:tav tm="100000">
                                          <p:val>
                                            <p:strVal val="#ppt_x"/>
                                          </p:val>
                                        </p:tav>
                                      </p:tavLst>
                                    </p:anim>
                                    <p:anim calcmode="lin" valueType="num">
                                      <p:cBhvr additive="base">
                                        <p:cTn dur="1000" fill="hold" id="44"/>
                                        <p:tgtEl>
                                          <p:spTgt spid="11"/>
                                        </p:tgtEl>
                                        <p:attrNameLst>
                                          <p:attrName>ppt_y</p:attrName>
                                        </p:attrNameLst>
                                      </p:cBhvr>
                                      <p:tavLst>
                                        <p:tav tm="0">
                                          <p:val>
                                            <p:strVal val="1+#ppt_h/2"/>
                                          </p:val>
                                        </p:tav>
                                        <p:tav tm="100000">
                                          <p:val>
                                            <p:strVal val="#ppt_y"/>
                                          </p:val>
                                        </p:tav>
                                      </p:tavLst>
                                    </p:anim>
                                  </p:childTnLst>
                                </p:cTn>
                              </p:par>
                              <p:par>
                                <p:cTn accel="50000" fill="hold" grpId="0" id="45" nodeType="withEffect" presetClass="entr" presetID="2" presetSubtype="12">
                                  <p:stCondLst>
                                    <p:cond delay="0"/>
                                  </p:stCondLst>
                                  <p:childTnLst>
                                    <p:set>
                                      <p:cBhvr>
                                        <p:cTn dur="1" fill="hold" id="46">
                                          <p:stCondLst>
                                            <p:cond delay="0"/>
                                          </p:stCondLst>
                                        </p:cTn>
                                        <p:tgtEl>
                                          <p:spTgt spid="12"/>
                                        </p:tgtEl>
                                        <p:attrNameLst>
                                          <p:attrName>style.visibility</p:attrName>
                                        </p:attrNameLst>
                                      </p:cBhvr>
                                      <p:to>
                                        <p:strVal val="visible"/>
                                      </p:to>
                                    </p:set>
                                    <p:anim calcmode="lin" valueType="num">
                                      <p:cBhvr additive="base">
                                        <p:cTn dur="1000" fill="hold" id="47"/>
                                        <p:tgtEl>
                                          <p:spTgt spid="12"/>
                                        </p:tgtEl>
                                        <p:attrNameLst>
                                          <p:attrName>ppt_x</p:attrName>
                                        </p:attrNameLst>
                                      </p:cBhvr>
                                      <p:tavLst>
                                        <p:tav tm="0">
                                          <p:val>
                                            <p:strVal val="0-#ppt_w/2"/>
                                          </p:val>
                                        </p:tav>
                                        <p:tav tm="100000">
                                          <p:val>
                                            <p:strVal val="#ppt_x"/>
                                          </p:val>
                                        </p:tav>
                                      </p:tavLst>
                                    </p:anim>
                                    <p:anim calcmode="lin" valueType="num">
                                      <p:cBhvr additive="base">
                                        <p:cTn dur="1000" fill="hold" id="48"/>
                                        <p:tgtEl>
                                          <p:spTgt spid="12"/>
                                        </p:tgtEl>
                                        <p:attrNameLst>
                                          <p:attrName>ppt_y</p:attrName>
                                        </p:attrNameLst>
                                      </p:cBhvr>
                                      <p:tavLst>
                                        <p:tav tm="0">
                                          <p:val>
                                            <p:strVal val="1+#ppt_h/2"/>
                                          </p:val>
                                        </p:tav>
                                        <p:tav tm="100000">
                                          <p:val>
                                            <p:strVal val="#ppt_y"/>
                                          </p:val>
                                        </p:tav>
                                      </p:tavLst>
                                    </p:anim>
                                  </p:childTnLst>
                                </p:cTn>
                              </p:par>
                              <p:par>
                                <p:cTn accel="50000" fill="hold" grpId="0" id="49" nodeType="withEffect" presetClass="entr" presetID="2" presetSubtype="12">
                                  <p:stCondLst>
                                    <p:cond delay="0"/>
                                  </p:stCondLst>
                                  <p:childTnLst>
                                    <p:set>
                                      <p:cBhvr>
                                        <p:cTn dur="1" fill="hold" id="50">
                                          <p:stCondLst>
                                            <p:cond delay="0"/>
                                          </p:stCondLst>
                                        </p:cTn>
                                        <p:tgtEl>
                                          <p:spTgt spid="13"/>
                                        </p:tgtEl>
                                        <p:attrNameLst>
                                          <p:attrName>style.visibility</p:attrName>
                                        </p:attrNameLst>
                                      </p:cBhvr>
                                      <p:to>
                                        <p:strVal val="visible"/>
                                      </p:to>
                                    </p:set>
                                    <p:anim calcmode="lin" valueType="num">
                                      <p:cBhvr additive="base">
                                        <p:cTn dur="1000" fill="hold" id="51"/>
                                        <p:tgtEl>
                                          <p:spTgt spid="13"/>
                                        </p:tgtEl>
                                        <p:attrNameLst>
                                          <p:attrName>ppt_x</p:attrName>
                                        </p:attrNameLst>
                                      </p:cBhvr>
                                      <p:tavLst>
                                        <p:tav tm="0">
                                          <p:val>
                                            <p:strVal val="0-#ppt_w/2"/>
                                          </p:val>
                                        </p:tav>
                                        <p:tav tm="100000">
                                          <p:val>
                                            <p:strVal val="#ppt_x"/>
                                          </p:val>
                                        </p:tav>
                                      </p:tavLst>
                                    </p:anim>
                                    <p:anim calcmode="lin" valueType="num">
                                      <p:cBhvr additive="base">
                                        <p:cTn dur="1000" fill="hold" id="52"/>
                                        <p:tgtEl>
                                          <p:spTgt spid="13"/>
                                        </p:tgtEl>
                                        <p:attrNameLst>
                                          <p:attrName>ppt_y</p:attrName>
                                        </p:attrNameLst>
                                      </p:cBhvr>
                                      <p:tavLst>
                                        <p:tav tm="0">
                                          <p:val>
                                            <p:strVal val="1+#ppt_h/2"/>
                                          </p:val>
                                        </p:tav>
                                        <p:tav tm="100000">
                                          <p:val>
                                            <p:strVal val="#ppt_y"/>
                                          </p:val>
                                        </p:tav>
                                      </p:tavLst>
                                    </p:anim>
                                  </p:childTnLst>
                                </p:cTn>
                              </p:par>
                              <p:par>
                                <p:cTn accel="50000" fill="hold" grpId="0" id="53" nodeType="withEffect" presetClass="entr" presetID="2" presetSubtype="12">
                                  <p:stCondLst>
                                    <p:cond delay="0"/>
                                  </p:stCondLst>
                                  <p:childTnLst>
                                    <p:set>
                                      <p:cBhvr>
                                        <p:cTn dur="1" fill="hold" id="54">
                                          <p:stCondLst>
                                            <p:cond delay="0"/>
                                          </p:stCondLst>
                                        </p:cTn>
                                        <p:tgtEl>
                                          <p:spTgt spid="14"/>
                                        </p:tgtEl>
                                        <p:attrNameLst>
                                          <p:attrName>style.visibility</p:attrName>
                                        </p:attrNameLst>
                                      </p:cBhvr>
                                      <p:to>
                                        <p:strVal val="visible"/>
                                      </p:to>
                                    </p:set>
                                    <p:anim calcmode="lin" valueType="num">
                                      <p:cBhvr additive="base">
                                        <p:cTn dur="1000" fill="hold" id="55"/>
                                        <p:tgtEl>
                                          <p:spTgt spid="14"/>
                                        </p:tgtEl>
                                        <p:attrNameLst>
                                          <p:attrName>ppt_x</p:attrName>
                                        </p:attrNameLst>
                                      </p:cBhvr>
                                      <p:tavLst>
                                        <p:tav tm="0">
                                          <p:val>
                                            <p:strVal val="0-#ppt_w/2"/>
                                          </p:val>
                                        </p:tav>
                                        <p:tav tm="100000">
                                          <p:val>
                                            <p:strVal val="#ppt_x"/>
                                          </p:val>
                                        </p:tav>
                                      </p:tavLst>
                                    </p:anim>
                                    <p:anim calcmode="lin" valueType="num">
                                      <p:cBhvr additive="base">
                                        <p:cTn dur="1000" fill="hold" id="56"/>
                                        <p:tgtEl>
                                          <p:spTgt spid="14"/>
                                        </p:tgtEl>
                                        <p:attrNameLst>
                                          <p:attrName>ppt_y</p:attrName>
                                        </p:attrNameLst>
                                      </p:cBhvr>
                                      <p:tavLst>
                                        <p:tav tm="0">
                                          <p:val>
                                            <p:strVal val="1+#ppt_h/2"/>
                                          </p:val>
                                        </p:tav>
                                        <p:tav tm="100000">
                                          <p:val>
                                            <p:strVal val="#ppt_y"/>
                                          </p:val>
                                        </p:tav>
                                      </p:tavLst>
                                    </p:anim>
                                  </p:childTnLst>
                                </p:cTn>
                              </p:par>
                              <p:par>
                                <p:cTn accel="50000" fill="hold" grpId="0" id="57" nodeType="withEffect" presetClass="entr" presetID="2" presetSubtype="12">
                                  <p:stCondLst>
                                    <p:cond delay="0"/>
                                  </p:stCondLst>
                                  <p:childTnLst>
                                    <p:set>
                                      <p:cBhvr>
                                        <p:cTn dur="1" fill="hold" id="58">
                                          <p:stCondLst>
                                            <p:cond delay="0"/>
                                          </p:stCondLst>
                                        </p:cTn>
                                        <p:tgtEl>
                                          <p:spTgt spid="15"/>
                                        </p:tgtEl>
                                        <p:attrNameLst>
                                          <p:attrName>style.visibility</p:attrName>
                                        </p:attrNameLst>
                                      </p:cBhvr>
                                      <p:to>
                                        <p:strVal val="visible"/>
                                      </p:to>
                                    </p:set>
                                    <p:anim calcmode="lin" valueType="num">
                                      <p:cBhvr additive="base">
                                        <p:cTn dur="1000" fill="hold" id="59"/>
                                        <p:tgtEl>
                                          <p:spTgt spid="15"/>
                                        </p:tgtEl>
                                        <p:attrNameLst>
                                          <p:attrName>ppt_x</p:attrName>
                                        </p:attrNameLst>
                                      </p:cBhvr>
                                      <p:tavLst>
                                        <p:tav tm="0">
                                          <p:val>
                                            <p:strVal val="0-#ppt_w/2"/>
                                          </p:val>
                                        </p:tav>
                                        <p:tav tm="100000">
                                          <p:val>
                                            <p:strVal val="#ppt_x"/>
                                          </p:val>
                                        </p:tav>
                                      </p:tavLst>
                                    </p:anim>
                                    <p:anim calcmode="lin" valueType="num">
                                      <p:cBhvr additive="base">
                                        <p:cTn dur="1000" fill="hold" id="60"/>
                                        <p:tgtEl>
                                          <p:spTgt spid="15"/>
                                        </p:tgtEl>
                                        <p:attrNameLst>
                                          <p:attrName>ppt_y</p:attrName>
                                        </p:attrNameLst>
                                      </p:cBhvr>
                                      <p:tavLst>
                                        <p:tav tm="0">
                                          <p:val>
                                            <p:strVal val="1+#ppt_h/2"/>
                                          </p:val>
                                        </p:tav>
                                        <p:tav tm="100000">
                                          <p:val>
                                            <p:strVal val="#ppt_y"/>
                                          </p:val>
                                        </p:tav>
                                      </p:tavLst>
                                    </p:anim>
                                  </p:childTnLst>
                                </p:cTn>
                              </p:par>
                              <p:par>
                                <p:cTn accel="50000" fill="hold" grpId="0" id="61" nodeType="withEffect" presetClass="entr" presetID="2" presetSubtype="12">
                                  <p:stCondLst>
                                    <p:cond delay="0"/>
                                  </p:stCondLst>
                                  <p:childTnLst>
                                    <p:set>
                                      <p:cBhvr>
                                        <p:cTn dur="1" fill="hold" id="62">
                                          <p:stCondLst>
                                            <p:cond delay="0"/>
                                          </p:stCondLst>
                                        </p:cTn>
                                        <p:tgtEl>
                                          <p:spTgt spid="16"/>
                                        </p:tgtEl>
                                        <p:attrNameLst>
                                          <p:attrName>style.visibility</p:attrName>
                                        </p:attrNameLst>
                                      </p:cBhvr>
                                      <p:to>
                                        <p:strVal val="visible"/>
                                      </p:to>
                                    </p:set>
                                    <p:anim calcmode="lin" valueType="num">
                                      <p:cBhvr additive="base">
                                        <p:cTn dur="1000" fill="hold" id="63"/>
                                        <p:tgtEl>
                                          <p:spTgt spid="16"/>
                                        </p:tgtEl>
                                        <p:attrNameLst>
                                          <p:attrName>ppt_x</p:attrName>
                                        </p:attrNameLst>
                                      </p:cBhvr>
                                      <p:tavLst>
                                        <p:tav tm="0">
                                          <p:val>
                                            <p:strVal val="0-#ppt_w/2"/>
                                          </p:val>
                                        </p:tav>
                                        <p:tav tm="100000">
                                          <p:val>
                                            <p:strVal val="#ppt_x"/>
                                          </p:val>
                                        </p:tav>
                                      </p:tavLst>
                                    </p:anim>
                                    <p:anim calcmode="lin" valueType="num">
                                      <p:cBhvr additive="base">
                                        <p:cTn dur="1000" fill="hold" id="64"/>
                                        <p:tgtEl>
                                          <p:spTgt spid="16"/>
                                        </p:tgtEl>
                                        <p:attrNameLst>
                                          <p:attrName>ppt_y</p:attrName>
                                        </p:attrNameLst>
                                      </p:cBhvr>
                                      <p:tavLst>
                                        <p:tav tm="0">
                                          <p:val>
                                            <p:strVal val="1+#ppt_h/2"/>
                                          </p:val>
                                        </p:tav>
                                        <p:tav tm="100000">
                                          <p:val>
                                            <p:strVal val="#ppt_y"/>
                                          </p:val>
                                        </p:tav>
                                      </p:tavLst>
                                    </p:anim>
                                  </p:childTnLst>
                                </p:cTn>
                              </p:par>
                              <p:par>
                                <p:cTn accel="50000" fill="hold" grpId="0" id="65" nodeType="withEffect" presetClass="entr" presetID="2" presetSubtype="12">
                                  <p:stCondLst>
                                    <p:cond delay="0"/>
                                  </p:stCondLst>
                                  <p:childTnLst>
                                    <p:set>
                                      <p:cBhvr>
                                        <p:cTn dur="1" fill="hold" id="66">
                                          <p:stCondLst>
                                            <p:cond delay="0"/>
                                          </p:stCondLst>
                                        </p:cTn>
                                        <p:tgtEl>
                                          <p:spTgt spid="17"/>
                                        </p:tgtEl>
                                        <p:attrNameLst>
                                          <p:attrName>style.visibility</p:attrName>
                                        </p:attrNameLst>
                                      </p:cBhvr>
                                      <p:to>
                                        <p:strVal val="visible"/>
                                      </p:to>
                                    </p:set>
                                    <p:anim calcmode="lin" valueType="num">
                                      <p:cBhvr additive="base">
                                        <p:cTn dur="1000" fill="hold" id="67"/>
                                        <p:tgtEl>
                                          <p:spTgt spid="17"/>
                                        </p:tgtEl>
                                        <p:attrNameLst>
                                          <p:attrName>ppt_x</p:attrName>
                                        </p:attrNameLst>
                                      </p:cBhvr>
                                      <p:tavLst>
                                        <p:tav tm="0">
                                          <p:val>
                                            <p:strVal val="0-#ppt_w/2"/>
                                          </p:val>
                                        </p:tav>
                                        <p:tav tm="100000">
                                          <p:val>
                                            <p:strVal val="#ppt_x"/>
                                          </p:val>
                                        </p:tav>
                                      </p:tavLst>
                                    </p:anim>
                                    <p:anim calcmode="lin" valueType="num">
                                      <p:cBhvr additive="base">
                                        <p:cTn dur="1000" fill="hold" id="68"/>
                                        <p:tgtEl>
                                          <p:spTgt spid="17"/>
                                        </p:tgtEl>
                                        <p:attrNameLst>
                                          <p:attrName>ppt_y</p:attrName>
                                        </p:attrNameLst>
                                      </p:cBhvr>
                                      <p:tavLst>
                                        <p:tav tm="0">
                                          <p:val>
                                            <p:strVal val="1+#ppt_h/2"/>
                                          </p:val>
                                        </p:tav>
                                        <p:tav tm="100000">
                                          <p:val>
                                            <p:strVal val="#ppt_y"/>
                                          </p:val>
                                        </p:tav>
                                      </p:tavLst>
                                    </p:anim>
                                  </p:childTnLst>
                                </p:cTn>
                              </p:par>
                              <p:par>
                                <p:cTn accel="50000" fill="hold" grpId="0" id="69" nodeType="withEffect" presetClass="entr" presetID="2" presetSubtype="12">
                                  <p:stCondLst>
                                    <p:cond delay="0"/>
                                  </p:stCondLst>
                                  <p:childTnLst>
                                    <p:set>
                                      <p:cBhvr>
                                        <p:cTn dur="1" fill="hold" id="70">
                                          <p:stCondLst>
                                            <p:cond delay="0"/>
                                          </p:stCondLst>
                                        </p:cTn>
                                        <p:tgtEl>
                                          <p:spTgt spid="18"/>
                                        </p:tgtEl>
                                        <p:attrNameLst>
                                          <p:attrName>style.visibility</p:attrName>
                                        </p:attrNameLst>
                                      </p:cBhvr>
                                      <p:to>
                                        <p:strVal val="visible"/>
                                      </p:to>
                                    </p:set>
                                    <p:anim calcmode="lin" valueType="num">
                                      <p:cBhvr additive="base">
                                        <p:cTn dur="1000" fill="hold" id="71"/>
                                        <p:tgtEl>
                                          <p:spTgt spid="18"/>
                                        </p:tgtEl>
                                        <p:attrNameLst>
                                          <p:attrName>ppt_x</p:attrName>
                                        </p:attrNameLst>
                                      </p:cBhvr>
                                      <p:tavLst>
                                        <p:tav tm="0">
                                          <p:val>
                                            <p:strVal val="0-#ppt_w/2"/>
                                          </p:val>
                                        </p:tav>
                                        <p:tav tm="100000">
                                          <p:val>
                                            <p:strVal val="#ppt_x"/>
                                          </p:val>
                                        </p:tav>
                                      </p:tavLst>
                                    </p:anim>
                                    <p:anim calcmode="lin" valueType="num">
                                      <p:cBhvr additive="base">
                                        <p:cTn dur="1000" fill="hold" id="72"/>
                                        <p:tgtEl>
                                          <p:spTgt spid="18"/>
                                        </p:tgtEl>
                                        <p:attrNameLst>
                                          <p:attrName>ppt_y</p:attrName>
                                        </p:attrNameLst>
                                      </p:cBhvr>
                                      <p:tavLst>
                                        <p:tav tm="0">
                                          <p:val>
                                            <p:strVal val="1+#ppt_h/2"/>
                                          </p:val>
                                        </p:tav>
                                        <p:tav tm="100000">
                                          <p:val>
                                            <p:strVal val="#ppt_y"/>
                                          </p:val>
                                        </p:tav>
                                      </p:tavLst>
                                    </p:anim>
                                  </p:childTnLst>
                                </p:cTn>
                              </p:par>
                              <p:par>
                                <p:cTn accel="50000" fill="hold" grpId="0" id="73" nodeType="withEffect" presetClass="entr" presetID="2" presetSubtype="12">
                                  <p:stCondLst>
                                    <p:cond delay="0"/>
                                  </p:stCondLst>
                                  <p:childTnLst>
                                    <p:set>
                                      <p:cBhvr>
                                        <p:cTn dur="1" fill="hold" id="74">
                                          <p:stCondLst>
                                            <p:cond delay="0"/>
                                          </p:stCondLst>
                                        </p:cTn>
                                        <p:tgtEl>
                                          <p:spTgt spid="19"/>
                                        </p:tgtEl>
                                        <p:attrNameLst>
                                          <p:attrName>style.visibility</p:attrName>
                                        </p:attrNameLst>
                                      </p:cBhvr>
                                      <p:to>
                                        <p:strVal val="visible"/>
                                      </p:to>
                                    </p:set>
                                    <p:anim calcmode="lin" valueType="num">
                                      <p:cBhvr additive="base">
                                        <p:cTn dur="1000" fill="hold" id="75"/>
                                        <p:tgtEl>
                                          <p:spTgt spid="19"/>
                                        </p:tgtEl>
                                        <p:attrNameLst>
                                          <p:attrName>ppt_x</p:attrName>
                                        </p:attrNameLst>
                                      </p:cBhvr>
                                      <p:tavLst>
                                        <p:tav tm="0">
                                          <p:val>
                                            <p:strVal val="0-#ppt_w/2"/>
                                          </p:val>
                                        </p:tav>
                                        <p:tav tm="100000">
                                          <p:val>
                                            <p:strVal val="#ppt_x"/>
                                          </p:val>
                                        </p:tav>
                                      </p:tavLst>
                                    </p:anim>
                                    <p:anim calcmode="lin" valueType="num">
                                      <p:cBhvr additive="base">
                                        <p:cTn dur="1000" fill="hold" id="76"/>
                                        <p:tgtEl>
                                          <p:spTgt spid="19"/>
                                        </p:tgtEl>
                                        <p:attrNameLst>
                                          <p:attrName>ppt_y</p:attrName>
                                        </p:attrNameLst>
                                      </p:cBhvr>
                                      <p:tavLst>
                                        <p:tav tm="0">
                                          <p:val>
                                            <p:strVal val="1+#ppt_h/2"/>
                                          </p:val>
                                        </p:tav>
                                        <p:tav tm="100000">
                                          <p:val>
                                            <p:strVal val="#ppt_y"/>
                                          </p:val>
                                        </p:tav>
                                      </p:tavLst>
                                    </p:anim>
                                  </p:childTnLst>
                                </p:cTn>
                              </p:par>
                              <p:par>
                                <p:cTn accel="50000" fill="hold" grpId="0" id="77" nodeType="withEffect" presetClass="entr" presetID="2" presetSubtype="12">
                                  <p:stCondLst>
                                    <p:cond delay="0"/>
                                  </p:stCondLst>
                                  <p:childTnLst>
                                    <p:set>
                                      <p:cBhvr>
                                        <p:cTn dur="1" fill="hold" id="78">
                                          <p:stCondLst>
                                            <p:cond delay="0"/>
                                          </p:stCondLst>
                                        </p:cTn>
                                        <p:tgtEl>
                                          <p:spTgt spid="20"/>
                                        </p:tgtEl>
                                        <p:attrNameLst>
                                          <p:attrName>style.visibility</p:attrName>
                                        </p:attrNameLst>
                                      </p:cBhvr>
                                      <p:to>
                                        <p:strVal val="visible"/>
                                      </p:to>
                                    </p:set>
                                    <p:anim calcmode="lin" valueType="num">
                                      <p:cBhvr additive="base">
                                        <p:cTn dur="1000" fill="hold" id="79"/>
                                        <p:tgtEl>
                                          <p:spTgt spid="20"/>
                                        </p:tgtEl>
                                        <p:attrNameLst>
                                          <p:attrName>ppt_x</p:attrName>
                                        </p:attrNameLst>
                                      </p:cBhvr>
                                      <p:tavLst>
                                        <p:tav tm="0">
                                          <p:val>
                                            <p:strVal val="0-#ppt_w/2"/>
                                          </p:val>
                                        </p:tav>
                                        <p:tav tm="100000">
                                          <p:val>
                                            <p:strVal val="#ppt_x"/>
                                          </p:val>
                                        </p:tav>
                                      </p:tavLst>
                                    </p:anim>
                                    <p:anim calcmode="lin" valueType="num">
                                      <p:cBhvr additive="base">
                                        <p:cTn dur="1000" fill="hold" id="80"/>
                                        <p:tgtEl>
                                          <p:spTgt spid="20"/>
                                        </p:tgtEl>
                                        <p:attrNameLst>
                                          <p:attrName>ppt_y</p:attrName>
                                        </p:attrNameLst>
                                      </p:cBhvr>
                                      <p:tavLst>
                                        <p:tav tm="0">
                                          <p:val>
                                            <p:strVal val="1+#ppt_h/2"/>
                                          </p:val>
                                        </p:tav>
                                        <p:tav tm="100000">
                                          <p:val>
                                            <p:strVal val="#ppt_y"/>
                                          </p:val>
                                        </p:tav>
                                      </p:tavLst>
                                    </p:anim>
                                  </p:childTnLst>
                                </p:cTn>
                              </p:par>
                              <p:par>
                                <p:cTn accel="50000" fill="hold" grpId="0" id="81" nodeType="withEffect" presetClass="entr" presetID="2" presetSubtype="12">
                                  <p:stCondLst>
                                    <p:cond delay="0"/>
                                  </p:stCondLst>
                                  <p:childTnLst>
                                    <p:set>
                                      <p:cBhvr>
                                        <p:cTn dur="1" fill="hold" id="82">
                                          <p:stCondLst>
                                            <p:cond delay="0"/>
                                          </p:stCondLst>
                                        </p:cTn>
                                        <p:tgtEl>
                                          <p:spTgt spid="21"/>
                                        </p:tgtEl>
                                        <p:attrNameLst>
                                          <p:attrName>style.visibility</p:attrName>
                                        </p:attrNameLst>
                                      </p:cBhvr>
                                      <p:to>
                                        <p:strVal val="visible"/>
                                      </p:to>
                                    </p:set>
                                    <p:anim calcmode="lin" valueType="num">
                                      <p:cBhvr additive="base">
                                        <p:cTn dur="1000" fill="hold" id="83"/>
                                        <p:tgtEl>
                                          <p:spTgt spid="21"/>
                                        </p:tgtEl>
                                        <p:attrNameLst>
                                          <p:attrName>ppt_x</p:attrName>
                                        </p:attrNameLst>
                                      </p:cBhvr>
                                      <p:tavLst>
                                        <p:tav tm="0">
                                          <p:val>
                                            <p:strVal val="0-#ppt_w/2"/>
                                          </p:val>
                                        </p:tav>
                                        <p:tav tm="100000">
                                          <p:val>
                                            <p:strVal val="#ppt_x"/>
                                          </p:val>
                                        </p:tav>
                                      </p:tavLst>
                                    </p:anim>
                                    <p:anim calcmode="lin" valueType="num">
                                      <p:cBhvr additive="base">
                                        <p:cTn dur="1000" fill="hold" id="84"/>
                                        <p:tgtEl>
                                          <p:spTgt spid="21"/>
                                        </p:tgtEl>
                                        <p:attrNameLst>
                                          <p:attrName>ppt_y</p:attrName>
                                        </p:attrNameLst>
                                      </p:cBhvr>
                                      <p:tavLst>
                                        <p:tav tm="0">
                                          <p:val>
                                            <p:strVal val="1+#ppt_h/2"/>
                                          </p:val>
                                        </p:tav>
                                        <p:tav tm="100000">
                                          <p:val>
                                            <p:strVal val="#ppt_y"/>
                                          </p:val>
                                        </p:tav>
                                      </p:tavLst>
                                    </p:anim>
                                  </p:childTnLst>
                                </p:cTn>
                              </p:par>
                              <p:par>
                                <p:cTn accel="50000" fill="hold" grpId="0" id="85" nodeType="withEffect" presetClass="entr" presetID="2" presetSubtype="12">
                                  <p:stCondLst>
                                    <p:cond delay="0"/>
                                  </p:stCondLst>
                                  <p:childTnLst>
                                    <p:set>
                                      <p:cBhvr>
                                        <p:cTn dur="1" fill="hold" id="86">
                                          <p:stCondLst>
                                            <p:cond delay="0"/>
                                          </p:stCondLst>
                                        </p:cTn>
                                        <p:tgtEl>
                                          <p:spTgt spid="22"/>
                                        </p:tgtEl>
                                        <p:attrNameLst>
                                          <p:attrName>style.visibility</p:attrName>
                                        </p:attrNameLst>
                                      </p:cBhvr>
                                      <p:to>
                                        <p:strVal val="visible"/>
                                      </p:to>
                                    </p:set>
                                    <p:anim calcmode="lin" valueType="num">
                                      <p:cBhvr additive="base">
                                        <p:cTn dur="1000" fill="hold" id="87"/>
                                        <p:tgtEl>
                                          <p:spTgt spid="22"/>
                                        </p:tgtEl>
                                        <p:attrNameLst>
                                          <p:attrName>ppt_x</p:attrName>
                                        </p:attrNameLst>
                                      </p:cBhvr>
                                      <p:tavLst>
                                        <p:tav tm="0">
                                          <p:val>
                                            <p:strVal val="0-#ppt_w/2"/>
                                          </p:val>
                                        </p:tav>
                                        <p:tav tm="100000">
                                          <p:val>
                                            <p:strVal val="#ppt_x"/>
                                          </p:val>
                                        </p:tav>
                                      </p:tavLst>
                                    </p:anim>
                                    <p:anim calcmode="lin" valueType="num">
                                      <p:cBhvr additive="base">
                                        <p:cTn dur="1000" fill="hold" id="88"/>
                                        <p:tgtEl>
                                          <p:spTgt spid="22"/>
                                        </p:tgtEl>
                                        <p:attrNameLst>
                                          <p:attrName>ppt_y</p:attrName>
                                        </p:attrNameLst>
                                      </p:cBhvr>
                                      <p:tavLst>
                                        <p:tav tm="0">
                                          <p:val>
                                            <p:strVal val="1+#ppt_h/2"/>
                                          </p:val>
                                        </p:tav>
                                        <p:tav tm="100000">
                                          <p:val>
                                            <p:strVal val="#ppt_y"/>
                                          </p:val>
                                        </p:tav>
                                      </p:tavLst>
                                    </p:anim>
                                  </p:childTnLst>
                                </p:cTn>
                              </p:par>
                              <p:par>
                                <p:cTn accel="50000" fill="hold" grpId="0" id="89" nodeType="withEffect" presetClass="entr" presetID="2" presetSubtype="12">
                                  <p:stCondLst>
                                    <p:cond delay="0"/>
                                  </p:stCondLst>
                                  <p:childTnLst>
                                    <p:set>
                                      <p:cBhvr>
                                        <p:cTn dur="1" fill="hold" id="90">
                                          <p:stCondLst>
                                            <p:cond delay="0"/>
                                          </p:stCondLst>
                                        </p:cTn>
                                        <p:tgtEl>
                                          <p:spTgt spid="23"/>
                                        </p:tgtEl>
                                        <p:attrNameLst>
                                          <p:attrName>style.visibility</p:attrName>
                                        </p:attrNameLst>
                                      </p:cBhvr>
                                      <p:to>
                                        <p:strVal val="visible"/>
                                      </p:to>
                                    </p:set>
                                    <p:anim calcmode="lin" valueType="num">
                                      <p:cBhvr additive="base">
                                        <p:cTn dur="1000" fill="hold" id="91"/>
                                        <p:tgtEl>
                                          <p:spTgt spid="23"/>
                                        </p:tgtEl>
                                        <p:attrNameLst>
                                          <p:attrName>ppt_x</p:attrName>
                                        </p:attrNameLst>
                                      </p:cBhvr>
                                      <p:tavLst>
                                        <p:tav tm="0">
                                          <p:val>
                                            <p:strVal val="0-#ppt_w/2"/>
                                          </p:val>
                                        </p:tav>
                                        <p:tav tm="100000">
                                          <p:val>
                                            <p:strVal val="#ppt_x"/>
                                          </p:val>
                                        </p:tav>
                                      </p:tavLst>
                                    </p:anim>
                                    <p:anim calcmode="lin" valueType="num">
                                      <p:cBhvr additive="base">
                                        <p:cTn dur="1000" fill="hold" id="92"/>
                                        <p:tgtEl>
                                          <p:spTgt spid="23"/>
                                        </p:tgtEl>
                                        <p:attrNameLst>
                                          <p:attrName>ppt_y</p:attrName>
                                        </p:attrNameLst>
                                      </p:cBhvr>
                                      <p:tavLst>
                                        <p:tav tm="0">
                                          <p:val>
                                            <p:strVal val="1+#ppt_h/2"/>
                                          </p:val>
                                        </p:tav>
                                        <p:tav tm="100000">
                                          <p:val>
                                            <p:strVal val="#ppt_y"/>
                                          </p:val>
                                        </p:tav>
                                      </p:tavLst>
                                    </p:anim>
                                  </p:childTnLst>
                                </p:cTn>
                              </p:par>
                              <p:par>
                                <p:cTn accel="50000" fill="hold" grpId="0" id="93" nodeType="withEffect" presetClass="entr" presetID="2" presetSubtype="12">
                                  <p:stCondLst>
                                    <p:cond delay="0"/>
                                  </p:stCondLst>
                                  <p:childTnLst>
                                    <p:set>
                                      <p:cBhvr>
                                        <p:cTn dur="1" fill="hold" id="94">
                                          <p:stCondLst>
                                            <p:cond delay="0"/>
                                          </p:stCondLst>
                                        </p:cTn>
                                        <p:tgtEl>
                                          <p:spTgt spid="24"/>
                                        </p:tgtEl>
                                        <p:attrNameLst>
                                          <p:attrName>style.visibility</p:attrName>
                                        </p:attrNameLst>
                                      </p:cBhvr>
                                      <p:to>
                                        <p:strVal val="visible"/>
                                      </p:to>
                                    </p:set>
                                    <p:anim calcmode="lin" valueType="num">
                                      <p:cBhvr additive="base">
                                        <p:cTn dur="1000" fill="hold" id="95"/>
                                        <p:tgtEl>
                                          <p:spTgt spid="24"/>
                                        </p:tgtEl>
                                        <p:attrNameLst>
                                          <p:attrName>ppt_x</p:attrName>
                                        </p:attrNameLst>
                                      </p:cBhvr>
                                      <p:tavLst>
                                        <p:tav tm="0">
                                          <p:val>
                                            <p:strVal val="0-#ppt_w/2"/>
                                          </p:val>
                                        </p:tav>
                                        <p:tav tm="100000">
                                          <p:val>
                                            <p:strVal val="#ppt_x"/>
                                          </p:val>
                                        </p:tav>
                                      </p:tavLst>
                                    </p:anim>
                                    <p:anim calcmode="lin" valueType="num">
                                      <p:cBhvr additive="base">
                                        <p:cTn dur="1000" fill="hold" id="96"/>
                                        <p:tgtEl>
                                          <p:spTgt spid="24"/>
                                        </p:tgtEl>
                                        <p:attrNameLst>
                                          <p:attrName>ppt_y</p:attrName>
                                        </p:attrNameLst>
                                      </p:cBhvr>
                                      <p:tavLst>
                                        <p:tav tm="0">
                                          <p:val>
                                            <p:strVal val="1+#ppt_h/2"/>
                                          </p:val>
                                        </p:tav>
                                        <p:tav tm="100000">
                                          <p:val>
                                            <p:strVal val="#ppt_y"/>
                                          </p:val>
                                        </p:tav>
                                      </p:tavLst>
                                    </p:anim>
                                  </p:childTnLst>
                                </p:cTn>
                              </p:par>
                              <p:par>
                                <p:cTn accel="50000" fill="hold" grpId="0" id="97" nodeType="withEffect" presetClass="entr" presetID="2" presetSubtype="12">
                                  <p:stCondLst>
                                    <p:cond delay="0"/>
                                  </p:stCondLst>
                                  <p:childTnLst>
                                    <p:set>
                                      <p:cBhvr>
                                        <p:cTn dur="1" fill="hold" id="98">
                                          <p:stCondLst>
                                            <p:cond delay="0"/>
                                          </p:stCondLst>
                                        </p:cTn>
                                        <p:tgtEl>
                                          <p:spTgt spid="25"/>
                                        </p:tgtEl>
                                        <p:attrNameLst>
                                          <p:attrName>style.visibility</p:attrName>
                                        </p:attrNameLst>
                                      </p:cBhvr>
                                      <p:to>
                                        <p:strVal val="visible"/>
                                      </p:to>
                                    </p:set>
                                    <p:anim calcmode="lin" valueType="num">
                                      <p:cBhvr additive="base">
                                        <p:cTn dur="1000" fill="hold" id="99"/>
                                        <p:tgtEl>
                                          <p:spTgt spid="25"/>
                                        </p:tgtEl>
                                        <p:attrNameLst>
                                          <p:attrName>ppt_x</p:attrName>
                                        </p:attrNameLst>
                                      </p:cBhvr>
                                      <p:tavLst>
                                        <p:tav tm="0">
                                          <p:val>
                                            <p:strVal val="0-#ppt_w/2"/>
                                          </p:val>
                                        </p:tav>
                                        <p:tav tm="100000">
                                          <p:val>
                                            <p:strVal val="#ppt_x"/>
                                          </p:val>
                                        </p:tav>
                                      </p:tavLst>
                                    </p:anim>
                                    <p:anim calcmode="lin" valueType="num">
                                      <p:cBhvr additive="base">
                                        <p:cTn dur="1000" fill="hold" id="100"/>
                                        <p:tgtEl>
                                          <p:spTgt spid="25"/>
                                        </p:tgtEl>
                                        <p:attrNameLst>
                                          <p:attrName>ppt_y</p:attrName>
                                        </p:attrNameLst>
                                      </p:cBhvr>
                                      <p:tavLst>
                                        <p:tav tm="0">
                                          <p:val>
                                            <p:strVal val="1+#ppt_h/2"/>
                                          </p:val>
                                        </p:tav>
                                        <p:tav tm="100000">
                                          <p:val>
                                            <p:strVal val="#ppt_y"/>
                                          </p:val>
                                        </p:tav>
                                      </p:tavLst>
                                    </p:anim>
                                  </p:childTnLst>
                                </p:cTn>
                              </p:par>
                              <p:par>
                                <p:cTn accel="50000" fill="hold" grpId="0" id="101" nodeType="withEffect" presetClass="entr" presetID="2" presetSubtype="12">
                                  <p:stCondLst>
                                    <p:cond delay="0"/>
                                  </p:stCondLst>
                                  <p:childTnLst>
                                    <p:set>
                                      <p:cBhvr>
                                        <p:cTn dur="1" fill="hold" id="102">
                                          <p:stCondLst>
                                            <p:cond delay="0"/>
                                          </p:stCondLst>
                                        </p:cTn>
                                        <p:tgtEl>
                                          <p:spTgt spid="26"/>
                                        </p:tgtEl>
                                        <p:attrNameLst>
                                          <p:attrName>style.visibility</p:attrName>
                                        </p:attrNameLst>
                                      </p:cBhvr>
                                      <p:to>
                                        <p:strVal val="visible"/>
                                      </p:to>
                                    </p:set>
                                    <p:anim calcmode="lin" valueType="num">
                                      <p:cBhvr additive="base">
                                        <p:cTn dur="1000" fill="hold" id="103"/>
                                        <p:tgtEl>
                                          <p:spTgt spid="26"/>
                                        </p:tgtEl>
                                        <p:attrNameLst>
                                          <p:attrName>ppt_x</p:attrName>
                                        </p:attrNameLst>
                                      </p:cBhvr>
                                      <p:tavLst>
                                        <p:tav tm="0">
                                          <p:val>
                                            <p:strVal val="0-#ppt_w/2"/>
                                          </p:val>
                                        </p:tav>
                                        <p:tav tm="100000">
                                          <p:val>
                                            <p:strVal val="#ppt_x"/>
                                          </p:val>
                                        </p:tav>
                                      </p:tavLst>
                                    </p:anim>
                                    <p:anim calcmode="lin" valueType="num">
                                      <p:cBhvr additive="base">
                                        <p:cTn dur="1000" fill="hold" id="104"/>
                                        <p:tgtEl>
                                          <p:spTgt spid="26"/>
                                        </p:tgtEl>
                                        <p:attrNameLst>
                                          <p:attrName>ppt_y</p:attrName>
                                        </p:attrNameLst>
                                      </p:cBhvr>
                                      <p:tavLst>
                                        <p:tav tm="0">
                                          <p:val>
                                            <p:strVal val="1+#ppt_h/2"/>
                                          </p:val>
                                        </p:tav>
                                        <p:tav tm="100000">
                                          <p:val>
                                            <p:strVal val="#ppt_y"/>
                                          </p:val>
                                        </p:tav>
                                      </p:tavLst>
                                    </p:anim>
                                  </p:childTnLst>
                                </p:cTn>
                              </p:par>
                              <p:par>
                                <p:cTn accel="50000" fill="hold" grpId="0" id="105" nodeType="withEffect" presetClass="entr" presetID="2" presetSubtype="12">
                                  <p:stCondLst>
                                    <p:cond delay="0"/>
                                  </p:stCondLst>
                                  <p:childTnLst>
                                    <p:set>
                                      <p:cBhvr>
                                        <p:cTn dur="1" fill="hold" id="106">
                                          <p:stCondLst>
                                            <p:cond delay="0"/>
                                          </p:stCondLst>
                                        </p:cTn>
                                        <p:tgtEl>
                                          <p:spTgt spid="27"/>
                                        </p:tgtEl>
                                        <p:attrNameLst>
                                          <p:attrName>style.visibility</p:attrName>
                                        </p:attrNameLst>
                                      </p:cBhvr>
                                      <p:to>
                                        <p:strVal val="visible"/>
                                      </p:to>
                                    </p:set>
                                    <p:anim calcmode="lin" valueType="num">
                                      <p:cBhvr additive="base">
                                        <p:cTn dur="1000" fill="hold" id="107"/>
                                        <p:tgtEl>
                                          <p:spTgt spid="27"/>
                                        </p:tgtEl>
                                        <p:attrNameLst>
                                          <p:attrName>ppt_x</p:attrName>
                                        </p:attrNameLst>
                                      </p:cBhvr>
                                      <p:tavLst>
                                        <p:tav tm="0">
                                          <p:val>
                                            <p:strVal val="0-#ppt_w/2"/>
                                          </p:val>
                                        </p:tav>
                                        <p:tav tm="100000">
                                          <p:val>
                                            <p:strVal val="#ppt_x"/>
                                          </p:val>
                                        </p:tav>
                                      </p:tavLst>
                                    </p:anim>
                                    <p:anim calcmode="lin" valueType="num">
                                      <p:cBhvr additive="base">
                                        <p:cTn dur="1000" fill="hold" id="108"/>
                                        <p:tgtEl>
                                          <p:spTgt spid="27"/>
                                        </p:tgtEl>
                                        <p:attrNameLst>
                                          <p:attrName>ppt_y</p:attrName>
                                        </p:attrNameLst>
                                      </p:cBhvr>
                                      <p:tavLst>
                                        <p:tav tm="0">
                                          <p:val>
                                            <p:strVal val="1+#ppt_h/2"/>
                                          </p:val>
                                        </p:tav>
                                        <p:tav tm="100000">
                                          <p:val>
                                            <p:strVal val="#ppt_y"/>
                                          </p:val>
                                        </p:tav>
                                      </p:tavLst>
                                    </p:anim>
                                  </p:childTnLst>
                                </p:cTn>
                              </p:par>
                              <p:par>
                                <p:cTn accel="50000" fill="hold" grpId="0" id="109" nodeType="withEffect" presetClass="entr" presetID="2" presetSubtype="12">
                                  <p:stCondLst>
                                    <p:cond delay="0"/>
                                  </p:stCondLst>
                                  <p:childTnLst>
                                    <p:set>
                                      <p:cBhvr>
                                        <p:cTn dur="1" fill="hold" id="110">
                                          <p:stCondLst>
                                            <p:cond delay="0"/>
                                          </p:stCondLst>
                                        </p:cTn>
                                        <p:tgtEl>
                                          <p:spTgt spid="28"/>
                                        </p:tgtEl>
                                        <p:attrNameLst>
                                          <p:attrName>style.visibility</p:attrName>
                                        </p:attrNameLst>
                                      </p:cBhvr>
                                      <p:to>
                                        <p:strVal val="visible"/>
                                      </p:to>
                                    </p:set>
                                    <p:anim calcmode="lin" valueType="num">
                                      <p:cBhvr additive="base">
                                        <p:cTn dur="1000" fill="hold" id="111"/>
                                        <p:tgtEl>
                                          <p:spTgt spid="28"/>
                                        </p:tgtEl>
                                        <p:attrNameLst>
                                          <p:attrName>ppt_x</p:attrName>
                                        </p:attrNameLst>
                                      </p:cBhvr>
                                      <p:tavLst>
                                        <p:tav tm="0">
                                          <p:val>
                                            <p:strVal val="0-#ppt_w/2"/>
                                          </p:val>
                                        </p:tav>
                                        <p:tav tm="100000">
                                          <p:val>
                                            <p:strVal val="#ppt_x"/>
                                          </p:val>
                                        </p:tav>
                                      </p:tavLst>
                                    </p:anim>
                                    <p:anim calcmode="lin" valueType="num">
                                      <p:cBhvr additive="base">
                                        <p:cTn dur="1000" fill="hold" id="112"/>
                                        <p:tgtEl>
                                          <p:spTgt spid="28"/>
                                        </p:tgtEl>
                                        <p:attrNameLst>
                                          <p:attrName>ppt_y</p:attrName>
                                        </p:attrNameLst>
                                      </p:cBhvr>
                                      <p:tavLst>
                                        <p:tav tm="0">
                                          <p:val>
                                            <p:strVal val="1+#ppt_h/2"/>
                                          </p:val>
                                        </p:tav>
                                        <p:tav tm="100000">
                                          <p:val>
                                            <p:strVal val="#ppt_y"/>
                                          </p:val>
                                        </p:tav>
                                      </p:tavLst>
                                    </p:anim>
                                  </p:childTnLst>
                                </p:cTn>
                              </p:par>
                              <p:par>
                                <p:cTn accel="50000" fill="hold" grpId="0" id="113" nodeType="withEffect" presetClass="entr" presetID="2" presetSubtype="12">
                                  <p:stCondLst>
                                    <p:cond delay="0"/>
                                  </p:stCondLst>
                                  <p:childTnLst>
                                    <p:set>
                                      <p:cBhvr>
                                        <p:cTn dur="1" fill="hold" id="114">
                                          <p:stCondLst>
                                            <p:cond delay="0"/>
                                          </p:stCondLst>
                                        </p:cTn>
                                        <p:tgtEl>
                                          <p:spTgt spid="29"/>
                                        </p:tgtEl>
                                        <p:attrNameLst>
                                          <p:attrName>style.visibility</p:attrName>
                                        </p:attrNameLst>
                                      </p:cBhvr>
                                      <p:to>
                                        <p:strVal val="visible"/>
                                      </p:to>
                                    </p:set>
                                    <p:anim calcmode="lin" valueType="num">
                                      <p:cBhvr additive="base">
                                        <p:cTn dur="1000" fill="hold" id="115"/>
                                        <p:tgtEl>
                                          <p:spTgt spid="29"/>
                                        </p:tgtEl>
                                        <p:attrNameLst>
                                          <p:attrName>ppt_x</p:attrName>
                                        </p:attrNameLst>
                                      </p:cBhvr>
                                      <p:tavLst>
                                        <p:tav tm="0">
                                          <p:val>
                                            <p:strVal val="0-#ppt_w/2"/>
                                          </p:val>
                                        </p:tav>
                                        <p:tav tm="100000">
                                          <p:val>
                                            <p:strVal val="#ppt_x"/>
                                          </p:val>
                                        </p:tav>
                                      </p:tavLst>
                                    </p:anim>
                                    <p:anim calcmode="lin" valueType="num">
                                      <p:cBhvr additive="base">
                                        <p:cTn dur="1000" fill="hold" id="116"/>
                                        <p:tgtEl>
                                          <p:spTgt spid="29"/>
                                        </p:tgtEl>
                                        <p:attrNameLst>
                                          <p:attrName>ppt_y</p:attrName>
                                        </p:attrNameLst>
                                      </p:cBhvr>
                                      <p:tavLst>
                                        <p:tav tm="0">
                                          <p:val>
                                            <p:strVal val="1+#ppt_h/2"/>
                                          </p:val>
                                        </p:tav>
                                        <p:tav tm="100000">
                                          <p:val>
                                            <p:strVal val="#ppt_y"/>
                                          </p:val>
                                        </p:tav>
                                      </p:tavLst>
                                    </p:anim>
                                  </p:childTnLst>
                                </p:cTn>
                              </p:par>
                              <p:par>
                                <p:cTn accel="50000" fill="hold" grpId="0" id="117" nodeType="withEffect" presetClass="entr" presetID="2" presetSubtype="12">
                                  <p:stCondLst>
                                    <p:cond delay="0"/>
                                  </p:stCondLst>
                                  <p:childTnLst>
                                    <p:set>
                                      <p:cBhvr>
                                        <p:cTn dur="1" fill="hold" id="118">
                                          <p:stCondLst>
                                            <p:cond delay="0"/>
                                          </p:stCondLst>
                                        </p:cTn>
                                        <p:tgtEl>
                                          <p:spTgt spid="30"/>
                                        </p:tgtEl>
                                        <p:attrNameLst>
                                          <p:attrName>style.visibility</p:attrName>
                                        </p:attrNameLst>
                                      </p:cBhvr>
                                      <p:to>
                                        <p:strVal val="visible"/>
                                      </p:to>
                                    </p:set>
                                    <p:anim calcmode="lin" valueType="num">
                                      <p:cBhvr additive="base">
                                        <p:cTn dur="1000" fill="hold" id="119"/>
                                        <p:tgtEl>
                                          <p:spTgt spid="30"/>
                                        </p:tgtEl>
                                        <p:attrNameLst>
                                          <p:attrName>ppt_x</p:attrName>
                                        </p:attrNameLst>
                                      </p:cBhvr>
                                      <p:tavLst>
                                        <p:tav tm="0">
                                          <p:val>
                                            <p:strVal val="0-#ppt_w/2"/>
                                          </p:val>
                                        </p:tav>
                                        <p:tav tm="100000">
                                          <p:val>
                                            <p:strVal val="#ppt_x"/>
                                          </p:val>
                                        </p:tav>
                                      </p:tavLst>
                                    </p:anim>
                                    <p:anim calcmode="lin" valueType="num">
                                      <p:cBhvr additive="base">
                                        <p:cTn dur="1000" fill="hold" id="120"/>
                                        <p:tgtEl>
                                          <p:spTgt spid="30"/>
                                        </p:tgtEl>
                                        <p:attrNameLst>
                                          <p:attrName>ppt_y</p:attrName>
                                        </p:attrNameLst>
                                      </p:cBhvr>
                                      <p:tavLst>
                                        <p:tav tm="0">
                                          <p:val>
                                            <p:strVal val="1+#ppt_h/2"/>
                                          </p:val>
                                        </p:tav>
                                        <p:tav tm="100000">
                                          <p:val>
                                            <p:strVal val="#ppt_y"/>
                                          </p:val>
                                        </p:tav>
                                      </p:tavLst>
                                    </p:anim>
                                  </p:childTnLst>
                                </p:cTn>
                              </p:par>
                              <p:par>
                                <p:cTn accel="50000" fill="hold" grpId="0" id="121" nodeType="withEffect" presetClass="entr" presetID="2" presetSubtype="12">
                                  <p:stCondLst>
                                    <p:cond delay="0"/>
                                  </p:stCondLst>
                                  <p:childTnLst>
                                    <p:set>
                                      <p:cBhvr>
                                        <p:cTn dur="1" fill="hold" id="122">
                                          <p:stCondLst>
                                            <p:cond delay="0"/>
                                          </p:stCondLst>
                                        </p:cTn>
                                        <p:tgtEl>
                                          <p:spTgt spid="31"/>
                                        </p:tgtEl>
                                        <p:attrNameLst>
                                          <p:attrName>style.visibility</p:attrName>
                                        </p:attrNameLst>
                                      </p:cBhvr>
                                      <p:to>
                                        <p:strVal val="visible"/>
                                      </p:to>
                                    </p:set>
                                    <p:anim calcmode="lin" valueType="num">
                                      <p:cBhvr additive="base">
                                        <p:cTn dur="1000" fill="hold" id="123"/>
                                        <p:tgtEl>
                                          <p:spTgt spid="31"/>
                                        </p:tgtEl>
                                        <p:attrNameLst>
                                          <p:attrName>ppt_x</p:attrName>
                                        </p:attrNameLst>
                                      </p:cBhvr>
                                      <p:tavLst>
                                        <p:tav tm="0">
                                          <p:val>
                                            <p:strVal val="0-#ppt_w/2"/>
                                          </p:val>
                                        </p:tav>
                                        <p:tav tm="100000">
                                          <p:val>
                                            <p:strVal val="#ppt_x"/>
                                          </p:val>
                                        </p:tav>
                                      </p:tavLst>
                                    </p:anim>
                                    <p:anim calcmode="lin" valueType="num">
                                      <p:cBhvr additive="base">
                                        <p:cTn dur="1000" fill="hold" id="124"/>
                                        <p:tgtEl>
                                          <p:spTgt spid="31"/>
                                        </p:tgtEl>
                                        <p:attrNameLst>
                                          <p:attrName>ppt_y</p:attrName>
                                        </p:attrNameLst>
                                      </p:cBhvr>
                                      <p:tavLst>
                                        <p:tav tm="0">
                                          <p:val>
                                            <p:strVal val="1+#ppt_h/2"/>
                                          </p:val>
                                        </p:tav>
                                        <p:tav tm="100000">
                                          <p:val>
                                            <p:strVal val="#ppt_y"/>
                                          </p:val>
                                        </p:tav>
                                      </p:tavLst>
                                    </p:anim>
                                  </p:childTnLst>
                                </p:cTn>
                              </p:par>
                              <p:par>
                                <p:cTn accel="50000" fill="hold" grpId="0" id="125" nodeType="withEffect" presetClass="entr" presetID="2" presetSubtype="12">
                                  <p:stCondLst>
                                    <p:cond delay="0"/>
                                  </p:stCondLst>
                                  <p:childTnLst>
                                    <p:set>
                                      <p:cBhvr>
                                        <p:cTn dur="1" fill="hold" id="126">
                                          <p:stCondLst>
                                            <p:cond delay="0"/>
                                          </p:stCondLst>
                                        </p:cTn>
                                        <p:tgtEl>
                                          <p:spTgt spid="32"/>
                                        </p:tgtEl>
                                        <p:attrNameLst>
                                          <p:attrName>style.visibility</p:attrName>
                                        </p:attrNameLst>
                                      </p:cBhvr>
                                      <p:to>
                                        <p:strVal val="visible"/>
                                      </p:to>
                                    </p:set>
                                    <p:anim calcmode="lin" valueType="num">
                                      <p:cBhvr additive="base">
                                        <p:cTn dur="1000" fill="hold" id="127"/>
                                        <p:tgtEl>
                                          <p:spTgt spid="32"/>
                                        </p:tgtEl>
                                        <p:attrNameLst>
                                          <p:attrName>ppt_x</p:attrName>
                                        </p:attrNameLst>
                                      </p:cBhvr>
                                      <p:tavLst>
                                        <p:tav tm="0">
                                          <p:val>
                                            <p:strVal val="0-#ppt_w/2"/>
                                          </p:val>
                                        </p:tav>
                                        <p:tav tm="100000">
                                          <p:val>
                                            <p:strVal val="#ppt_x"/>
                                          </p:val>
                                        </p:tav>
                                      </p:tavLst>
                                    </p:anim>
                                    <p:anim calcmode="lin" valueType="num">
                                      <p:cBhvr additive="base">
                                        <p:cTn dur="1000" fill="hold" id="128"/>
                                        <p:tgtEl>
                                          <p:spTgt spid="32"/>
                                        </p:tgtEl>
                                        <p:attrNameLst>
                                          <p:attrName>ppt_y</p:attrName>
                                        </p:attrNameLst>
                                      </p:cBhvr>
                                      <p:tavLst>
                                        <p:tav tm="0">
                                          <p:val>
                                            <p:strVal val="1+#ppt_h/2"/>
                                          </p:val>
                                        </p:tav>
                                        <p:tav tm="100000">
                                          <p:val>
                                            <p:strVal val="#ppt_y"/>
                                          </p:val>
                                        </p:tav>
                                      </p:tavLst>
                                    </p:anim>
                                  </p:childTnLst>
                                </p:cTn>
                              </p:par>
                              <p:par>
                                <p:cTn accel="50000" fill="hold" grpId="0" id="129" nodeType="withEffect" presetClass="entr" presetID="2" presetSubtype="12">
                                  <p:stCondLst>
                                    <p:cond delay="0"/>
                                  </p:stCondLst>
                                  <p:childTnLst>
                                    <p:set>
                                      <p:cBhvr>
                                        <p:cTn dur="1" fill="hold" id="130">
                                          <p:stCondLst>
                                            <p:cond delay="0"/>
                                          </p:stCondLst>
                                        </p:cTn>
                                        <p:tgtEl>
                                          <p:spTgt spid="33"/>
                                        </p:tgtEl>
                                        <p:attrNameLst>
                                          <p:attrName>style.visibility</p:attrName>
                                        </p:attrNameLst>
                                      </p:cBhvr>
                                      <p:to>
                                        <p:strVal val="visible"/>
                                      </p:to>
                                    </p:set>
                                    <p:anim calcmode="lin" valueType="num">
                                      <p:cBhvr additive="base">
                                        <p:cTn dur="1000" fill="hold" id="131"/>
                                        <p:tgtEl>
                                          <p:spTgt spid="33"/>
                                        </p:tgtEl>
                                        <p:attrNameLst>
                                          <p:attrName>ppt_x</p:attrName>
                                        </p:attrNameLst>
                                      </p:cBhvr>
                                      <p:tavLst>
                                        <p:tav tm="0">
                                          <p:val>
                                            <p:strVal val="0-#ppt_w/2"/>
                                          </p:val>
                                        </p:tav>
                                        <p:tav tm="100000">
                                          <p:val>
                                            <p:strVal val="#ppt_x"/>
                                          </p:val>
                                        </p:tav>
                                      </p:tavLst>
                                    </p:anim>
                                    <p:anim calcmode="lin" valueType="num">
                                      <p:cBhvr additive="base">
                                        <p:cTn dur="1000" fill="hold" id="132"/>
                                        <p:tgtEl>
                                          <p:spTgt spid="33"/>
                                        </p:tgtEl>
                                        <p:attrNameLst>
                                          <p:attrName>ppt_y</p:attrName>
                                        </p:attrNameLst>
                                      </p:cBhvr>
                                      <p:tavLst>
                                        <p:tav tm="0">
                                          <p:val>
                                            <p:strVal val="1+#ppt_h/2"/>
                                          </p:val>
                                        </p:tav>
                                        <p:tav tm="100000">
                                          <p:val>
                                            <p:strVal val="#ppt_y"/>
                                          </p:val>
                                        </p:tav>
                                      </p:tavLst>
                                    </p:anim>
                                  </p:childTnLst>
                                </p:cTn>
                              </p:par>
                              <p:par>
                                <p:cTn accel="50000" fill="hold" grpId="0" id="133" nodeType="withEffect" presetClass="entr" presetID="2" presetSubtype="12">
                                  <p:stCondLst>
                                    <p:cond delay="0"/>
                                  </p:stCondLst>
                                  <p:childTnLst>
                                    <p:set>
                                      <p:cBhvr>
                                        <p:cTn dur="1" fill="hold" id="134">
                                          <p:stCondLst>
                                            <p:cond delay="0"/>
                                          </p:stCondLst>
                                        </p:cTn>
                                        <p:tgtEl>
                                          <p:spTgt spid="34"/>
                                        </p:tgtEl>
                                        <p:attrNameLst>
                                          <p:attrName>style.visibility</p:attrName>
                                        </p:attrNameLst>
                                      </p:cBhvr>
                                      <p:to>
                                        <p:strVal val="visible"/>
                                      </p:to>
                                    </p:set>
                                    <p:anim calcmode="lin" valueType="num">
                                      <p:cBhvr additive="base">
                                        <p:cTn dur="1000" fill="hold" id="135"/>
                                        <p:tgtEl>
                                          <p:spTgt spid="34"/>
                                        </p:tgtEl>
                                        <p:attrNameLst>
                                          <p:attrName>ppt_x</p:attrName>
                                        </p:attrNameLst>
                                      </p:cBhvr>
                                      <p:tavLst>
                                        <p:tav tm="0">
                                          <p:val>
                                            <p:strVal val="0-#ppt_w/2"/>
                                          </p:val>
                                        </p:tav>
                                        <p:tav tm="100000">
                                          <p:val>
                                            <p:strVal val="#ppt_x"/>
                                          </p:val>
                                        </p:tav>
                                      </p:tavLst>
                                    </p:anim>
                                    <p:anim calcmode="lin" valueType="num">
                                      <p:cBhvr additive="base">
                                        <p:cTn dur="1000" fill="hold" id="136"/>
                                        <p:tgtEl>
                                          <p:spTgt spid="34"/>
                                        </p:tgtEl>
                                        <p:attrNameLst>
                                          <p:attrName>ppt_y</p:attrName>
                                        </p:attrNameLst>
                                      </p:cBhvr>
                                      <p:tavLst>
                                        <p:tav tm="0">
                                          <p:val>
                                            <p:strVal val="1+#ppt_h/2"/>
                                          </p:val>
                                        </p:tav>
                                        <p:tav tm="100000">
                                          <p:val>
                                            <p:strVal val="#ppt_y"/>
                                          </p:val>
                                        </p:tav>
                                      </p:tavLst>
                                    </p:anim>
                                  </p:childTnLst>
                                </p:cTn>
                              </p:par>
                              <p:par>
                                <p:cTn accel="50000" fill="hold" grpId="0" id="137" nodeType="withEffect" presetClass="entr" presetID="2" presetSubtype="12">
                                  <p:stCondLst>
                                    <p:cond delay="0"/>
                                  </p:stCondLst>
                                  <p:childTnLst>
                                    <p:set>
                                      <p:cBhvr>
                                        <p:cTn dur="1" fill="hold" id="138">
                                          <p:stCondLst>
                                            <p:cond delay="0"/>
                                          </p:stCondLst>
                                        </p:cTn>
                                        <p:tgtEl>
                                          <p:spTgt spid="35"/>
                                        </p:tgtEl>
                                        <p:attrNameLst>
                                          <p:attrName>style.visibility</p:attrName>
                                        </p:attrNameLst>
                                      </p:cBhvr>
                                      <p:to>
                                        <p:strVal val="visible"/>
                                      </p:to>
                                    </p:set>
                                    <p:anim calcmode="lin" valueType="num">
                                      <p:cBhvr additive="base">
                                        <p:cTn dur="1000" fill="hold" id="139"/>
                                        <p:tgtEl>
                                          <p:spTgt spid="35"/>
                                        </p:tgtEl>
                                        <p:attrNameLst>
                                          <p:attrName>ppt_x</p:attrName>
                                        </p:attrNameLst>
                                      </p:cBhvr>
                                      <p:tavLst>
                                        <p:tav tm="0">
                                          <p:val>
                                            <p:strVal val="0-#ppt_w/2"/>
                                          </p:val>
                                        </p:tav>
                                        <p:tav tm="100000">
                                          <p:val>
                                            <p:strVal val="#ppt_x"/>
                                          </p:val>
                                        </p:tav>
                                      </p:tavLst>
                                    </p:anim>
                                    <p:anim calcmode="lin" valueType="num">
                                      <p:cBhvr additive="base">
                                        <p:cTn dur="1000" fill="hold" id="140"/>
                                        <p:tgtEl>
                                          <p:spTgt spid="35"/>
                                        </p:tgtEl>
                                        <p:attrNameLst>
                                          <p:attrName>ppt_y</p:attrName>
                                        </p:attrNameLst>
                                      </p:cBhvr>
                                      <p:tavLst>
                                        <p:tav tm="0">
                                          <p:val>
                                            <p:strVal val="1+#ppt_h/2"/>
                                          </p:val>
                                        </p:tav>
                                        <p:tav tm="100000">
                                          <p:val>
                                            <p:strVal val="#ppt_y"/>
                                          </p:val>
                                        </p:tav>
                                      </p:tavLst>
                                    </p:anim>
                                  </p:childTnLst>
                                </p:cTn>
                              </p:par>
                              <p:par>
                                <p:cTn accel="50000" fill="hold" grpId="0" id="141" nodeType="withEffect" presetClass="entr" presetID="2" presetSubtype="12">
                                  <p:stCondLst>
                                    <p:cond delay="0"/>
                                  </p:stCondLst>
                                  <p:childTnLst>
                                    <p:set>
                                      <p:cBhvr>
                                        <p:cTn dur="1" fill="hold" id="142">
                                          <p:stCondLst>
                                            <p:cond delay="0"/>
                                          </p:stCondLst>
                                        </p:cTn>
                                        <p:tgtEl>
                                          <p:spTgt spid="36"/>
                                        </p:tgtEl>
                                        <p:attrNameLst>
                                          <p:attrName>style.visibility</p:attrName>
                                        </p:attrNameLst>
                                      </p:cBhvr>
                                      <p:to>
                                        <p:strVal val="visible"/>
                                      </p:to>
                                    </p:set>
                                    <p:anim calcmode="lin" valueType="num">
                                      <p:cBhvr additive="base">
                                        <p:cTn dur="1000" fill="hold" id="143"/>
                                        <p:tgtEl>
                                          <p:spTgt spid="36"/>
                                        </p:tgtEl>
                                        <p:attrNameLst>
                                          <p:attrName>ppt_x</p:attrName>
                                        </p:attrNameLst>
                                      </p:cBhvr>
                                      <p:tavLst>
                                        <p:tav tm="0">
                                          <p:val>
                                            <p:strVal val="0-#ppt_w/2"/>
                                          </p:val>
                                        </p:tav>
                                        <p:tav tm="100000">
                                          <p:val>
                                            <p:strVal val="#ppt_x"/>
                                          </p:val>
                                        </p:tav>
                                      </p:tavLst>
                                    </p:anim>
                                    <p:anim calcmode="lin" valueType="num">
                                      <p:cBhvr additive="base">
                                        <p:cTn dur="1000" fill="hold" id="144"/>
                                        <p:tgtEl>
                                          <p:spTgt spid="36"/>
                                        </p:tgtEl>
                                        <p:attrNameLst>
                                          <p:attrName>ppt_y</p:attrName>
                                        </p:attrNameLst>
                                      </p:cBhvr>
                                      <p:tavLst>
                                        <p:tav tm="0">
                                          <p:val>
                                            <p:strVal val="1+#ppt_h/2"/>
                                          </p:val>
                                        </p:tav>
                                        <p:tav tm="100000">
                                          <p:val>
                                            <p:strVal val="#ppt_y"/>
                                          </p:val>
                                        </p:tav>
                                      </p:tavLst>
                                    </p:anim>
                                  </p:childTnLst>
                                </p:cTn>
                              </p:par>
                              <p:par>
                                <p:cTn accel="50000" fill="hold" grpId="0" id="145" nodeType="withEffect" presetClass="entr" presetID="2" presetSubtype="12">
                                  <p:stCondLst>
                                    <p:cond delay="0"/>
                                  </p:stCondLst>
                                  <p:childTnLst>
                                    <p:set>
                                      <p:cBhvr>
                                        <p:cTn dur="1" fill="hold" id="146">
                                          <p:stCondLst>
                                            <p:cond delay="0"/>
                                          </p:stCondLst>
                                        </p:cTn>
                                        <p:tgtEl>
                                          <p:spTgt spid="37"/>
                                        </p:tgtEl>
                                        <p:attrNameLst>
                                          <p:attrName>style.visibility</p:attrName>
                                        </p:attrNameLst>
                                      </p:cBhvr>
                                      <p:to>
                                        <p:strVal val="visible"/>
                                      </p:to>
                                    </p:set>
                                    <p:anim calcmode="lin" valueType="num">
                                      <p:cBhvr additive="base">
                                        <p:cTn dur="1000" fill="hold" id="147"/>
                                        <p:tgtEl>
                                          <p:spTgt spid="37"/>
                                        </p:tgtEl>
                                        <p:attrNameLst>
                                          <p:attrName>ppt_x</p:attrName>
                                        </p:attrNameLst>
                                      </p:cBhvr>
                                      <p:tavLst>
                                        <p:tav tm="0">
                                          <p:val>
                                            <p:strVal val="0-#ppt_w/2"/>
                                          </p:val>
                                        </p:tav>
                                        <p:tav tm="100000">
                                          <p:val>
                                            <p:strVal val="#ppt_x"/>
                                          </p:val>
                                        </p:tav>
                                      </p:tavLst>
                                    </p:anim>
                                    <p:anim calcmode="lin" valueType="num">
                                      <p:cBhvr additive="base">
                                        <p:cTn dur="1000" fill="hold" id="148"/>
                                        <p:tgtEl>
                                          <p:spTgt spid="37"/>
                                        </p:tgtEl>
                                        <p:attrNameLst>
                                          <p:attrName>ppt_y</p:attrName>
                                        </p:attrNameLst>
                                      </p:cBhvr>
                                      <p:tavLst>
                                        <p:tav tm="0">
                                          <p:val>
                                            <p:strVal val="1+#ppt_h/2"/>
                                          </p:val>
                                        </p:tav>
                                        <p:tav tm="100000">
                                          <p:val>
                                            <p:strVal val="#ppt_y"/>
                                          </p:val>
                                        </p:tav>
                                      </p:tavLst>
                                    </p:anim>
                                  </p:childTnLst>
                                </p:cTn>
                              </p:par>
                              <p:par>
                                <p:cTn accel="50000" fill="hold" grpId="0" id="149" nodeType="withEffect" presetClass="entr" presetID="2" presetSubtype="12">
                                  <p:stCondLst>
                                    <p:cond delay="0"/>
                                  </p:stCondLst>
                                  <p:childTnLst>
                                    <p:set>
                                      <p:cBhvr>
                                        <p:cTn dur="1" fill="hold" id="150">
                                          <p:stCondLst>
                                            <p:cond delay="0"/>
                                          </p:stCondLst>
                                        </p:cTn>
                                        <p:tgtEl>
                                          <p:spTgt spid="38"/>
                                        </p:tgtEl>
                                        <p:attrNameLst>
                                          <p:attrName>style.visibility</p:attrName>
                                        </p:attrNameLst>
                                      </p:cBhvr>
                                      <p:to>
                                        <p:strVal val="visible"/>
                                      </p:to>
                                    </p:set>
                                    <p:anim calcmode="lin" valueType="num">
                                      <p:cBhvr additive="base">
                                        <p:cTn dur="1000" fill="hold" id="151"/>
                                        <p:tgtEl>
                                          <p:spTgt spid="38"/>
                                        </p:tgtEl>
                                        <p:attrNameLst>
                                          <p:attrName>ppt_x</p:attrName>
                                        </p:attrNameLst>
                                      </p:cBhvr>
                                      <p:tavLst>
                                        <p:tav tm="0">
                                          <p:val>
                                            <p:strVal val="0-#ppt_w/2"/>
                                          </p:val>
                                        </p:tav>
                                        <p:tav tm="100000">
                                          <p:val>
                                            <p:strVal val="#ppt_x"/>
                                          </p:val>
                                        </p:tav>
                                      </p:tavLst>
                                    </p:anim>
                                    <p:anim calcmode="lin" valueType="num">
                                      <p:cBhvr additive="base">
                                        <p:cTn dur="1000" fill="hold" id="152"/>
                                        <p:tgtEl>
                                          <p:spTgt spid="38"/>
                                        </p:tgtEl>
                                        <p:attrNameLst>
                                          <p:attrName>ppt_y</p:attrName>
                                        </p:attrNameLst>
                                      </p:cBhvr>
                                      <p:tavLst>
                                        <p:tav tm="0">
                                          <p:val>
                                            <p:strVal val="1+#ppt_h/2"/>
                                          </p:val>
                                        </p:tav>
                                        <p:tav tm="100000">
                                          <p:val>
                                            <p:strVal val="#ppt_y"/>
                                          </p:val>
                                        </p:tav>
                                      </p:tavLst>
                                    </p:anim>
                                  </p:childTnLst>
                                </p:cTn>
                              </p:par>
                              <p:par>
                                <p:cTn accel="50000" fill="hold" grpId="0" id="153" nodeType="withEffect" presetClass="entr" presetID="2" presetSubtype="12">
                                  <p:stCondLst>
                                    <p:cond delay="0"/>
                                  </p:stCondLst>
                                  <p:childTnLst>
                                    <p:set>
                                      <p:cBhvr>
                                        <p:cTn dur="1" fill="hold" id="154">
                                          <p:stCondLst>
                                            <p:cond delay="0"/>
                                          </p:stCondLst>
                                        </p:cTn>
                                        <p:tgtEl>
                                          <p:spTgt spid="39"/>
                                        </p:tgtEl>
                                        <p:attrNameLst>
                                          <p:attrName>style.visibility</p:attrName>
                                        </p:attrNameLst>
                                      </p:cBhvr>
                                      <p:to>
                                        <p:strVal val="visible"/>
                                      </p:to>
                                    </p:set>
                                    <p:anim calcmode="lin" valueType="num">
                                      <p:cBhvr additive="base">
                                        <p:cTn dur="1000" fill="hold" id="155"/>
                                        <p:tgtEl>
                                          <p:spTgt spid="39"/>
                                        </p:tgtEl>
                                        <p:attrNameLst>
                                          <p:attrName>ppt_x</p:attrName>
                                        </p:attrNameLst>
                                      </p:cBhvr>
                                      <p:tavLst>
                                        <p:tav tm="0">
                                          <p:val>
                                            <p:strVal val="0-#ppt_w/2"/>
                                          </p:val>
                                        </p:tav>
                                        <p:tav tm="100000">
                                          <p:val>
                                            <p:strVal val="#ppt_x"/>
                                          </p:val>
                                        </p:tav>
                                      </p:tavLst>
                                    </p:anim>
                                    <p:anim calcmode="lin" valueType="num">
                                      <p:cBhvr additive="base">
                                        <p:cTn dur="1000" fill="hold" id="156"/>
                                        <p:tgtEl>
                                          <p:spTgt spid="39"/>
                                        </p:tgtEl>
                                        <p:attrNameLst>
                                          <p:attrName>ppt_y</p:attrName>
                                        </p:attrNameLst>
                                      </p:cBhvr>
                                      <p:tavLst>
                                        <p:tav tm="0">
                                          <p:val>
                                            <p:strVal val="1+#ppt_h/2"/>
                                          </p:val>
                                        </p:tav>
                                        <p:tav tm="100000">
                                          <p:val>
                                            <p:strVal val="#ppt_y"/>
                                          </p:val>
                                        </p:tav>
                                      </p:tavLst>
                                    </p:anim>
                                  </p:childTnLst>
                                </p:cTn>
                              </p:par>
                              <p:par>
                                <p:cTn accel="50000" fill="hold" grpId="0" id="157" nodeType="withEffect" presetClass="entr" presetID="2" presetSubtype="12">
                                  <p:stCondLst>
                                    <p:cond delay="0"/>
                                  </p:stCondLst>
                                  <p:childTnLst>
                                    <p:set>
                                      <p:cBhvr>
                                        <p:cTn dur="1" fill="hold" id="158">
                                          <p:stCondLst>
                                            <p:cond delay="0"/>
                                          </p:stCondLst>
                                        </p:cTn>
                                        <p:tgtEl>
                                          <p:spTgt spid="40"/>
                                        </p:tgtEl>
                                        <p:attrNameLst>
                                          <p:attrName>style.visibility</p:attrName>
                                        </p:attrNameLst>
                                      </p:cBhvr>
                                      <p:to>
                                        <p:strVal val="visible"/>
                                      </p:to>
                                    </p:set>
                                    <p:anim calcmode="lin" valueType="num">
                                      <p:cBhvr additive="base">
                                        <p:cTn dur="1000" fill="hold" id="159"/>
                                        <p:tgtEl>
                                          <p:spTgt spid="40"/>
                                        </p:tgtEl>
                                        <p:attrNameLst>
                                          <p:attrName>ppt_x</p:attrName>
                                        </p:attrNameLst>
                                      </p:cBhvr>
                                      <p:tavLst>
                                        <p:tav tm="0">
                                          <p:val>
                                            <p:strVal val="0-#ppt_w/2"/>
                                          </p:val>
                                        </p:tav>
                                        <p:tav tm="100000">
                                          <p:val>
                                            <p:strVal val="#ppt_x"/>
                                          </p:val>
                                        </p:tav>
                                      </p:tavLst>
                                    </p:anim>
                                    <p:anim calcmode="lin" valueType="num">
                                      <p:cBhvr additive="base">
                                        <p:cTn dur="1000" fill="hold" id="160"/>
                                        <p:tgtEl>
                                          <p:spTgt spid="40"/>
                                        </p:tgtEl>
                                        <p:attrNameLst>
                                          <p:attrName>ppt_y</p:attrName>
                                        </p:attrNameLst>
                                      </p:cBhvr>
                                      <p:tavLst>
                                        <p:tav tm="0">
                                          <p:val>
                                            <p:strVal val="1+#ppt_h/2"/>
                                          </p:val>
                                        </p:tav>
                                        <p:tav tm="100000">
                                          <p:val>
                                            <p:strVal val="#ppt_y"/>
                                          </p:val>
                                        </p:tav>
                                      </p:tavLst>
                                    </p:anim>
                                  </p:childTnLst>
                                </p:cTn>
                              </p:par>
                              <p:par>
                                <p:cTn accel="50000" fill="hold" grpId="0" id="161" nodeType="withEffect" presetClass="entr" presetID="2" presetSubtype="12">
                                  <p:stCondLst>
                                    <p:cond delay="0"/>
                                  </p:stCondLst>
                                  <p:childTnLst>
                                    <p:set>
                                      <p:cBhvr>
                                        <p:cTn dur="1" fill="hold" id="162">
                                          <p:stCondLst>
                                            <p:cond delay="0"/>
                                          </p:stCondLst>
                                        </p:cTn>
                                        <p:tgtEl>
                                          <p:spTgt spid="41"/>
                                        </p:tgtEl>
                                        <p:attrNameLst>
                                          <p:attrName>style.visibility</p:attrName>
                                        </p:attrNameLst>
                                      </p:cBhvr>
                                      <p:to>
                                        <p:strVal val="visible"/>
                                      </p:to>
                                    </p:set>
                                    <p:anim calcmode="lin" valueType="num">
                                      <p:cBhvr additive="base">
                                        <p:cTn dur="1000" fill="hold" id="163"/>
                                        <p:tgtEl>
                                          <p:spTgt spid="41"/>
                                        </p:tgtEl>
                                        <p:attrNameLst>
                                          <p:attrName>ppt_x</p:attrName>
                                        </p:attrNameLst>
                                      </p:cBhvr>
                                      <p:tavLst>
                                        <p:tav tm="0">
                                          <p:val>
                                            <p:strVal val="0-#ppt_w/2"/>
                                          </p:val>
                                        </p:tav>
                                        <p:tav tm="100000">
                                          <p:val>
                                            <p:strVal val="#ppt_x"/>
                                          </p:val>
                                        </p:tav>
                                      </p:tavLst>
                                    </p:anim>
                                    <p:anim calcmode="lin" valueType="num">
                                      <p:cBhvr additive="base">
                                        <p:cTn dur="1000" fill="hold" id="164"/>
                                        <p:tgtEl>
                                          <p:spTgt spid="41"/>
                                        </p:tgtEl>
                                        <p:attrNameLst>
                                          <p:attrName>ppt_y</p:attrName>
                                        </p:attrNameLst>
                                      </p:cBhvr>
                                      <p:tavLst>
                                        <p:tav tm="0">
                                          <p:val>
                                            <p:strVal val="1+#ppt_h/2"/>
                                          </p:val>
                                        </p:tav>
                                        <p:tav tm="100000">
                                          <p:val>
                                            <p:strVal val="#ppt_y"/>
                                          </p:val>
                                        </p:tav>
                                      </p:tavLst>
                                    </p:anim>
                                  </p:childTnLst>
                                </p:cTn>
                              </p:par>
                              <p:par>
                                <p:cTn accel="50000" fill="hold" grpId="0" id="165" nodeType="withEffect" presetClass="entr" presetID="2" presetSubtype="12">
                                  <p:stCondLst>
                                    <p:cond delay="0"/>
                                  </p:stCondLst>
                                  <p:childTnLst>
                                    <p:set>
                                      <p:cBhvr>
                                        <p:cTn dur="1" fill="hold" id="166">
                                          <p:stCondLst>
                                            <p:cond delay="0"/>
                                          </p:stCondLst>
                                        </p:cTn>
                                        <p:tgtEl>
                                          <p:spTgt spid="42"/>
                                        </p:tgtEl>
                                        <p:attrNameLst>
                                          <p:attrName>style.visibility</p:attrName>
                                        </p:attrNameLst>
                                      </p:cBhvr>
                                      <p:to>
                                        <p:strVal val="visible"/>
                                      </p:to>
                                    </p:set>
                                    <p:anim calcmode="lin" valueType="num">
                                      <p:cBhvr additive="base">
                                        <p:cTn dur="1000" fill="hold" id="167"/>
                                        <p:tgtEl>
                                          <p:spTgt spid="42"/>
                                        </p:tgtEl>
                                        <p:attrNameLst>
                                          <p:attrName>ppt_x</p:attrName>
                                        </p:attrNameLst>
                                      </p:cBhvr>
                                      <p:tavLst>
                                        <p:tav tm="0">
                                          <p:val>
                                            <p:strVal val="0-#ppt_w/2"/>
                                          </p:val>
                                        </p:tav>
                                        <p:tav tm="100000">
                                          <p:val>
                                            <p:strVal val="#ppt_x"/>
                                          </p:val>
                                        </p:tav>
                                      </p:tavLst>
                                    </p:anim>
                                    <p:anim calcmode="lin" valueType="num">
                                      <p:cBhvr additive="base">
                                        <p:cTn dur="1000" fill="hold" id="168"/>
                                        <p:tgtEl>
                                          <p:spTgt spid="42"/>
                                        </p:tgtEl>
                                        <p:attrNameLst>
                                          <p:attrName>ppt_y</p:attrName>
                                        </p:attrNameLst>
                                      </p:cBhvr>
                                      <p:tavLst>
                                        <p:tav tm="0">
                                          <p:val>
                                            <p:strVal val="1+#ppt_h/2"/>
                                          </p:val>
                                        </p:tav>
                                        <p:tav tm="100000">
                                          <p:val>
                                            <p:strVal val="#ppt_y"/>
                                          </p:val>
                                        </p:tav>
                                      </p:tavLst>
                                    </p:anim>
                                  </p:childTnLst>
                                </p:cTn>
                              </p:par>
                              <p:par>
                                <p:cTn accel="50000" fill="hold" grpId="0" id="169" nodeType="withEffect" presetClass="entr" presetID="2" presetSubtype="12">
                                  <p:stCondLst>
                                    <p:cond delay="0"/>
                                  </p:stCondLst>
                                  <p:childTnLst>
                                    <p:set>
                                      <p:cBhvr>
                                        <p:cTn dur="1" fill="hold" id="170">
                                          <p:stCondLst>
                                            <p:cond delay="0"/>
                                          </p:stCondLst>
                                        </p:cTn>
                                        <p:tgtEl>
                                          <p:spTgt spid="43"/>
                                        </p:tgtEl>
                                        <p:attrNameLst>
                                          <p:attrName>style.visibility</p:attrName>
                                        </p:attrNameLst>
                                      </p:cBhvr>
                                      <p:to>
                                        <p:strVal val="visible"/>
                                      </p:to>
                                    </p:set>
                                    <p:anim calcmode="lin" valueType="num">
                                      <p:cBhvr additive="base">
                                        <p:cTn dur="1000" fill="hold" id="171"/>
                                        <p:tgtEl>
                                          <p:spTgt spid="43"/>
                                        </p:tgtEl>
                                        <p:attrNameLst>
                                          <p:attrName>ppt_x</p:attrName>
                                        </p:attrNameLst>
                                      </p:cBhvr>
                                      <p:tavLst>
                                        <p:tav tm="0">
                                          <p:val>
                                            <p:strVal val="0-#ppt_w/2"/>
                                          </p:val>
                                        </p:tav>
                                        <p:tav tm="100000">
                                          <p:val>
                                            <p:strVal val="#ppt_x"/>
                                          </p:val>
                                        </p:tav>
                                      </p:tavLst>
                                    </p:anim>
                                    <p:anim calcmode="lin" valueType="num">
                                      <p:cBhvr additive="base">
                                        <p:cTn dur="1000" fill="hold" id="172"/>
                                        <p:tgtEl>
                                          <p:spTgt spid="43"/>
                                        </p:tgtEl>
                                        <p:attrNameLst>
                                          <p:attrName>ppt_y</p:attrName>
                                        </p:attrNameLst>
                                      </p:cBhvr>
                                      <p:tavLst>
                                        <p:tav tm="0">
                                          <p:val>
                                            <p:strVal val="1+#ppt_h/2"/>
                                          </p:val>
                                        </p:tav>
                                        <p:tav tm="100000">
                                          <p:val>
                                            <p:strVal val="#ppt_y"/>
                                          </p:val>
                                        </p:tav>
                                      </p:tavLst>
                                    </p:anim>
                                  </p:childTnLst>
                                </p:cTn>
                              </p:par>
                              <p:par>
                                <p:cTn accel="50000" fill="hold" grpId="0" id="173" nodeType="withEffect" presetClass="entr" presetID="2" presetSubtype="12">
                                  <p:stCondLst>
                                    <p:cond delay="0"/>
                                  </p:stCondLst>
                                  <p:childTnLst>
                                    <p:set>
                                      <p:cBhvr>
                                        <p:cTn dur="1" fill="hold" id="174">
                                          <p:stCondLst>
                                            <p:cond delay="0"/>
                                          </p:stCondLst>
                                        </p:cTn>
                                        <p:tgtEl>
                                          <p:spTgt spid="44"/>
                                        </p:tgtEl>
                                        <p:attrNameLst>
                                          <p:attrName>style.visibility</p:attrName>
                                        </p:attrNameLst>
                                      </p:cBhvr>
                                      <p:to>
                                        <p:strVal val="visible"/>
                                      </p:to>
                                    </p:set>
                                    <p:anim calcmode="lin" valueType="num">
                                      <p:cBhvr additive="base">
                                        <p:cTn dur="1000" fill="hold" id="175"/>
                                        <p:tgtEl>
                                          <p:spTgt spid="44"/>
                                        </p:tgtEl>
                                        <p:attrNameLst>
                                          <p:attrName>ppt_x</p:attrName>
                                        </p:attrNameLst>
                                      </p:cBhvr>
                                      <p:tavLst>
                                        <p:tav tm="0">
                                          <p:val>
                                            <p:strVal val="0-#ppt_w/2"/>
                                          </p:val>
                                        </p:tav>
                                        <p:tav tm="100000">
                                          <p:val>
                                            <p:strVal val="#ppt_x"/>
                                          </p:val>
                                        </p:tav>
                                      </p:tavLst>
                                    </p:anim>
                                    <p:anim calcmode="lin" valueType="num">
                                      <p:cBhvr additive="base">
                                        <p:cTn dur="1000" fill="hold" id="176"/>
                                        <p:tgtEl>
                                          <p:spTgt spid="44"/>
                                        </p:tgtEl>
                                        <p:attrNameLst>
                                          <p:attrName>ppt_y</p:attrName>
                                        </p:attrNameLst>
                                      </p:cBhvr>
                                      <p:tavLst>
                                        <p:tav tm="0">
                                          <p:val>
                                            <p:strVal val="1+#ppt_h/2"/>
                                          </p:val>
                                        </p:tav>
                                        <p:tav tm="100000">
                                          <p:val>
                                            <p:strVal val="#ppt_y"/>
                                          </p:val>
                                        </p:tav>
                                      </p:tavLst>
                                    </p:anim>
                                  </p:childTnLst>
                                </p:cTn>
                              </p:par>
                              <p:par>
                                <p:cTn accel="50000" fill="hold" grpId="0" id="177" nodeType="withEffect" presetClass="entr" presetID="2" presetSubtype="12">
                                  <p:stCondLst>
                                    <p:cond delay="0"/>
                                  </p:stCondLst>
                                  <p:childTnLst>
                                    <p:set>
                                      <p:cBhvr>
                                        <p:cTn dur="1" fill="hold" id="178">
                                          <p:stCondLst>
                                            <p:cond delay="0"/>
                                          </p:stCondLst>
                                        </p:cTn>
                                        <p:tgtEl>
                                          <p:spTgt spid="45"/>
                                        </p:tgtEl>
                                        <p:attrNameLst>
                                          <p:attrName>style.visibility</p:attrName>
                                        </p:attrNameLst>
                                      </p:cBhvr>
                                      <p:to>
                                        <p:strVal val="visible"/>
                                      </p:to>
                                    </p:set>
                                    <p:anim calcmode="lin" valueType="num">
                                      <p:cBhvr additive="base">
                                        <p:cTn dur="1000" fill="hold" id="179"/>
                                        <p:tgtEl>
                                          <p:spTgt spid="45"/>
                                        </p:tgtEl>
                                        <p:attrNameLst>
                                          <p:attrName>ppt_x</p:attrName>
                                        </p:attrNameLst>
                                      </p:cBhvr>
                                      <p:tavLst>
                                        <p:tav tm="0">
                                          <p:val>
                                            <p:strVal val="0-#ppt_w/2"/>
                                          </p:val>
                                        </p:tav>
                                        <p:tav tm="100000">
                                          <p:val>
                                            <p:strVal val="#ppt_x"/>
                                          </p:val>
                                        </p:tav>
                                      </p:tavLst>
                                    </p:anim>
                                    <p:anim calcmode="lin" valueType="num">
                                      <p:cBhvr additive="base">
                                        <p:cTn dur="1000" fill="hold" id="180"/>
                                        <p:tgtEl>
                                          <p:spTgt spid="45"/>
                                        </p:tgtEl>
                                        <p:attrNameLst>
                                          <p:attrName>ppt_y</p:attrName>
                                        </p:attrNameLst>
                                      </p:cBhvr>
                                      <p:tavLst>
                                        <p:tav tm="0">
                                          <p:val>
                                            <p:strVal val="1+#ppt_h/2"/>
                                          </p:val>
                                        </p:tav>
                                        <p:tav tm="100000">
                                          <p:val>
                                            <p:strVal val="#ppt_y"/>
                                          </p:val>
                                        </p:tav>
                                      </p:tavLst>
                                    </p:anim>
                                  </p:childTnLst>
                                </p:cTn>
                              </p:par>
                              <p:par>
                                <p:cTn accel="50000" fill="hold" grpId="0" id="181" nodeType="withEffect" presetClass="entr" presetID="2" presetSubtype="12">
                                  <p:stCondLst>
                                    <p:cond delay="0"/>
                                  </p:stCondLst>
                                  <p:childTnLst>
                                    <p:set>
                                      <p:cBhvr>
                                        <p:cTn dur="1" fill="hold" id="182">
                                          <p:stCondLst>
                                            <p:cond delay="0"/>
                                          </p:stCondLst>
                                        </p:cTn>
                                        <p:tgtEl>
                                          <p:spTgt spid="46"/>
                                        </p:tgtEl>
                                        <p:attrNameLst>
                                          <p:attrName>style.visibility</p:attrName>
                                        </p:attrNameLst>
                                      </p:cBhvr>
                                      <p:to>
                                        <p:strVal val="visible"/>
                                      </p:to>
                                    </p:set>
                                    <p:anim calcmode="lin" valueType="num">
                                      <p:cBhvr additive="base">
                                        <p:cTn dur="1000" fill="hold" id="183"/>
                                        <p:tgtEl>
                                          <p:spTgt spid="46"/>
                                        </p:tgtEl>
                                        <p:attrNameLst>
                                          <p:attrName>ppt_x</p:attrName>
                                        </p:attrNameLst>
                                      </p:cBhvr>
                                      <p:tavLst>
                                        <p:tav tm="0">
                                          <p:val>
                                            <p:strVal val="0-#ppt_w/2"/>
                                          </p:val>
                                        </p:tav>
                                        <p:tav tm="100000">
                                          <p:val>
                                            <p:strVal val="#ppt_x"/>
                                          </p:val>
                                        </p:tav>
                                      </p:tavLst>
                                    </p:anim>
                                    <p:anim calcmode="lin" valueType="num">
                                      <p:cBhvr additive="base">
                                        <p:cTn dur="1000" fill="hold" id="184"/>
                                        <p:tgtEl>
                                          <p:spTgt spid="46"/>
                                        </p:tgtEl>
                                        <p:attrNameLst>
                                          <p:attrName>ppt_y</p:attrName>
                                        </p:attrNameLst>
                                      </p:cBhvr>
                                      <p:tavLst>
                                        <p:tav tm="0">
                                          <p:val>
                                            <p:strVal val="1+#ppt_h/2"/>
                                          </p:val>
                                        </p:tav>
                                        <p:tav tm="100000">
                                          <p:val>
                                            <p:strVal val="#ppt_y"/>
                                          </p:val>
                                        </p:tav>
                                      </p:tavLst>
                                    </p:anim>
                                  </p:childTnLst>
                                </p:cTn>
                              </p:par>
                              <p:par>
                                <p:cTn accel="50000" fill="hold" grpId="0" id="185" nodeType="withEffect" presetClass="entr" presetID="2" presetSubtype="12">
                                  <p:stCondLst>
                                    <p:cond delay="0"/>
                                  </p:stCondLst>
                                  <p:childTnLst>
                                    <p:set>
                                      <p:cBhvr>
                                        <p:cTn dur="1" fill="hold" id="186">
                                          <p:stCondLst>
                                            <p:cond delay="0"/>
                                          </p:stCondLst>
                                        </p:cTn>
                                        <p:tgtEl>
                                          <p:spTgt spid="47"/>
                                        </p:tgtEl>
                                        <p:attrNameLst>
                                          <p:attrName>style.visibility</p:attrName>
                                        </p:attrNameLst>
                                      </p:cBhvr>
                                      <p:to>
                                        <p:strVal val="visible"/>
                                      </p:to>
                                    </p:set>
                                    <p:anim calcmode="lin" valueType="num">
                                      <p:cBhvr additive="base">
                                        <p:cTn dur="1000" fill="hold" id="187"/>
                                        <p:tgtEl>
                                          <p:spTgt spid="47"/>
                                        </p:tgtEl>
                                        <p:attrNameLst>
                                          <p:attrName>ppt_x</p:attrName>
                                        </p:attrNameLst>
                                      </p:cBhvr>
                                      <p:tavLst>
                                        <p:tav tm="0">
                                          <p:val>
                                            <p:strVal val="0-#ppt_w/2"/>
                                          </p:val>
                                        </p:tav>
                                        <p:tav tm="100000">
                                          <p:val>
                                            <p:strVal val="#ppt_x"/>
                                          </p:val>
                                        </p:tav>
                                      </p:tavLst>
                                    </p:anim>
                                    <p:anim calcmode="lin" valueType="num">
                                      <p:cBhvr additive="base">
                                        <p:cTn dur="1000" fill="hold" id="188"/>
                                        <p:tgtEl>
                                          <p:spTgt spid="47"/>
                                        </p:tgtEl>
                                        <p:attrNameLst>
                                          <p:attrName>ppt_y</p:attrName>
                                        </p:attrNameLst>
                                      </p:cBhvr>
                                      <p:tavLst>
                                        <p:tav tm="0">
                                          <p:val>
                                            <p:strVal val="1+#ppt_h/2"/>
                                          </p:val>
                                        </p:tav>
                                        <p:tav tm="100000">
                                          <p:val>
                                            <p:strVal val="#ppt_y"/>
                                          </p:val>
                                        </p:tav>
                                      </p:tavLst>
                                    </p:anim>
                                  </p:childTnLst>
                                </p:cTn>
                              </p:par>
                              <p:par>
                                <p:cTn accel="50000" fill="hold" grpId="0" id="189" nodeType="withEffect" presetClass="entr" presetID="2" presetSubtype="12">
                                  <p:stCondLst>
                                    <p:cond delay="0"/>
                                  </p:stCondLst>
                                  <p:childTnLst>
                                    <p:set>
                                      <p:cBhvr>
                                        <p:cTn dur="1" fill="hold" id="190">
                                          <p:stCondLst>
                                            <p:cond delay="0"/>
                                          </p:stCondLst>
                                        </p:cTn>
                                        <p:tgtEl>
                                          <p:spTgt spid="48"/>
                                        </p:tgtEl>
                                        <p:attrNameLst>
                                          <p:attrName>style.visibility</p:attrName>
                                        </p:attrNameLst>
                                      </p:cBhvr>
                                      <p:to>
                                        <p:strVal val="visible"/>
                                      </p:to>
                                    </p:set>
                                    <p:anim calcmode="lin" valueType="num">
                                      <p:cBhvr additive="base">
                                        <p:cTn dur="1000" fill="hold" id="191"/>
                                        <p:tgtEl>
                                          <p:spTgt spid="48"/>
                                        </p:tgtEl>
                                        <p:attrNameLst>
                                          <p:attrName>ppt_x</p:attrName>
                                        </p:attrNameLst>
                                      </p:cBhvr>
                                      <p:tavLst>
                                        <p:tav tm="0">
                                          <p:val>
                                            <p:strVal val="0-#ppt_w/2"/>
                                          </p:val>
                                        </p:tav>
                                        <p:tav tm="100000">
                                          <p:val>
                                            <p:strVal val="#ppt_x"/>
                                          </p:val>
                                        </p:tav>
                                      </p:tavLst>
                                    </p:anim>
                                    <p:anim calcmode="lin" valueType="num">
                                      <p:cBhvr additive="base">
                                        <p:cTn dur="1000" fill="hold" id="192"/>
                                        <p:tgtEl>
                                          <p:spTgt spid="48"/>
                                        </p:tgtEl>
                                        <p:attrNameLst>
                                          <p:attrName>ppt_y</p:attrName>
                                        </p:attrNameLst>
                                      </p:cBhvr>
                                      <p:tavLst>
                                        <p:tav tm="0">
                                          <p:val>
                                            <p:strVal val="1+#ppt_h/2"/>
                                          </p:val>
                                        </p:tav>
                                        <p:tav tm="100000">
                                          <p:val>
                                            <p:strVal val="#ppt_y"/>
                                          </p:val>
                                        </p:tav>
                                      </p:tavLst>
                                    </p:anim>
                                  </p:childTnLst>
                                </p:cTn>
                              </p:par>
                              <p:par>
                                <p:cTn accel="50000" fill="hold" grpId="0" id="193" nodeType="withEffect" presetClass="entr" presetID="2" presetSubtype="12">
                                  <p:stCondLst>
                                    <p:cond delay="0"/>
                                  </p:stCondLst>
                                  <p:childTnLst>
                                    <p:set>
                                      <p:cBhvr>
                                        <p:cTn dur="1" fill="hold" id="194">
                                          <p:stCondLst>
                                            <p:cond delay="0"/>
                                          </p:stCondLst>
                                        </p:cTn>
                                        <p:tgtEl>
                                          <p:spTgt spid="49"/>
                                        </p:tgtEl>
                                        <p:attrNameLst>
                                          <p:attrName>style.visibility</p:attrName>
                                        </p:attrNameLst>
                                      </p:cBhvr>
                                      <p:to>
                                        <p:strVal val="visible"/>
                                      </p:to>
                                    </p:set>
                                    <p:anim calcmode="lin" valueType="num">
                                      <p:cBhvr additive="base">
                                        <p:cTn dur="1000" fill="hold" id="195"/>
                                        <p:tgtEl>
                                          <p:spTgt spid="49"/>
                                        </p:tgtEl>
                                        <p:attrNameLst>
                                          <p:attrName>ppt_x</p:attrName>
                                        </p:attrNameLst>
                                      </p:cBhvr>
                                      <p:tavLst>
                                        <p:tav tm="0">
                                          <p:val>
                                            <p:strVal val="0-#ppt_w/2"/>
                                          </p:val>
                                        </p:tav>
                                        <p:tav tm="100000">
                                          <p:val>
                                            <p:strVal val="#ppt_x"/>
                                          </p:val>
                                        </p:tav>
                                      </p:tavLst>
                                    </p:anim>
                                    <p:anim calcmode="lin" valueType="num">
                                      <p:cBhvr additive="base">
                                        <p:cTn dur="1000" fill="hold" id="196"/>
                                        <p:tgtEl>
                                          <p:spTgt spid="49"/>
                                        </p:tgtEl>
                                        <p:attrNameLst>
                                          <p:attrName>ppt_y</p:attrName>
                                        </p:attrNameLst>
                                      </p:cBhvr>
                                      <p:tavLst>
                                        <p:tav tm="0">
                                          <p:val>
                                            <p:strVal val="1+#ppt_h/2"/>
                                          </p:val>
                                        </p:tav>
                                        <p:tav tm="100000">
                                          <p:val>
                                            <p:strVal val="#ppt_y"/>
                                          </p:val>
                                        </p:tav>
                                      </p:tavLst>
                                    </p:anim>
                                  </p:childTnLst>
                                </p:cTn>
                              </p:par>
                              <p:par>
                                <p:cTn accel="50000" fill="hold" grpId="0" id="197" nodeType="withEffect" presetClass="entr" presetID="2" presetSubtype="12">
                                  <p:stCondLst>
                                    <p:cond delay="0"/>
                                  </p:stCondLst>
                                  <p:childTnLst>
                                    <p:set>
                                      <p:cBhvr>
                                        <p:cTn dur="1" fill="hold" id="198">
                                          <p:stCondLst>
                                            <p:cond delay="0"/>
                                          </p:stCondLst>
                                        </p:cTn>
                                        <p:tgtEl>
                                          <p:spTgt spid="50"/>
                                        </p:tgtEl>
                                        <p:attrNameLst>
                                          <p:attrName>style.visibility</p:attrName>
                                        </p:attrNameLst>
                                      </p:cBhvr>
                                      <p:to>
                                        <p:strVal val="visible"/>
                                      </p:to>
                                    </p:set>
                                    <p:anim calcmode="lin" valueType="num">
                                      <p:cBhvr additive="base">
                                        <p:cTn dur="1000" fill="hold" id="199"/>
                                        <p:tgtEl>
                                          <p:spTgt spid="50"/>
                                        </p:tgtEl>
                                        <p:attrNameLst>
                                          <p:attrName>ppt_x</p:attrName>
                                        </p:attrNameLst>
                                      </p:cBhvr>
                                      <p:tavLst>
                                        <p:tav tm="0">
                                          <p:val>
                                            <p:strVal val="0-#ppt_w/2"/>
                                          </p:val>
                                        </p:tav>
                                        <p:tav tm="100000">
                                          <p:val>
                                            <p:strVal val="#ppt_x"/>
                                          </p:val>
                                        </p:tav>
                                      </p:tavLst>
                                    </p:anim>
                                    <p:anim calcmode="lin" valueType="num">
                                      <p:cBhvr additive="base">
                                        <p:cTn dur="1000" fill="hold" id="200"/>
                                        <p:tgtEl>
                                          <p:spTgt spid="50"/>
                                        </p:tgtEl>
                                        <p:attrNameLst>
                                          <p:attrName>ppt_y</p:attrName>
                                        </p:attrNameLst>
                                      </p:cBhvr>
                                      <p:tavLst>
                                        <p:tav tm="0">
                                          <p:val>
                                            <p:strVal val="1+#ppt_h/2"/>
                                          </p:val>
                                        </p:tav>
                                        <p:tav tm="100000">
                                          <p:val>
                                            <p:strVal val="#ppt_y"/>
                                          </p:val>
                                        </p:tav>
                                      </p:tavLst>
                                    </p:anim>
                                  </p:childTnLst>
                                </p:cTn>
                              </p:par>
                              <p:par>
                                <p:cTn accel="50000" fill="hold" grpId="0" id="201" nodeType="withEffect" presetClass="entr" presetID="2" presetSubtype="12">
                                  <p:stCondLst>
                                    <p:cond delay="0"/>
                                  </p:stCondLst>
                                  <p:childTnLst>
                                    <p:set>
                                      <p:cBhvr>
                                        <p:cTn dur="1" fill="hold" id="202">
                                          <p:stCondLst>
                                            <p:cond delay="0"/>
                                          </p:stCondLst>
                                        </p:cTn>
                                        <p:tgtEl>
                                          <p:spTgt spid="51"/>
                                        </p:tgtEl>
                                        <p:attrNameLst>
                                          <p:attrName>style.visibility</p:attrName>
                                        </p:attrNameLst>
                                      </p:cBhvr>
                                      <p:to>
                                        <p:strVal val="visible"/>
                                      </p:to>
                                    </p:set>
                                    <p:anim calcmode="lin" valueType="num">
                                      <p:cBhvr additive="base">
                                        <p:cTn dur="1000" fill="hold" id="203"/>
                                        <p:tgtEl>
                                          <p:spTgt spid="51"/>
                                        </p:tgtEl>
                                        <p:attrNameLst>
                                          <p:attrName>ppt_x</p:attrName>
                                        </p:attrNameLst>
                                      </p:cBhvr>
                                      <p:tavLst>
                                        <p:tav tm="0">
                                          <p:val>
                                            <p:strVal val="0-#ppt_w/2"/>
                                          </p:val>
                                        </p:tav>
                                        <p:tav tm="100000">
                                          <p:val>
                                            <p:strVal val="#ppt_x"/>
                                          </p:val>
                                        </p:tav>
                                      </p:tavLst>
                                    </p:anim>
                                    <p:anim calcmode="lin" valueType="num">
                                      <p:cBhvr additive="base">
                                        <p:cTn dur="1000" fill="hold" id="204"/>
                                        <p:tgtEl>
                                          <p:spTgt spid="51"/>
                                        </p:tgtEl>
                                        <p:attrNameLst>
                                          <p:attrName>ppt_y</p:attrName>
                                        </p:attrNameLst>
                                      </p:cBhvr>
                                      <p:tavLst>
                                        <p:tav tm="0">
                                          <p:val>
                                            <p:strVal val="1+#ppt_h/2"/>
                                          </p:val>
                                        </p:tav>
                                        <p:tav tm="100000">
                                          <p:val>
                                            <p:strVal val="#ppt_y"/>
                                          </p:val>
                                        </p:tav>
                                      </p:tavLst>
                                    </p:anim>
                                  </p:childTnLst>
                                </p:cTn>
                              </p:par>
                              <p:par>
                                <p:cTn accel="50000" fill="hold" grpId="0" id="205" nodeType="withEffect" presetClass="entr" presetID="2" presetSubtype="12">
                                  <p:stCondLst>
                                    <p:cond delay="0"/>
                                  </p:stCondLst>
                                  <p:childTnLst>
                                    <p:set>
                                      <p:cBhvr>
                                        <p:cTn dur="1" fill="hold" id="206">
                                          <p:stCondLst>
                                            <p:cond delay="0"/>
                                          </p:stCondLst>
                                        </p:cTn>
                                        <p:tgtEl>
                                          <p:spTgt spid="52"/>
                                        </p:tgtEl>
                                        <p:attrNameLst>
                                          <p:attrName>style.visibility</p:attrName>
                                        </p:attrNameLst>
                                      </p:cBhvr>
                                      <p:to>
                                        <p:strVal val="visible"/>
                                      </p:to>
                                    </p:set>
                                    <p:anim calcmode="lin" valueType="num">
                                      <p:cBhvr additive="base">
                                        <p:cTn dur="1000" fill="hold" id="207"/>
                                        <p:tgtEl>
                                          <p:spTgt spid="52"/>
                                        </p:tgtEl>
                                        <p:attrNameLst>
                                          <p:attrName>ppt_x</p:attrName>
                                        </p:attrNameLst>
                                      </p:cBhvr>
                                      <p:tavLst>
                                        <p:tav tm="0">
                                          <p:val>
                                            <p:strVal val="0-#ppt_w/2"/>
                                          </p:val>
                                        </p:tav>
                                        <p:tav tm="100000">
                                          <p:val>
                                            <p:strVal val="#ppt_x"/>
                                          </p:val>
                                        </p:tav>
                                      </p:tavLst>
                                    </p:anim>
                                    <p:anim calcmode="lin" valueType="num">
                                      <p:cBhvr additive="base">
                                        <p:cTn dur="1000" fill="hold" id="208"/>
                                        <p:tgtEl>
                                          <p:spTgt spid="52"/>
                                        </p:tgtEl>
                                        <p:attrNameLst>
                                          <p:attrName>ppt_y</p:attrName>
                                        </p:attrNameLst>
                                      </p:cBhvr>
                                      <p:tavLst>
                                        <p:tav tm="0">
                                          <p:val>
                                            <p:strVal val="1+#ppt_h/2"/>
                                          </p:val>
                                        </p:tav>
                                        <p:tav tm="100000">
                                          <p:val>
                                            <p:strVal val="#ppt_y"/>
                                          </p:val>
                                        </p:tav>
                                      </p:tavLst>
                                    </p:anim>
                                  </p:childTnLst>
                                </p:cTn>
                              </p:par>
                              <p:par>
                                <p:cTn accel="50000" fill="hold" grpId="0" id="209" nodeType="withEffect" presetClass="entr" presetID="2" presetSubtype="12">
                                  <p:stCondLst>
                                    <p:cond delay="0"/>
                                  </p:stCondLst>
                                  <p:childTnLst>
                                    <p:set>
                                      <p:cBhvr>
                                        <p:cTn dur="1" fill="hold" id="210">
                                          <p:stCondLst>
                                            <p:cond delay="0"/>
                                          </p:stCondLst>
                                        </p:cTn>
                                        <p:tgtEl>
                                          <p:spTgt spid="53"/>
                                        </p:tgtEl>
                                        <p:attrNameLst>
                                          <p:attrName>style.visibility</p:attrName>
                                        </p:attrNameLst>
                                      </p:cBhvr>
                                      <p:to>
                                        <p:strVal val="visible"/>
                                      </p:to>
                                    </p:set>
                                    <p:anim calcmode="lin" valueType="num">
                                      <p:cBhvr additive="base">
                                        <p:cTn dur="1000" fill="hold" id="211"/>
                                        <p:tgtEl>
                                          <p:spTgt spid="53"/>
                                        </p:tgtEl>
                                        <p:attrNameLst>
                                          <p:attrName>ppt_x</p:attrName>
                                        </p:attrNameLst>
                                      </p:cBhvr>
                                      <p:tavLst>
                                        <p:tav tm="0">
                                          <p:val>
                                            <p:strVal val="0-#ppt_w/2"/>
                                          </p:val>
                                        </p:tav>
                                        <p:tav tm="100000">
                                          <p:val>
                                            <p:strVal val="#ppt_x"/>
                                          </p:val>
                                        </p:tav>
                                      </p:tavLst>
                                    </p:anim>
                                    <p:anim calcmode="lin" valueType="num">
                                      <p:cBhvr additive="base">
                                        <p:cTn dur="1000" fill="hold" id="212"/>
                                        <p:tgtEl>
                                          <p:spTgt spid="53"/>
                                        </p:tgtEl>
                                        <p:attrNameLst>
                                          <p:attrName>ppt_y</p:attrName>
                                        </p:attrNameLst>
                                      </p:cBhvr>
                                      <p:tavLst>
                                        <p:tav tm="0">
                                          <p:val>
                                            <p:strVal val="1+#ppt_h/2"/>
                                          </p:val>
                                        </p:tav>
                                        <p:tav tm="100000">
                                          <p:val>
                                            <p:strVal val="#ppt_y"/>
                                          </p:val>
                                        </p:tav>
                                      </p:tavLst>
                                    </p:anim>
                                  </p:childTnLst>
                                </p:cTn>
                              </p:par>
                              <p:par>
                                <p:cTn accel="50000" fill="hold" grpId="0" id="213" nodeType="withEffect" presetClass="entr" presetID="2" presetSubtype="12">
                                  <p:stCondLst>
                                    <p:cond delay="0"/>
                                  </p:stCondLst>
                                  <p:childTnLst>
                                    <p:set>
                                      <p:cBhvr>
                                        <p:cTn dur="1" fill="hold" id="214">
                                          <p:stCondLst>
                                            <p:cond delay="0"/>
                                          </p:stCondLst>
                                        </p:cTn>
                                        <p:tgtEl>
                                          <p:spTgt spid="54"/>
                                        </p:tgtEl>
                                        <p:attrNameLst>
                                          <p:attrName>style.visibility</p:attrName>
                                        </p:attrNameLst>
                                      </p:cBhvr>
                                      <p:to>
                                        <p:strVal val="visible"/>
                                      </p:to>
                                    </p:set>
                                    <p:anim calcmode="lin" valueType="num">
                                      <p:cBhvr additive="base">
                                        <p:cTn dur="1000" fill="hold" id="215"/>
                                        <p:tgtEl>
                                          <p:spTgt spid="54"/>
                                        </p:tgtEl>
                                        <p:attrNameLst>
                                          <p:attrName>ppt_x</p:attrName>
                                        </p:attrNameLst>
                                      </p:cBhvr>
                                      <p:tavLst>
                                        <p:tav tm="0">
                                          <p:val>
                                            <p:strVal val="0-#ppt_w/2"/>
                                          </p:val>
                                        </p:tav>
                                        <p:tav tm="100000">
                                          <p:val>
                                            <p:strVal val="#ppt_x"/>
                                          </p:val>
                                        </p:tav>
                                      </p:tavLst>
                                    </p:anim>
                                    <p:anim calcmode="lin" valueType="num">
                                      <p:cBhvr additive="base">
                                        <p:cTn dur="1000" fill="hold" id="216"/>
                                        <p:tgtEl>
                                          <p:spTgt spid="54"/>
                                        </p:tgtEl>
                                        <p:attrNameLst>
                                          <p:attrName>ppt_y</p:attrName>
                                        </p:attrNameLst>
                                      </p:cBhvr>
                                      <p:tavLst>
                                        <p:tav tm="0">
                                          <p:val>
                                            <p:strVal val="1+#ppt_h/2"/>
                                          </p:val>
                                        </p:tav>
                                        <p:tav tm="100000">
                                          <p:val>
                                            <p:strVal val="#ppt_y"/>
                                          </p:val>
                                        </p:tav>
                                      </p:tavLst>
                                    </p:anim>
                                  </p:childTnLst>
                                </p:cTn>
                              </p:par>
                              <p:par>
                                <p:cTn accel="50000" fill="hold" grpId="0" id="217" nodeType="withEffect" presetClass="entr" presetID="2" presetSubtype="12">
                                  <p:stCondLst>
                                    <p:cond delay="0"/>
                                  </p:stCondLst>
                                  <p:childTnLst>
                                    <p:set>
                                      <p:cBhvr>
                                        <p:cTn dur="1" fill="hold" id="218">
                                          <p:stCondLst>
                                            <p:cond delay="0"/>
                                          </p:stCondLst>
                                        </p:cTn>
                                        <p:tgtEl>
                                          <p:spTgt spid="55"/>
                                        </p:tgtEl>
                                        <p:attrNameLst>
                                          <p:attrName>style.visibility</p:attrName>
                                        </p:attrNameLst>
                                      </p:cBhvr>
                                      <p:to>
                                        <p:strVal val="visible"/>
                                      </p:to>
                                    </p:set>
                                    <p:anim calcmode="lin" valueType="num">
                                      <p:cBhvr additive="base">
                                        <p:cTn dur="1000" fill="hold" id="219"/>
                                        <p:tgtEl>
                                          <p:spTgt spid="55"/>
                                        </p:tgtEl>
                                        <p:attrNameLst>
                                          <p:attrName>ppt_x</p:attrName>
                                        </p:attrNameLst>
                                      </p:cBhvr>
                                      <p:tavLst>
                                        <p:tav tm="0">
                                          <p:val>
                                            <p:strVal val="0-#ppt_w/2"/>
                                          </p:val>
                                        </p:tav>
                                        <p:tav tm="100000">
                                          <p:val>
                                            <p:strVal val="#ppt_x"/>
                                          </p:val>
                                        </p:tav>
                                      </p:tavLst>
                                    </p:anim>
                                    <p:anim calcmode="lin" valueType="num">
                                      <p:cBhvr additive="base">
                                        <p:cTn dur="1000" fill="hold" id="220"/>
                                        <p:tgtEl>
                                          <p:spTgt spid="55"/>
                                        </p:tgtEl>
                                        <p:attrNameLst>
                                          <p:attrName>ppt_y</p:attrName>
                                        </p:attrNameLst>
                                      </p:cBhvr>
                                      <p:tavLst>
                                        <p:tav tm="0">
                                          <p:val>
                                            <p:strVal val="1+#ppt_h/2"/>
                                          </p:val>
                                        </p:tav>
                                        <p:tav tm="100000">
                                          <p:val>
                                            <p:strVal val="#ppt_y"/>
                                          </p:val>
                                        </p:tav>
                                      </p:tavLst>
                                    </p:anim>
                                  </p:childTnLst>
                                </p:cTn>
                              </p:par>
                              <p:par>
                                <p:cTn accel="50000" fill="hold" grpId="0" id="221" nodeType="withEffect" presetClass="entr" presetID="2" presetSubtype="12">
                                  <p:stCondLst>
                                    <p:cond delay="0"/>
                                  </p:stCondLst>
                                  <p:childTnLst>
                                    <p:set>
                                      <p:cBhvr>
                                        <p:cTn dur="1" fill="hold" id="222">
                                          <p:stCondLst>
                                            <p:cond delay="0"/>
                                          </p:stCondLst>
                                        </p:cTn>
                                        <p:tgtEl>
                                          <p:spTgt spid="56"/>
                                        </p:tgtEl>
                                        <p:attrNameLst>
                                          <p:attrName>style.visibility</p:attrName>
                                        </p:attrNameLst>
                                      </p:cBhvr>
                                      <p:to>
                                        <p:strVal val="visible"/>
                                      </p:to>
                                    </p:set>
                                    <p:anim calcmode="lin" valueType="num">
                                      <p:cBhvr additive="base">
                                        <p:cTn dur="1000" fill="hold" id="223"/>
                                        <p:tgtEl>
                                          <p:spTgt spid="56"/>
                                        </p:tgtEl>
                                        <p:attrNameLst>
                                          <p:attrName>ppt_x</p:attrName>
                                        </p:attrNameLst>
                                      </p:cBhvr>
                                      <p:tavLst>
                                        <p:tav tm="0">
                                          <p:val>
                                            <p:strVal val="0-#ppt_w/2"/>
                                          </p:val>
                                        </p:tav>
                                        <p:tav tm="100000">
                                          <p:val>
                                            <p:strVal val="#ppt_x"/>
                                          </p:val>
                                        </p:tav>
                                      </p:tavLst>
                                    </p:anim>
                                    <p:anim calcmode="lin" valueType="num">
                                      <p:cBhvr additive="base">
                                        <p:cTn dur="1000" fill="hold" id="224"/>
                                        <p:tgtEl>
                                          <p:spTgt spid="56"/>
                                        </p:tgtEl>
                                        <p:attrNameLst>
                                          <p:attrName>ppt_y</p:attrName>
                                        </p:attrNameLst>
                                      </p:cBhvr>
                                      <p:tavLst>
                                        <p:tav tm="0">
                                          <p:val>
                                            <p:strVal val="1+#ppt_h/2"/>
                                          </p:val>
                                        </p:tav>
                                        <p:tav tm="100000">
                                          <p:val>
                                            <p:strVal val="#ppt_y"/>
                                          </p:val>
                                        </p:tav>
                                      </p:tavLst>
                                    </p:anim>
                                  </p:childTnLst>
                                </p:cTn>
                              </p:par>
                              <p:par>
                                <p:cTn accel="50000" fill="hold" grpId="0" id="225" nodeType="withEffect" presetClass="entr" presetID="2" presetSubtype="12">
                                  <p:stCondLst>
                                    <p:cond delay="0"/>
                                  </p:stCondLst>
                                  <p:childTnLst>
                                    <p:set>
                                      <p:cBhvr>
                                        <p:cTn dur="1" fill="hold" id="226">
                                          <p:stCondLst>
                                            <p:cond delay="0"/>
                                          </p:stCondLst>
                                        </p:cTn>
                                        <p:tgtEl>
                                          <p:spTgt spid="57"/>
                                        </p:tgtEl>
                                        <p:attrNameLst>
                                          <p:attrName>style.visibility</p:attrName>
                                        </p:attrNameLst>
                                      </p:cBhvr>
                                      <p:to>
                                        <p:strVal val="visible"/>
                                      </p:to>
                                    </p:set>
                                    <p:anim calcmode="lin" valueType="num">
                                      <p:cBhvr additive="base">
                                        <p:cTn dur="1000" fill="hold" id="227"/>
                                        <p:tgtEl>
                                          <p:spTgt spid="57"/>
                                        </p:tgtEl>
                                        <p:attrNameLst>
                                          <p:attrName>ppt_x</p:attrName>
                                        </p:attrNameLst>
                                      </p:cBhvr>
                                      <p:tavLst>
                                        <p:tav tm="0">
                                          <p:val>
                                            <p:strVal val="0-#ppt_w/2"/>
                                          </p:val>
                                        </p:tav>
                                        <p:tav tm="100000">
                                          <p:val>
                                            <p:strVal val="#ppt_x"/>
                                          </p:val>
                                        </p:tav>
                                      </p:tavLst>
                                    </p:anim>
                                    <p:anim calcmode="lin" valueType="num">
                                      <p:cBhvr additive="base">
                                        <p:cTn dur="1000" fill="hold" id="228"/>
                                        <p:tgtEl>
                                          <p:spTgt spid="57"/>
                                        </p:tgtEl>
                                        <p:attrNameLst>
                                          <p:attrName>ppt_y</p:attrName>
                                        </p:attrNameLst>
                                      </p:cBhvr>
                                      <p:tavLst>
                                        <p:tav tm="0">
                                          <p:val>
                                            <p:strVal val="1+#ppt_h/2"/>
                                          </p:val>
                                        </p:tav>
                                        <p:tav tm="100000">
                                          <p:val>
                                            <p:strVal val="#ppt_y"/>
                                          </p:val>
                                        </p:tav>
                                      </p:tavLst>
                                    </p:anim>
                                  </p:childTnLst>
                                </p:cTn>
                              </p:par>
                              <p:par>
                                <p:cTn accel="50000" fill="hold" grpId="0" id="229" nodeType="withEffect" presetClass="entr" presetID="2" presetSubtype="12">
                                  <p:stCondLst>
                                    <p:cond delay="0"/>
                                  </p:stCondLst>
                                  <p:childTnLst>
                                    <p:set>
                                      <p:cBhvr>
                                        <p:cTn dur="1" fill="hold" id="230">
                                          <p:stCondLst>
                                            <p:cond delay="0"/>
                                          </p:stCondLst>
                                        </p:cTn>
                                        <p:tgtEl>
                                          <p:spTgt spid="58"/>
                                        </p:tgtEl>
                                        <p:attrNameLst>
                                          <p:attrName>style.visibility</p:attrName>
                                        </p:attrNameLst>
                                      </p:cBhvr>
                                      <p:to>
                                        <p:strVal val="visible"/>
                                      </p:to>
                                    </p:set>
                                    <p:anim calcmode="lin" valueType="num">
                                      <p:cBhvr additive="base">
                                        <p:cTn dur="1000" fill="hold" id="231"/>
                                        <p:tgtEl>
                                          <p:spTgt spid="58"/>
                                        </p:tgtEl>
                                        <p:attrNameLst>
                                          <p:attrName>ppt_x</p:attrName>
                                        </p:attrNameLst>
                                      </p:cBhvr>
                                      <p:tavLst>
                                        <p:tav tm="0">
                                          <p:val>
                                            <p:strVal val="0-#ppt_w/2"/>
                                          </p:val>
                                        </p:tav>
                                        <p:tav tm="100000">
                                          <p:val>
                                            <p:strVal val="#ppt_x"/>
                                          </p:val>
                                        </p:tav>
                                      </p:tavLst>
                                    </p:anim>
                                    <p:anim calcmode="lin" valueType="num">
                                      <p:cBhvr additive="base">
                                        <p:cTn dur="1000" fill="hold" id="232"/>
                                        <p:tgtEl>
                                          <p:spTgt spid="58"/>
                                        </p:tgtEl>
                                        <p:attrNameLst>
                                          <p:attrName>ppt_y</p:attrName>
                                        </p:attrNameLst>
                                      </p:cBhvr>
                                      <p:tavLst>
                                        <p:tav tm="0">
                                          <p:val>
                                            <p:strVal val="1+#ppt_h/2"/>
                                          </p:val>
                                        </p:tav>
                                        <p:tav tm="100000">
                                          <p:val>
                                            <p:strVal val="#ppt_y"/>
                                          </p:val>
                                        </p:tav>
                                      </p:tavLst>
                                    </p:anim>
                                  </p:childTnLst>
                                </p:cTn>
                              </p:par>
                              <p:par>
                                <p:cTn accel="50000" fill="hold" grpId="0" id="233" nodeType="withEffect" presetClass="entr" presetID="2" presetSubtype="12">
                                  <p:stCondLst>
                                    <p:cond delay="0"/>
                                  </p:stCondLst>
                                  <p:childTnLst>
                                    <p:set>
                                      <p:cBhvr>
                                        <p:cTn dur="1" fill="hold" id="234">
                                          <p:stCondLst>
                                            <p:cond delay="0"/>
                                          </p:stCondLst>
                                        </p:cTn>
                                        <p:tgtEl>
                                          <p:spTgt spid="59"/>
                                        </p:tgtEl>
                                        <p:attrNameLst>
                                          <p:attrName>style.visibility</p:attrName>
                                        </p:attrNameLst>
                                      </p:cBhvr>
                                      <p:to>
                                        <p:strVal val="visible"/>
                                      </p:to>
                                    </p:set>
                                    <p:anim calcmode="lin" valueType="num">
                                      <p:cBhvr additive="base">
                                        <p:cTn dur="1000" fill="hold" id="235"/>
                                        <p:tgtEl>
                                          <p:spTgt spid="59"/>
                                        </p:tgtEl>
                                        <p:attrNameLst>
                                          <p:attrName>ppt_x</p:attrName>
                                        </p:attrNameLst>
                                      </p:cBhvr>
                                      <p:tavLst>
                                        <p:tav tm="0">
                                          <p:val>
                                            <p:strVal val="0-#ppt_w/2"/>
                                          </p:val>
                                        </p:tav>
                                        <p:tav tm="100000">
                                          <p:val>
                                            <p:strVal val="#ppt_x"/>
                                          </p:val>
                                        </p:tav>
                                      </p:tavLst>
                                    </p:anim>
                                    <p:anim calcmode="lin" valueType="num">
                                      <p:cBhvr additive="base">
                                        <p:cTn dur="1000" fill="hold" id="236"/>
                                        <p:tgtEl>
                                          <p:spTgt spid="59"/>
                                        </p:tgtEl>
                                        <p:attrNameLst>
                                          <p:attrName>ppt_y</p:attrName>
                                        </p:attrNameLst>
                                      </p:cBhvr>
                                      <p:tavLst>
                                        <p:tav tm="0">
                                          <p:val>
                                            <p:strVal val="1+#ppt_h/2"/>
                                          </p:val>
                                        </p:tav>
                                        <p:tav tm="100000">
                                          <p:val>
                                            <p:strVal val="#ppt_y"/>
                                          </p:val>
                                        </p:tav>
                                      </p:tavLst>
                                    </p:anim>
                                  </p:childTnLst>
                                </p:cTn>
                              </p:par>
                              <p:par>
                                <p:cTn accel="50000" fill="hold" grpId="0" id="237" nodeType="withEffect" presetClass="entr" presetID="2" presetSubtype="12">
                                  <p:stCondLst>
                                    <p:cond delay="0"/>
                                  </p:stCondLst>
                                  <p:childTnLst>
                                    <p:set>
                                      <p:cBhvr>
                                        <p:cTn dur="1" fill="hold" id="238">
                                          <p:stCondLst>
                                            <p:cond delay="0"/>
                                          </p:stCondLst>
                                        </p:cTn>
                                        <p:tgtEl>
                                          <p:spTgt spid="60"/>
                                        </p:tgtEl>
                                        <p:attrNameLst>
                                          <p:attrName>style.visibility</p:attrName>
                                        </p:attrNameLst>
                                      </p:cBhvr>
                                      <p:to>
                                        <p:strVal val="visible"/>
                                      </p:to>
                                    </p:set>
                                    <p:anim calcmode="lin" valueType="num">
                                      <p:cBhvr additive="base">
                                        <p:cTn dur="1000" fill="hold" id="239"/>
                                        <p:tgtEl>
                                          <p:spTgt spid="60"/>
                                        </p:tgtEl>
                                        <p:attrNameLst>
                                          <p:attrName>ppt_x</p:attrName>
                                        </p:attrNameLst>
                                      </p:cBhvr>
                                      <p:tavLst>
                                        <p:tav tm="0">
                                          <p:val>
                                            <p:strVal val="0-#ppt_w/2"/>
                                          </p:val>
                                        </p:tav>
                                        <p:tav tm="100000">
                                          <p:val>
                                            <p:strVal val="#ppt_x"/>
                                          </p:val>
                                        </p:tav>
                                      </p:tavLst>
                                    </p:anim>
                                    <p:anim calcmode="lin" valueType="num">
                                      <p:cBhvr additive="base">
                                        <p:cTn dur="1000" fill="hold" id="240"/>
                                        <p:tgtEl>
                                          <p:spTgt spid="60"/>
                                        </p:tgtEl>
                                        <p:attrNameLst>
                                          <p:attrName>ppt_y</p:attrName>
                                        </p:attrNameLst>
                                      </p:cBhvr>
                                      <p:tavLst>
                                        <p:tav tm="0">
                                          <p:val>
                                            <p:strVal val="1+#ppt_h/2"/>
                                          </p:val>
                                        </p:tav>
                                        <p:tav tm="100000">
                                          <p:val>
                                            <p:strVal val="#ppt_y"/>
                                          </p:val>
                                        </p:tav>
                                      </p:tavLst>
                                    </p:anim>
                                  </p:childTnLst>
                                </p:cTn>
                              </p:par>
                              <p:par>
                                <p:cTn accel="50000" fill="hold" grpId="0" id="241" nodeType="withEffect" presetClass="entr" presetID="2" presetSubtype="12">
                                  <p:stCondLst>
                                    <p:cond delay="0"/>
                                  </p:stCondLst>
                                  <p:childTnLst>
                                    <p:set>
                                      <p:cBhvr>
                                        <p:cTn dur="1" fill="hold" id="242">
                                          <p:stCondLst>
                                            <p:cond delay="0"/>
                                          </p:stCondLst>
                                        </p:cTn>
                                        <p:tgtEl>
                                          <p:spTgt spid="61"/>
                                        </p:tgtEl>
                                        <p:attrNameLst>
                                          <p:attrName>style.visibility</p:attrName>
                                        </p:attrNameLst>
                                      </p:cBhvr>
                                      <p:to>
                                        <p:strVal val="visible"/>
                                      </p:to>
                                    </p:set>
                                    <p:anim calcmode="lin" valueType="num">
                                      <p:cBhvr additive="base">
                                        <p:cTn dur="1000" fill="hold" id="243"/>
                                        <p:tgtEl>
                                          <p:spTgt spid="61"/>
                                        </p:tgtEl>
                                        <p:attrNameLst>
                                          <p:attrName>ppt_x</p:attrName>
                                        </p:attrNameLst>
                                      </p:cBhvr>
                                      <p:tavLst>
                                        <p:tav tm="0">
                                          <p:val>
                                            <p:strVal val="0-#ppt_w/2"/>
                                          </p:val>
                                        </p:tav>
                                        <p:tav tm="100000">
                                          <p:val>
                                            <p:strVal val="#ppt_x"/>
                                          </p:val>
                                        </p:tav>
                                      </p:tavLst>
                                    </p:anim>
                                    <p:anim calcmode="lin" valueType="num">
                                      <p:cBhvr additive="base">
                                        <p:cTn dur="1000" fill="hold" id="244"/>
                                        <p:tgtEl>
                                          <p:spTgt spid="61"/>
                                        </p:tgtEl>
                                        <p:attrNameLst>
                                          <p:attrName>ppt_y</p:attrName>
                                        </p:attrNameLst>
                                      </p:cBhvr>
                                      <p:tavLst>
                                        <p:tav tm="0">
                                          <p:val>
                                            <p:strVal val="1+#ppt_h/2"/>
                                          </p:val>
                                        </p:tav>
                                        <p:tav tm="100000">
                                          <p:val>
                                            <p:strVal val="#ppt_y"/>
                                          </p:val>
                                        </p:tav>
                                      </p:tavLst>
                                    </p:anim>
                                  </p:childTnLst>
                                </p:cTn>
                              </p:par>
                              <p:par>
                                <p:cTn accel="50000" fill="hold" grpId="0" id="245" nodeType="withEffect" presetClass="entr" presetID="2" presetSubtype="12">
                                  <p:stCondLst>
                                    <p:cond delay="0"/>
                                  </p:stCondLst>
                                  <p:childTnLst>
                                    <p:set>
                                      <p:cBhvr>
                                        <p:cTn dur="1" fill="hold" id="246">
                                          <p:stCondLst>
                                            <p:cond delay="0"/>
                                          </p:stCondLst>
                                        </p:cTn>
                                        <p:tgtEl>
                                          <p:spTgt spid="62"/>
                                        </p:tgtEl>
                                        <p:attrNameLst>
                                          <p:attrName>style.visibility</p:attrName>
                                        </p:attrNameLst>
                                      </p:cBhvr>
                                      <p:to>
                                        <p:strVal val="visible"/>
                                      </p:to>
                                    </p:set>
                                    <p:anim calcmode="lin" valueType="num">
                                      <p:cBhvr additive="base">
                                        <p:cTn dur="1000" fill="hold" id="247"/>
                                        <p:tgtEl>
                                          <p:spTgt spid="62"/>
                                        </p:tgtEl>
                                        <p:attrNameLst>
                                          <p:attrName>ppt_x</p:attrName>
                                        </p:attrNameLst>
                                      </p:cBhvr>
                                      <p:tavLst>
                                        <p:tav tm="0">
                                          <p:val>
                                            <p:strVal val="0-#ppt_w/2"/>
                                          </p:val>
                                        </p:tav>
                                        <p:tav tm="100000">
                                          <p:val>
                                            <p:strVal val="#ppt_x"/>
                                          </p:val>
                                        </p:tav>
                                      </p:tavLst>
                                    </p:anim>
                                    <p:anim calcmode="lin" valueType="num">
                                      <p:cBhvr additive="base">
                                        <p:cTn dur="1000" fill="hold" id="248"/>
                                        <p:tgtEl>
                                          <p:spTgt spid="62"/>
                                        </p:tgtEl>
                                        <p:attrNameLst>
                                          <p:attrName>ppt_y</p:attrName>
                                        </p:attrNameLst>
                                      </p:cBhvr>
                                      <p:tavLst>
                                        <p:tav tm="0">
                                          <p:val>
                                            <p:strVal val="1+#ppt_h/2"/>
                                          </p:val>
                                        </p:tav>
                                        <p:tav tm="100000">
                                          <p:val>
                                            <p:strVal val="#ppt_y"/>
                                          </p:val>
                                        </p:tav>
                                      </p:tavLst>
                                    </p:anim>
                                  </p:childTnLst>
                                </p:cTn>
                              </p:par>
                              <p:par>
                                <p:cTn accel="50000" fill="hold" grpId="0" id="249" nodeType="withEffect" presetClass="entr" presetID="2" presetSubtype="12">
                                  <p:stCondLst>
                                    <p:cond delay="0"/>
                                  </p:stCondLst>
                                  <p:childTnLst>
                                    <p:set>
                                      <p:cBhvr>
                                        <p:cTn dur="1" fill="hold" id="250">
                                          <p:stCondLst>
                                            <p:cond delay="0"/>
                                          </p:stCondLst>
                                        </p:cTn>
                                        <p:tgtEl>
                                          <p:spTgt spid="63"/>
                                        </p:tgtEl>
                                        <p:attrNameLst>
                                          <p:attrName>style.visibility</p:attrName>
                                        </p:attrNameLst>
                                      </p:cBhvr>
                                      <p:to>
                                        <p:strVal val="visible"/>
                                      </p:to>
                                    </p:set>
                                    <p:anim calcmode="lin" valueType="num">
                                      <p:cBhvr additive="base">
                                        <p:cTn dur="1000" fill="hold" id="251"/>
                                        <p:tgtEl>
                                          <p:spTgt spid="63"/>
                                        </p:tgtEl>
                                        <p:attrNameLst>
                                          <p:attrName>ppt_x</p:attrName>
                                        </p:attrNameLst>
                                      </p:cBhvr>
                                      <p:tavLst>
                                        <p:tav tm="0">
                                          <p:val>
                                            <p:strVal val="0-#ppt_w/2"/>
                                          </p:val>
                                        </p:tav>
                                        <p:tav tm="100000">
                                          <p:val>
                                            <p:strVal val="#ppt_x"/>
                                          </p:val>
                                        </p:tav>
                                      </p:tavLst>
                                    </p:anim>
                                    <p:anim calcmode="lin" valueType="num">
                                      <p:cBhvr additive="base">
                                        <p:cTn dur="1000" fill="hold" id="252"/>
                                        <p:tgtEl>
                                          <p:spTgt spid="63"/>
                                        </p:tgtEl>
                                        <p:attrNameLst>
                                          <p:attrName>ppt_y</p:attrName>
                                        </p:attrNameLst>
                                      </p:cBhvr>
                                      <p:tavLst>
                                        <p:tav tm="0">
                                          <p:val>
                                            <p:strVal val="1+#ppt_h/2"/>
                                          </p:val>
                                        </p:tav>
                                        <p:tav tm="100000">
                                          <p:val>
                                            <p:strVal val="#ppt_y"/>
                                          </p:val>
                                        </p:tav>
                                      </p:tavLst>
                                    </p:anim>
                                  </p:childTnLst>
                                </p:cTn>
                              </p:par>
                              <p:par>
                                <p:cTn accel="50000" fill="hold" grpId="0" id="253" nodeType="withEffect" presetClass="entr" presetID="2" presetSubtype="12">
                                  <p:stCondLst>
                                    <p:cond delay="0"/>
                                  </p:stCondLst>
                                  <p:childTnLst>
                                    <p:set>
                                      <p:cBhvr>
                                        <p:cTn dur="1" fill="hold" id="254">
                                          <p:stCondLst>
                                            <p:cond delay="0"/>
                                          </p:stCondLst>
                                        </p:cTn>
                                        <p:tgtEl>
                                          <p:spTgt spid="64"/>
                                        </p:tgtEl>
                                        <p:attrNameLst>
                                          <p:attrName>style.visibility</p:attrName>
                                        </p:attrNameLst>
                                      </p:cBhvr>
                                      <p:to>
                                        <p:strVal val="visible"/>
                                      </p:to>
                                    </p:set>
                                    <p:anim calcmode="lin" valueType="num">
                                      <p:cBhvr additive="base">
                                        <p:cTn dur="1000" fill="hold" id="255"/>
                                        <p:tgtEl>
                                          <p:spTgt spid="64"/>
                                        </p:tgtEl>
                                        <p:attrNameLst>
                                          <p:attrName>ppt_x</p:attrName>
                                        </p:attrNameLst>
                                      </p:cBhvr>
                                      <p:tavLst>
                                        <p:tav tm="0">
                                          <p:val>
                                            <p:strVal val="0-#ppt_w/2"/>
                                          </p:val>
                                        </p:tav>
                                        <p:tav tm="100000">
                                          <p:val>
                                            <p:strVal val="#ppt_x"/>
                                          </p:val>
                                        </p:tav>
                                      </p:tavLst>
                                    </p:anim>
                                    <p:anim calcmode="lin" valueType="num">
                                      <p:cBhvr additive="base">
                                        <p:cTn dur="1000" fill="hold" id="256"/>
                                        <p:tgtEl>
                                          <p:spTgt spid="64"/>
                                        </p:tgtEl>
                                        <p:attrNameLst>
                                          <p:attrName>ppt_y</p:attrName>
                                        </p:attrNameLst>
                                      </p:cBhvr>
                                      <p:tavLst>
                                        <p:tav tm="0">
                                          <p:val>
                                            <p:strVal val="1+#ppt_h/2"/>
                                          </p:val>
                                        </p:tav>
                                        <p:tav tm="100000">
                                          <p:val>
                                            <p:strVal val="#ppt_y"/>
                                          </p:val>
                                        </p:tav>
                                      </p:tavLst>
                                    </p:anim>
                                  </p:childTnLst>
                                </p:cTn>
                              </p:par>
                              <p:par>
                                <p:cTn accel="50000" fill="hold" grpId="0" id="257" nodeType="withEffect" presetClass="entr" presetID="2" presetSubtype="12">
                                  <p:stCondLst>
                                    <p:cond delay="0"/>
                                  </p:stCondLst>
                                  <p:childTnLst>
                                    <p:set>
                                      <p:cBhvr>
                                        <p:cTn dur="1" fill="hold" id="258">
                                          <p:stCondLst>
                                            <p:cond delay="0"/>
                                          </p:stCondLst>
                                        </p:cTn>
                                        <p:tgtEl>
                                          <p:spTgt spid="65"/>
                                        </p:tgtEl>
                                        <p:attrNameLst>
                                          <p:attrName>style.visibility</p:attrName>
                                        </p:attrNameLst>
                                      </p:cBhvr>
                                      <p:to>
                                        <p:strVal val="visible"/>
                                      </p:to>
                                    </p:set>
                                    <p:anim calcmode="lin" valueType="num">
                                      <p:cBhvr additive="base">
                                        <p:cTn dur="1000" fill="hold" id="259"/>
                                        <p:tgtEl>
                                          <p:spTgt spid="65"/>
                                        </p:tgtEl>
                                        <p:attrNameLst>
                                          <p:attrName>ppt_x</p:attrName>
                                        </p:attrNameLst>
                                      </p:cBhvr>
                                      <p:tavLst>
                                        <p:tav tm="0">
                                          <p:val>
                                            <p:strVal val="0-#ppt_w/2"/>
                                          </p:val>
                                        </p:tav>
                                        <p:tav tm="100000">
                                          <p:val>
                                            <p:strVal val="#ppt_x"/>
                                          </p:val>
                                        </p:tav>
                                      </p:tavLst>
                                    </p:anim>
                                    <p:anim calcmode="lin" valueType="num">
                                      <p:cBhvr additive="base">
                                        <p:cTn dur="1000" fill="hold" id="260"/>
                                        <p:tgtEl>
                                          <p:spTgt spid="65"/>
                                        </p:tgtEl>
                                        <p:attrNameLst>
                                          <p:attrName>ppt_y</p:attrName>
                                        </p:attrNameLst>
                                      </p:cBhvr>
                                      <p:tavLst>
                                        <p:tav tm="0">
                                          <p:val>
                                            <p:strVal val="1+#ppt_h/2"/>
                                          </p:val>
                                        </p:tav>
                                        <p:tav tm="100000">
                                          <p:val>
                                            <p:strVal val="#ppt_y"/>
                                          </p:val>
                                        </p:tav>
                                      </p:tavLst>
                                    </p:anim>
                                  </p:childTnLst>
                                </p:cTn>
                              </p:par>
                              <p:par>
                                <p:cTn accel="50000" fill="hold" grpId="0" id="261" nodeType="withEffect" presetClass="entr" presetID="2" presetSubtype="12">
                                  <p:stCondLst>
                                    <p:cond delay="0"/>
                                  </p:stCondLst>
                                  <p:childTnLst>
                                    <p:set>
                                      <p:cBhvr>
                                        <p:cTn dur="1" fill="hold" id="262">
                                          <p:stCondLst>
                                            <p:cond delay="0"/>
                                          </p:stCondLst>
                                        </p:cTn>
                                        <p:tgtEl>
                                          <p:spTgt spid="66"/>
                                        </p:tgtEl>
                                        <p:attrNameLst>
                                          <p:attrName>style.visibility</p:attrName>
                                        </p:attrNameLst>
                                      </p:cBhvr>
                                      <p:to>
                                        <p:strVal val="visible"/>
                                      </p:to>
                                    </p:set>
                                    <p:anim calcmode="lin" valueType="num">
                                      <p:cBhvr additive="base">
                                        <p:cTn dur="1000" fill="hold" id="263"/>
                                        <p:tgtEl>
                                          <p:spTgt spid="66"/>
                                        </p:tgtEl>
                                        <p:attrNameLst>
                                          <p:attrName>ppt_x</p:attrName>
                                        </p:attrNameLst>
                                      </p:cBhvr>
                                      <p:tavLst>
                                        <p:tav tm="0">
                                          <p:val>
                                            <p:strVal val="0-#ppt_w/2"/>
                                          </p:val>
                                        </p:tav>
                                        <p:tav tm="100000">
                                          <p:val>
                                            <p:strVal val="#ppt_x"/>
                                          </p:val>
                                        </p:tav>
                                      </p:tavLst>
                                    </p:anim>
                                    <p:anim calcmode="lin" valueType="num">
                                      <p:cBhvr additive="base">
                                        <p:cTn dur="1000" fill="hold" id="264"/>
                                        <p:tgtEl>
                                          <p:spTgt spid="66"/>
                                        </p:tgtEl>
                                        <p:attrNameLst>
                                          <p:attrName>ppt_y</p:attrName>
                                        </p:attrNameLst>
                                      </p:cBhvr>
                                      <p:tavLst>
                                        <p:tav tm="0">
                                          <p:val>
                                            <p:strVal val="1+#ppt_h/2"/>
                                          </p:val>
                                        </p:tav>
                                        <p:tav tm="100000">
                                          <p:val>
                                            <p:strVal val="#ppt_y"/>
                                          </p:val>
                                        </p:tav>
                                      </p:tavLst>
                                    </p:anim>
                                  </p:childTnLst>
                                </p:cTn>
                              </p:par>
                              <p:par>
                                <p:cTn accel="50000" fill="hold" grpId="0" id="265" nodeType="withEffect" presetClass="entr" presetID="2" presetSubtype="12">
                                  <p:stCondLst>
                                    <p:cond delay="0"/>
                                  </p:stCondLst>
                                  <p:childTnLst>
                                    <p:set>
                                      <p:cBhvr>
                                        <p:cTn dur="1" fill="hold" id="266">
                                          <p:stCondLst>
                                            <p:cond delay="0"/>
                                          </p:stCondLst>
                                        </p:cTn>
                                        <p:tgtEl>
                                          <p:spTgt spid="67"/>
                                        </p:tgtEl>
                                        <p:attrNameLst>
                                          <p:attrName>style.visibility</p:attrName>
                                        </p:attrNameLst>
                                      </p:cBhvr>
                                      <p:to>
                                        <p:strVal val="visible"/>
                                      </p:to>
                                    </p:set>
                                    <p:anim calcmode="lin" valueType="num">
                                      <p:cBhvr additive="base">
                                        <p:cTn dur="1000" fill="hold" id="267"/>
                                        <p:tgtEl>
                                          <p:spTgt spid="67"/>
                                        </p:tgtEl>
                                        <p:attrNameLst>
                                          <p:attrName>ppt_x</p:attrName>
                                        </p:attrNameLst>
                                      </p:cBhvr>
                                      <p:tavLst>
                                        <p:tav tm="0">
                                          <p:val>
                                            <p:strVal val="0-#ppt_w/2"/>
                                          </p:val>
                                        </p:tav>
                                        <p:tav tm="100000">
                                          <p:val>
                                            <p:strVal val="#ppt_x"/>
                                          </p:val>
                                        </p:tav>
                                      </p:tavLst>
                                    </p:anim>
                                    <p:anim calcmode="lin" valueType="num">
                                      <p:cBhvr additive="base">
                                        <p:cTn dur="1000" fill="hold" id="268"/>
                                        <p:tgtEl>
                                          <p:spTgt spid="67"/>
                                        </p:tgtEl>
                                        <p:attrNameLst>
                                          <p:attrName>ppt_y</p:attrName>
                                        </p:attrNameLst>
                                      </p:cBhvr>
                                      <p:tavLst>
                                        <p:tav tm="0">
                                          <p:val>
                                            <p:strVal val="1+#ppt_h/2"/>
                                          </p:val>
                                        </p:tav>
                                        <p:tav tm="100000">
                                          <p:val>
                                            <p:strVal val="#ppt_y"/>
                                          </p:val>
                                        </p:tav>
                                      </p:tavLst>
                                    </p:anim>
                                  </p:childTnLst>
                                </p:cTn>
                              </p:par>
                              <p:par>
                                <p:cTn accel="50000" fill="hold" grpId="0" id="269" nodeType="withEffect" presetClass="entr" presetID="2" presetSubtype="12">
                                  <p:stCondLst>
                                    <p:cond delay="0"/>
                                  </p:stCondLst>
                                  <p:childTnLst>
                                    <p:set>
                                      <p:cBhvr>
                                        <p:cTn dur="1" fill="hold" id="270">
                                          <p:stCondLst>
                                            <p:cond delay="0"/>
                                          </p:stCondLst>
                                        </p:cTn>
                                        <p:tgtEl>
                                          <p:spTgt spid="68"/>
                                        </p:tgtEl>
                                        <p:attrNameLst>
                                          <p:attrName>style.visibility</p:attrName>
                                        </p:attrNameLst>
                                      </p:cBhvr>
                                      <p:to>
                                        <p:strVal val="visible"/>
                                      </p:to>
                                    </p:set>
                                    <p:anim calcmode="lin" valueType="num">
                                      <p:cBhvr additive="base">
                                        <p:cTn dur="1000" fill="hold" id="271"/>
                                        <p:tgtEl>
                                          <p:spTgt spid="68"/>
                                        </p:tgtEl>
                                        <p:attrNameLst>
                                          <p:attrName>ppt_x</p:attrName>
                                        </p:attrNameLst>
                                      </p:cBhvr>
                                      <p:tavLst>
                                        <p:tav tm="0">
                                          <p:val>
                                            <p:strVal val="0-#ppt_w/2"/>
                                          </p:val>
                                        </p:tav>
                                        <p:tav tm="100000">
                                          <p:val>
                                            <p:strVal val="#ppt_x"/>
                                          </p:val>
                                        </p:tav>
                                      </p:tavLst>
                                    </p:anim>
                                    <p:anim calcmode="lin" valueType="num">
                                      <p:cBhvr additive="base">
                                        <p:cTn dur="1000" fill="hold" id="272"/>
                                        <p:tgtEl>
                                          <p:spTgt spid="68"/>
                                        </p:tgtEl>
                                        <p:attrNameLst>
                                          <p:attrName>ppt_y</p:attrName>
                                        </p:attrNameLst>
                                      </p:cBhvr>
                                      <p:tavLst>
                                        <p:tav tm="0">
                                          <p:val>
                                            <p:strVal val="1+#ppt_h/2"/>
                                          </p:val>
                                        </p:tav>
                                        <p:tav tm="100000">
                                          <p:val>
                                            <p:strVal val="#ppt_y"/>
                                          </p:val>
                                        </p:tav>
                                      </p:tavLst>
                                    </p:anim>
                                  </p:childTnLst>
                                </p:cTn>
                              </p:par>
                              <p:par>
                                <p:cTn accel="50000" fill="hold" grpId="0" id="273" nodeType="withEffect" presetClass="entr" presetID="2" presetSubtype="12">
                                  <p:stCondLst>
                                    <p:cond delay="0"/>
                                  </p:stCondLst>
                                  <p:childTnLst>
                                    <p:set>
                                      <p:cBhvr>
                                        <p:cTn dur="1" fill="hold" id="274">
                                          <p:stCondLst>
                                            <p:cond delay="0"/>
                                          </p:stCondLst>
                                        </p:cTn>
                                        <p:tgtEl>
                                          <p:spTgt spid="69"/>
                                        </p:tgtEl>
                                        <p:attrNameLst>
                                          <p:attrName>style.visibility</p:attrName>
                                        </p:attrNameLst>
                                      </p:cBhvr>
                                      <p:to>
                                        <p:strVal val="visible"/>
                                      </p:to>
                                    </p:set>
                                    <p:anim calcmode="lin" valueType="num">
                                      <p:cBhvr additive="base">
                                        <p:cTn dur="1000" fill="hold" id="275"/>
                                        <p:tgtEl>
                                          <p:spTgt spid="69"/>
                                        </p:tgtEl>
                                        <p:attrNameLst>
                                          <p:attrName>ppt_x</p:attrName>
                                        </p:attrNameLst>
                                      </p:cBhvr>
                                      <p:tavLst>
                                        <p:tav tm="0">
                                          <p:val>
                                            <p:strVal val="0-#ppt_w/2"/>
                                          </p:val>
                                        </p:tav>
                                        <p:tav tm="100000">
                                          <p:val>
                                            <p:strVal val="#ppt_x"/>
                                          </p:val>
                                        </p:tav>
                                      </p:tavLst>
                                    </p:anim>
                                    <p:anim calcmode="lin" valueType="num">
                                      <p:cBhvr additive="base">
                                        <p:cTn dur="1000" fill="hold" id="276"/>
                                        <p:tgtEl>
                                          <p:spTgt spid="69"/>
                                        </p:tgtEl>
                                        <p:attrNameLst>
                                          <p:attrName>ppt_y</p:attrName>
                                        </p:attrNameLst>
                                      </p:cBhvr>
                                      <p:tavLst>
                                        <p:tav tm="0">
                                          <p:val>
                                            <p:strVal val="1+#ppt_h/2"/>
                                          </p:val>
                                        </p:tav>
                                        <p:tav tm="100000">
                                          <p:val>
                                            <p:strVal val="#ppt_y"/>
                                          </p:val>
                                        </p:tav>
                                      </p:tavLst>
                                    </p:anim>
                                  </p:childTnLst>
                                </p:cTn>
                              </p:par>
                              <p:par>
                                <p:cTn accel="50000" fill="hold" grpId="0" id="277" nodeType="withEffect" presetClass="entr" presetID="2" presetSubtype="12">
                                  <p:stCondLst>
                                    <p:cond delay="0"/>
                                  </p:stCondLst>
                                  <p:childTnLst>
                                    <p:set>
                                      <p:cBhvr>
                                        <p:cTn dur="1" fill="hold" id="278">
                                          <p:stCondLst>
                                            <p:cond delay="0"/>
                                          </p:stCondLst>
                                        </p:cTn>
                                        <p:tgtEl>
                                          <p:spTgt spid="70"/>
                                        </p:tgtEl>
                                        <p:attrNameLst>
                                          <p:attrName>style.visibility</p:attrName>
                                        </p:attrNameLst>
                                      </p:cBhvr>
                                      <p:to>
                                        <p:strVal val="visible"/>
                                      </p:to>
                                    </p:set>
                                    <p:anim calcmode="lin" valueType="num">
                                      <p:cBhvr additive="base">
                                        <p:cTn dur="1000" fill="hold" id="279"/>
                                        <p:tgtEl>
                                          <p:spTgt spid="70"/>
                                        </p:tgtEl>
                                        <p:attrNameLst>
                                          <p:attrName>ppt_x</p:attrName>
                                        </p:attrNameLst>
                                      </p:cBhvr>
                                      <p:tavLst>
                                        <p:tav tm="0">
                                          <p:val>
                                            <p:strVal val="0-#ppt_w/2"/>
                                          </p:val>
                                        </p:tav>
                                        <p:tav tm="100000">
                                          <p:val>
                                            <p:strVal val="#ppt_x"/>
                                          </p:val>
                                        </p:tav>
                                      </p:tavLst>
                                    </p:anim>
                                    <p:anim calcmode="lin" valueType="num">
                                      <p:cBhvr additive="base">
                                        <p:cTn dur="1000" fill="hold" id="280"/>
                                        <p:tgtEl>
                                          <p:spTgt spid="70"/>
                                        </p:tgtEl>
                                        <p:attrNameLst>
                                          <p:attrName>ppt_y</p:attrName>
                                        </p:attrNameLst>
                                      </p:cBhvr>
                                      <p:tavLst>
                                        <p:tav tm="0">
                                          <p:val>
                                            <p:strVal val="1+#ppt_h/2"/>
                                          </p:val>
                                        </p:tav>
                                        <p:tav tm="100000">
                                          <p:val>
                                            <p:strVal val="#ppt_y"/>
                                          </p:val>
                                        </p:tav>
                                      </p:tavLst>
                                    </p:anim>
                                  </p:childTnLst>
                                </p:cTn>
                              </p:par>
                              <p:par>
                                <p:cTn accel="50000" fill="hold" grpId="0" id="281" nodeType="withEffect" presetClass="entr" presetID="2" presetSubtype="12">
                                  <p:stCondLst>
                                    <p:cond delay="0"/>
                                  </p:stCondLst>
                                  <p:childTnLst>
                                    <p:set>
                                      <p:cBhvr>
                                        <p:cTn dur="1" fill="hold" id="282">
                                          <p:stCondLst>
                                            <p:cond delay="0"/>
                                          </p:stCondLst>
                                        </p:cTn>
                                        <p:tgtEl>
                                          <p:spTgt spid="71"/>
                                        </p:tgtEl>
                                        <p:attrNameLst>
                                          <p:attrName>style.visibility</p:attrName>
                                        </p:attrNameLst>
                                      </p:cBhvr>
                                      <p:to>
                                        <p:strVal val="visible"/>
                                      </p:to>
                                    </p:set>
                                    <p:anim calcmode="lin" valueType="num">
                                      <p:cBhvr additive="base">
                                        <p:cTn dur="1000" fill="hold" id="283"/>
                                        <p:tgtEl>
                                          <p:spTgt spid="71"/>
                                        </p:tgtEl>
                                        <p:attrNameLst>
                                          <p:attrName>ppt_x</p:attrName>
                                        </p:attrNameLst>
                                      </p:cBhvr>
                                      <p:tavLst>
                                        <p:tav tm="0">
                                          <p:val>
                                            <p:strVal val="0-#ppt_w/2"/>
                                          </p:val>
                                        </p:tav>
                                        <p:tav tm="100000">
                                          <p:val>
                                            <p:strVal val="#ppt_x"/>
                                          </p:val>
                                        </p:tav>
                                      </p:tavLst>
                                    </p:anim>
                                    <p:anim calcmode="lin" valueType="num">
                                      <p:cBhvr additive="base">
                                        <p:cTn dur="1000" fill="hold" id="284"/>
                                        <p:tgtEl>
                                          <p:spTgt spid="71"/>
                                        </p:tgtEl>
                                        <p:attrNameLst>
                                          <p:attrName>ppt_y</p:attrName>
                                        </p:attrNameLst>
                                      </p:cBhvr>
                                      <p:tavLst>
                                        <p:tav tm="0">
                                          <p:val>
                                            <p:strVal val="1+#ppt_h/2"/>
                                          </p:val>
                                        </p:tav>
                                        <p:tav tm="100000">
                                          <p:val>
                                            <p:strVal val="#ppt_y"/>
                                          </p:val>
                                        </p:tav>
                                      </p:tavLst>
                                    </p:anim>
                                  </p:childTnLst>
                                </p:cTn>
                              </p:par>
                              <p:par>
                                <p:cTn accel="50000" fill="hold" grpId="0" id="285" nodeType="withEffect" presetClass="entr" presetID="2" presetSubtype="12">
                                  <p:stCondLst>
                                    <p:cond delay="0"/>
                                  </p:stCondLst>
                                  <p:childTnLst>
                                    <p:set>
                                      <p:cBhvr>
                                        <p:cTn dur="1" fill="hold" id="286">
                                          <p:stCondLst>
                                            <p:cond delay="0"/>
                                          </p:stCondLst>
                                        </p:cTn>
                                        <p:tgtEl>
                                          <p:spTgt spid="72"/>
                                        </p:tgtEl>
                                        <p:attrNameLst>
                                          <p:attrName>style.visibility</p:attrName>
                                        </p:attrNameLst>
                                      </p:cBhvr>
                                      <p:to>
                                        <p:strVal val="visible"/>
                                      </p:to>
                                    </p:set>
                                    <p:anim calcmode="lin" valueType="num">
                                      <p:cBhvr additive="base">
                                        <p:cTn dur="1000" fill="hold" id="287"/>
                                        <p:tgtEl>
                                          <p:spTgt spid="72"/>
                                        </p:tgtEl>
                                        <p:attrNameLst>
                                          <p:attrName>ppt_x</p:attrName>
                                        </p:attrNameLst>
                                      </p:cBhvr>
                                      <p:tavLst>
                                        <p:tav tm="0">
                                          <p:val>
                                            <p:strVal val="0-#ppt_w/2"/>
                                          </p:val>
                                        </p:tav>
                                        <p:tav tm="100000">
                                          <p:val>
                                            <p:strVal val="#ppt_x"/>
                                          </p:val>
                                        </p:tav>
                                      </p:tavLst>
                                    </p:anim>
                                    <p:anim calcmode="lin" valueType="num">
                                      <p:cBhvr additive="base">
                                        <p:cTn dur="1000" fill="hold" id="288"/>
                                        <p:tgtEl>
                                          <p:spTgt spid="72"/>
                                        </p:tgtEl>
                                        <p:attrNameLst>
                                          <p:attrName>ppt_y</p:attrName>
                                        </p:attrNameLst>
                                      </p:cBhvr>
                                      <p:tavLst>
                                        <p:tav tm="0">
                                          <p:val>
                                            <p:strVal val="1+#ppt_h/2"/>
                                          </p:val>
                                        </p:tav>
                                        <p:tav tm="100000">
                                          <p:val>
                                            <p:strVal val="#ppt_y"/>
                                          </p:val>
                                        </p:tav>
                                      </p:tavLst>
                                    </p:anim>
                                  </p:childTnLst>
                                </p:cTn>
                              </p:par>
                              <p:par>
                                <p:cTn accel="50000" fill="hold" grpId="0" id="289" nodeType="withEffect" presetClass="entr" presetID="2" presetSubtype="12">
                                  <p:stCondLst>
                                    <p:cond delay="0"/>
                                  </p:stCondLst>
                                  <p:childTnLst>
                                    <p:set>
                                      <p:cBhvr>
                                        <p:cTn dur="1" fill="hold" id="290">
                                          <p:stCondLst>
                                            <p:cond delay="0"/>
                                          </p:stCondLst>
                                        </p:cTn>
                                        <p:tgtEl>
                                          <p:spTgt spid="73"/>
                                        </p:tgtEl>
                                        <p:attrNameLst>
                                          <p:attrName>style.visibility</p:attrName>
                                        </p:attrNameLst>
                                      </p:cBhvr>
                                      <p:to>
                                        <p:strVal val="visible"/>
                                      </p:to>
                                    </p:set>
                                    <p:anim calcmode="lin" valueType="num">
                                      <p:cBhvr additive="base">
                                        <p:cTn dur="1000" fill="hold" id="291"/>
                                        <p:tgtEl>
                                          <p:spTgt spid="73"/>
                                        </p:tgtEl>
                                        <p:attrNameLst>
                                          <p:attrName>ppt_x</p:attrName>
                                        </p:attrNameLst>
                                      </p:cBhvr>
                                      <p:tavLst>
                                        <p:tav tm="0">
                                          <p:val>
                                            <p:strVal val="0-#ppt_w/2"/>
                                          </p:val>
                                        </p:tav>
                                        <p:tav tm="100000">
                                          <p:val>
                                            <p:strVal val="#ppt_x"/>
                                          </p:val>
                                        </p:tav>
                                      </p:tavLst>
                                    </p:anim>
                                    <p:anim calcmode="lin" valueType="num">
                                      <p:cBhvr additive="base">
                                        <p:cTn dur="1000" fill="hold" id="292"/>
                                        <p:tgtEl>
                                          <p:spTgt spid="73"/>
                                        </p:tgtEl>
                                        <p:attrNameLst>
                                          <p:attrName>ppt_y</p:attrName>
                                        </p:attrNameLst>
                                      </p:cBhvr>
                                      <p:tavLst>
                                        <p:tav tm="0">
                                          <p:val>
                                            <p:strVal val="1+#ppt_h/2"/>
                                          </p:val>
                                        </p:tav>
                                        <p:tav tm="100000">
                                          <p:val>
                                            <p:strVal val="#ppt_y"/>
                                          </p:val>
                                        </p:tav>
                                      </p:tavLst>
                                    </p:anim>
                                  </p:childTnLst>
                                </p:cTn>
                              </p:par>
                              <p:par>
                                <p:cTn accel="50000" fill="hold" grpId="0" id="293" nodeType="withEffect" presetClass="entr" presetID="2" presetSubtype="12">
                                  <p:stCondLst>
                                    <p:cond delay="0"/>
                                  </p:stCondLst>
                                  <p:childTnLst>
                                    <p:set>
                                      <p:cBhvr>
                                        <p:cTn dur="1" fill="hold" id="294">
                                          <p:stCondLst>
                                            <p:cond delay="0"/>
                                          </p:stCondLst>
                                        </p:cTn>
                                        <p:tgtEl>
                                          <p:spTgt spid="74"/>
                                        </p:tgtEl>
                                        <p:attrNameLst>
                                          <p:attrName>style.visibility</p:attrName>
                                        </p:attrNameLst>
                                      </p:cBhvr>
                                      <p:to>
                                        <p:strVal val="visible"/>
                                      </p:to>
                                    </p:set>
                                    <p:anim calcmode="lin" valueType="num">
                                      <p:cBhvr additive="base">
                                        <p:cTn dur="1000" fill="hold" id="295"/>
                                        <p:tgtEl>
                                          <p:spTgt spid="74"/>
                                        </p:tgtEl>
                                        <p:attrNameLst>
                                          <p:attrName>ppt_x</p:attrName>
                                        </p:attrNameLst>
                                      </p:cBhvr>
                                      <p:tavLst>
                                        <p:tav tm="0">
                                          <p:val>
                                            <p:strVal val="0-#ppt_w/2"/>
                                          </p:val>
                                        </p:tav>
                                        <p:tav tm="100000">
                                          <p:val>
                                            <p:strVal val="#ppt_x"/>
                                          </p:val>
                                        </p:tav>
                                      </p:tavLst>
                                    </p:anim>
                                    <p:anim calcmode="lin" valueType="num">
                                      <p:cBhvr additive="base">
                                        <p:cTn dur="1000" fill="hold" id="296"/>
                                        <p:tgtEl>
                                          <p:spTgt spid="74"/>
                                        </p:tgtEl>
                                        <p:attrNameLst>
                                          <p:attrName>ppt_y</p:attrName>
                                        </p:attrNameLst>
                                      </p:cBhvr>
                                      <p:tavLst>
                                        <p:tav tm="0">
                                          <p:val>
                                            <p:strVal val="1+#ppt_h/2"/>
                                          </p:val>
                                        </p:tav>
                                        <p:tav tm="100000">
                                          <p:val>
                                            <p:strVal val="#ppt_y"/>
                                          </p:val>
                                        </p:tav>
                                      </p:tavLst>
                                    </p:anim>
                                  </p:childTnLst>
                                </p:cTn>
                              </p:par>
                              <p:par>
                                <p:cTn accel="50000" fill="hold" grpId="0" id="297" nodeType="withEffect" presetClass="entr" presetID="2" presetSubtype="12">
                                  <p:stCondLst>
                                    <p:cond delay="0"/>
                                  </p:stCondLst>
                                  <p:childTnLst>
                                    <p:set>
                                      <p:cBhvr>
                                        <p:cTn dur="1" fill="hold" id="298">
                                          <p:stCondLst>
                                            <p:cond delay="0"/>
                                          </p:stCondLst>
                                        </p:cTn>
                                        <p:tgtEl>
                                          <p:spTgt spid="75"/>
                                        </p:tgtEl>
                                        <p:attrNameLst>
                                          <p:attrName>style.visibility</p:attrName>
                                        </p:attrNameLst>
                                      </p:cBhvr>
                                      <p:to>
                                        <p:strVal val="visible"/>
                                      </p:to>
                                    </p:set>
                                    <p:anim calcmode="lin" valueType="num">
                                      <p:cBhvr additive="base">
                                        <p:cTn dur="1000" fill="hold" id="299"/>
                                        <p:tgtEl>
                                          <p:spTgt spid="75"/>
                                        </p:tgtEl>
                                        <p:attrNameLst>
                                          <p:attrName>ppt_x</p:attrName>
                                        </p:attrNameLst>
                                      </p:cBhvr>
                                      <p:tavLst>
                                        <p:tav tm="0">
                                          <p:val>
                                            <p:strVal val="0-#ppt_w/2"/>
                                          </p:val>
                                        </p:tav>
                                        <p:tav tm="100000">
                                          <p:val>
                                            <p:strVal val="#ppt_x"/>
                                          </p:val>
                                        </p:tav>
                                      </p:tavLst>
                                    </p:anim>
                                    <p:anim calcmode="lin" valueType="num">
                                      <p:cBhvr additive="base">
                                        <p:cTn dur="1000" fill="hold" id="300"/>
                                        <p:tgtEl>
                                          <p:spTgt spid="75"/>
                                        </p:tgtEl>
                                        <p:attrNameLst>
                                          <p:attrName>ppt_y</p:attrName>
                                        </p:attrNameLst>
                                      </p:cBhvr>
                                      <p:tavLst>
                                        <p:tav tm="0">
                                          <p:val>
                                            <p:strVal val="1+#ppt_h/2"/>
                                          </p:val>
                                        </p:tav>
                                        <p:tav tm="100000">
                                          <p:val>
                                            <p:strVal val="#ppt_y"/>
                                          </p:val>
                                        </p:tav>
                                      </p:tavLst>
                                    </p:anim>
                                  </p:childTnLst>
                                </p:cTn>
                              </p:par>
                              <p:par>
                                <p:cTn accel="50000" fill="hold" grpId="0" id="301" nodeType="withEffect" presetClass="entr" presetID="2" presetSubtype="12">
                                  <p:stCondLst>
                                    <p:cond delay="0"/>
                                  </p:stCondLst>
                                  <p:childTnLst>
                                    <p:set>
                                      <p:cBhvr>
                                        <p:cTn dur="1" fill="hold" id="302">
                                          <p:stCondLst>
                                            <p:cond delay="0"/>
                                          </p:stCondLst>
                                        </p:cTn>
                                        <p:tgtEl>
                                          <p:spTgt spid="76"/>
                                        </p:tgtEl>
                                        <p:attrNameLst>
                                          <p:attrName>style.visibility</p:attrName>
                                        </p:attrNameLst>
                                      </p:cBhvr>
                                      <p:to>
                                        <p:strVal val="visible"/>
                                      </p:to>
                                    </p:set>
                                    <p:anim calcmode="lin" valueType="num">
                                      <p:cBhvr additive="base">
                                        <p:cTn dur="1000" fill="hold" id="303"/>
                                        <p:tgtEl>
                                          <p:spTgt spid="76"/>
                                        </p:tgtEl>
                                        <p:attrNameLst>
                                          <p:attrName>ppt_x</p:attrName>
                                        </p:attrNameLst>
                                      </p:cBhvr>
                                      <p:tavLst>
                                        <p:tav tm="0">
                                          <p:val>
                                            <p:strVal val="0-#ppt_w/2"/>
                                          </p:val>
                                        </p:tav>
                                        <p:tav tm="100000">
                                          <p:val>
                                            <p:strVal val="#ppt_x"/>
                                          </p:val>
                                        </p:tav>
                                      </p:tavLst>
                                    </p:anim>
                                    <p:anim calcmode="lin" valueType="num">
                                      <p:cBhvr additive="base">
                                        <p:cTn dur="1000" fill="hold" id="304"/>
                                        <p:tgtEl>
                                          <p:spTgt spid="76"/>
                                        </p:tgtEl>
                                        <p:attrNameLst>
                                          <p:attrName>ppt_y</p:attrName>
                                        </p:attrNameLst>
                                      </p:cBhvr>
                                      <p:tavLst>
                                        <p:tav tm="0">
                                          <p:val>
                                            <p:strVal val="1+#ppt_h/2"/>
                                          </p:val>
                                        </p:tav>
                                        <p:tav tm="100000">
                                          <p:val>
                                            <p:strVal val="#ppt_y"/>
                                          </p:val>
                                        </p:tav>
                                      </p:tavLst>
                                    </p:anim>
                                  </p:childTnLst>
                                </p:cTn>
                              </p:par>
                              <p:par>
                                <p:cTn accel="50000" fill="hold" grpId="0" id="305" nodeType="withEffect" presetClass="entr" presetID="2" presetSubtype="12">
                                  <p:stCondLst>
                                    <p:cond delay="0"/>
                                  </p:stCondLst>
                                  <p:childTnLst>
                                    <p:set>
                                      <p:cBhvr>
                                        <p:cTn dur="1" fill="hold" id="306">
                                          <p:stCondLst>
                                            <p:cond delay="0"/>
                                          </p:stCondLst>
                                        </p:cTn>
                                        <p:tgtEl>
                                          <p:spTgt spid="77"/>
                                        </p:tgtEl>
                                        <p:attrNameLst>
                                          <p:attrName>style.visibility</p:attrName>
                                        </p:attrNameLst>
                                      </p:cBhvr>
                                      <p:to>
                                        <p:strVal val="visible"/>
                                      </p:to>
                                    </p:set>
                                    <p:anim calcmode="lin" valueType="num">
                                      <p:cBhvr additive="base">
                                        <p:cTn dur="1000" fill="hold" id="307"/>
                                        <p:tgtEl>
                                          <p:spTgt spid="77"/>
                                        </p:tgtEl>
                                        <p:attrNameLst>
                                          <p:attrName>ppt_x</p:attrName>
                                        </p:attrNameLst>
                                      </p:cBhvr>
                                      <p:tavLst>
                                        <p:tav tm="0">
                                          <p:val>
                                            <p:strVal val="0-#ppt_w/2"/>
                                          </p:val>
                                        </p:tav>
                                        <p:tav tm="100000">
                                          <p:val>
                                            <p:strVal val="#ppt_x"/>
                                          </p:val>
                                        </p:tav>
                                      </p:tavLst>
                                    </p:anim>
                                    <p:anim calcmode="lin" valueType="num">
                                      <p:cBhvr additive="base">
                                        <p:cTn dur="1000" fill="hold" id="308"/>
                                        <p:tgtEl>
                                          <p:spTgt spid="77"/>
                                        </p:tgtEl>
                                        <p:attrNameLst>
                                          <p:attrName>ppt_y</p:attrName>
                                        </p:attrNameLst>
                                      </p:cBhvr>
                                      <p:tavLst>
                                        <p:tav tm="0">
                                          <p:val>
                                            <p:strVal val="1+#ppt_h/2"/>
                                          </p:val>
                                        </p:tav>
                                        <p:tav tm="100000">
                                          <p:val>
                                            <p:strVal val="#ppt_y"/>
                                          </p:val>
                                        </p:tav>
                                      </p:tavLst>
                                    </p:anim>
                                  </p:childTnLst>
                                </p:cTn>
                              </p:par>
                              <p:par>
                                <p:cTn accel="50000" fill="hold" grpId="0" id="309" nodeType="withEffect" presetClass="entr" presetID="2" presetSubtype="12">
                                  <p:stCondLst>
                                    <p:cond delay="0"/>
                                  </p:stCondLst>
                                  <p:childTnLst>
                                    <p:set>
                                      <p:cBhvr>
                                        <p:cTn dur="1" fill="hold" id="310">
                                          <p:stCondLst>
                                            <p:cond delay="0"/>
                                          </p:stCondLst>
                                        </p:cTn>
                                        <p:tgtEl>
                                          <p:spTgt spid="78"/>
                                        </p:tgtEl>
                                        <p:attrNameLst>
                                          <p:attrName>style.visibility</p:attrName>
                                        </p:attrNameLst>
                                      </p:cBhvr>
                                      <p:to>
                                        <p:strVal val="visible"/>
                                      </p:to>
                                    </p:set>
                                    <p:anim calcmode="lin" valueType="num">
                                      <p:cBhvr additive="base">
                                        <p:cTn dur="1000" fill="hold" id="311"/>
                                        <p:tgtEl>
                                          <p:spTgt spid="78"/>
                                        </p:tgtEl>
                                        <p:attrNameLst>
                                          <p:attrName>ppt_x</p:attrName>
                                        </p:attrNameLst>
                                      </p:cBhvr>
                                      <p:tavLst>
                                        <p:tav tm="0">
                                          <p:val>
                                            <p:strVal val="0-#ppt_w/2"/>
                                          </p:val>
                                        </p:tav>
                                        <p:tav tm="100000">
                                          <p:val>
                                            <p:strVal val="#ppt_x"/>
                                          </p:val>
                                        </p:tav>
                                      </p:tavLst>
                                    </p:anim>
                                    <p:anim calcmode="lin" valueType="num">
                                      <p:cBhvr additive="base">
                                        <p:cTn dur="1000" fill="hold" id="312"/>
                                        <p:tgtEl>
                                          <p:spTgt spid="78"/>
                                        </p:tgtEl>
                                        <p:attrNameLst>
                                          <p:attrName>ppt_y</p:attrName>
                                        </p:attrNameLst>
                                      </p:cBhvr>
                                      <p:tavLst>
                                        <p:tav tm="0">
                                          <p:val>
                                            <p:strVal val="1+#ppt_h/2"/>
                                          </p:val>
                                        </p:tav>
                                        <p:tav tm="100000">
                                          <p:val>
                                            <p:strVal val="#ppt_y"/>
                                          </p:val>
                                        </p:tav>
                                      </p:tavLst>
                                    </p:anim>
                                  </p:childTnLst>
                                </p:cTn>
                              </p:par>
                              <p:par>
                                <p:cTn accel="50000" fill="hold" grpId="0" id="313" nodeType="withEffect" presetClass="entr" presetID="2" presetSubtype="12">
                                  <p:stCondLst>
                                    <p:cond delay="0"/>
                                  </p:stCondLst>
                                  <p:childTnLst>
                                    <p:set>
                                      <p:cBhvr>
                                        <p:cTn dur="1" fill="hold" id="314">
                                          <p:stCondLst>
                                            <p:cond delay="0"/>
                                          </p:stCondLst>
                                        </p:cTn>
                                        <p:tgtEl>
                                          <p:spTgt spid="79"/>
                                        </p:tgtEl>
                                        <p:attrNameLst>
                                          <p:attrName>style.visibility</p:attrName>
                                        </p:attrNameLst>
                                      </p:cBhvr>
                                      <p:to>
                                        <p:strVal val="visible"/>
                                      </p:to>
                                    </p:set>
                                    <p:anim calcmode="lin" valueType="num">
                                      <p:cBhvr additive="base">
                                        <p:cTn dur="1000" fill="hold" id="315"/>
                                        <p:tgtEl>
                                          <p:spTgt spid="79"/>
                                        </p:tgtEl>
                                        <p:attrNameLst>
                                          <p:attrName>ppt_x</p:attrName>
                                        </p:attrNameLst>
                                      </p:cBhvr>
                                      <p:tavLst>
                                        <p:tav tm="0">
                                          <p:val>
                                            <p:strVal val="0-#ppt_w/2"/>
                                          </p:val>
                                        </p:tav>
                                        <p:tav tm="100000">
                                          <p:val>
                                            <p:strVal val="#ppt_x"/>
                                          </p:val>
                                        </p:tav>
                                      </p:tavLst>
                                    </p:anim>
                                    <p:anim calcmode="lin" valueType="num">
                                      <p:cBhvr additive="base">
                                        <p:cTn dur="1000" fill="hold" id="316"/>
                                        <p:tgtEl>
                                          <p:spTgt spid="79"/>
                                        </p:tgtEl>
                                        <p:attrNameLst>
                                          <p:attrName>ppt_y</p:attrName>
                                        </p:attrNameLst>
                                      </p:cBhvr>
                                      <p:tavLst>
                                        <p:tav tm="0">
                                          <p:val>
                                            <p:strVal val="1+#ppt_h/2"/>
                                          </p:val>
                                        </p:tav>
                                        <p:tav tm="100000">
                                          <p:val>
                                            <p:strVal val="#ppt_y"/>
                                          </p:val>
                                        </p:tav>
                                      </p:tavLst>
                                    </p:anim>
                                  </p:childTnLst>
                                </p:cTn>
                              </p:par>
                              <p:par>
                                <p:cTn accel="50000" fill="hold" grpId="0" id="317" nodeType="withEffect" presetClass="entr" presetID="2" presetSubtype="12">
                                  <p:stCondLst>
                                    <p:cond delay="0"/>
                                  </p:stCondLst>
                                  <p:childTnLst>
                                    <p:set>
                                      <p:cBhvr>
                                        <p:cTn dur="1" fill="hold" id="318">
                                          <p:stCondLst>
                                            <p:cond delay="0"/>
                                          </p:stCondLst>
                                        </p:cTn>
                                        <p:tgtEl>
                                          <p:spTgt spid="80"/>
                                        </p:tgtEl>
                                        <p:attrNameLst>
                                          <p:attrName>style.visibility</p:attrName>
                                        </p:attrNameLst>
                                      </p:cBhvr>
                                      <p:to>
                                        <p:strVal val="visible"/>
                                      </p:to>
                                    </p:set>
                                    <p:anim calcmode="lin" valueType="num">
                                      <p:cBhvr additive="base">
                                        <p:cTn dur="1000" fill="hold" id="319"/>
                                        <p:tgtEl>
                                          <p:spTgt spid="80"/>
                                        </p:tgtEl>
                                        <p:attrNameLst>
                                          <p:attrName>ppt_x</p:attrName>
                                        </p:attrNameLst>
                                      </p:cBhvr>
                                      <p:tavLst>
                                        <p:tav tm="0">
                                          <p:val>
                                            <p:strVal val="0-#ppt_w/2"/>
                                          </p:val>
                                        </p:tav>
                                        <p:tav tm="100000">
                                          <p:val>
                                            <p:strVal val="#ppt_x"/>
                                          </p:val>
                                        </p:tav>
                                      </p:tavLst>
                                    </p:anim>
                                    <p:anim calcmode="lin" valueType="num">
                                      <p:cBhvr additive="base">
                                        <p:cTn dur="1000" fill="hold" id="320"/>
                                        <p:tgtEl>
                                          <p:spTgt spid="80"/>
                                        </p:tgtEl>
                                        <p:attrNameLst>
                                          <p:attrName>ppt_y</p:attrName>
                                        </p:attrNameLst>
                                      </p:cBhvr>
                                      <p:tavLst>
                                        <p:tav tm="0">
                                          <p:val>
                                            <p:strVal val="1+#ppt_h/2"/>
                                          </p:val>
                                        </p:tav>
                                        <p:tav tm="100000">
                                          <p:val>
                                            <p:strVal val="#ppt_y"/>
                                          </p:val>
                                        </p:tav>
                                      </p:tavLst>
                                    </p:anim>
                                  </p:childTnLst>
                                </p:cTn>
                              </p:par>
                              <p:par>
                                <p:cTn accel="50000" fill="hold" grpId="0" id="321" nodeType="withEffect" presetClass="entr" presetID="2" presetSubtype="12">
                                  <p:stCondLst>
                                    <p:cond delay="0"/>
                                  </p:stCondLst>
                                  <p:childTnLst>
                                    <p:set>
                                      <p:cBhvr>
                                        <p:cTn dur="1" fill="hold" id="322">
                                          <p:stCondLst>
                                            <p:cond delay="0"/>
                                          </p:stCondLst>
                                        </p:cTn>
                                        <p:tgtEl>
                                          <p:spTgt spid="81"/>
                                        </p:tgtEl>
                                        <p:attrNameLst>
                                          <p:attrName>style.visibility</p:attrName>
                                        </p:attrNameLst>
                                      </p:cBhvr>
                                      <p:to>
                                        <p:strVal val="visible"/>
                                      </p:to>
                                    </p:set>
                                    <p:anim calcmode="lin" valueType="num">
                                      <p:cBhvr additive="base">
                                        <p:cTn dur="1000" fill="hold" id="323"/>
                                        <p:tgtEl>
                                          <p:spTgt spid="81"/>
                                        </p:tgtEl>
                                        <p:attrNameLst>
                                          <p:attrName>ppt_x</p:attrName>
                                        </p:attrNameLst>
                                      </p:cBhvr>
                                      <p:tavLst>
                                        <p:tav tm="0">
                                          <p:val>
                                            <p:strVal val="0-#ppt_w/2"/>
                                          </p:val>
                                        </p:tav>
                                        <p:tav tm="100000">
                                          <p:val>
                                            <p:strVal val="#ppt_x"/>
                                          </p:val>
                                        </p:tav>
                                      </p:tavLst>
                                    </p:anim>
                                    <p:anim calcmode="lin" valueType="num">
                                      <p:cBhvr additive="base">
                                        <p:cTn dur="1000" fill="hold" id="324"/>
                                        <p:tgtEl>
                                          <p:spTgt spid="81"/>
                                        </p:tgtEl>
                                        <p:attrNameLst>
                                          <p:attrName>ppt_y</p:attrName>
                                        </p:attrNameLst>
                                      </p:cBhvr>
                                      <p:tavLst>
                                        <p:tav tm="0">
                                          <p:val>
                                            <p:strVal val="1+#ppt_h/2"/>
                                          </p:val>
                                        </p:tav>
                                        <p:tav tm="100000">
                                          <p:val>
                                            <p:strVal val="#ppt_y"/>
                                          </p:val>
                                        </p:tav>
                                      </p:tavLst>
                                    </p:anim>
                                  </p:childTnLst>
                                </p:cTn>
                              </p:par>
                              <p:par>
                                <p:cTn accel="50000" fill="hold" grpId="0" id="325" nodeType="withEffect" presetClass="entr" presetID="2" presetSubtype="12">
                                  <p:stCondLst>
                                    <p:cond delay="0"/>
                                  </p:stCondLst>
                                  <p:childTnLst>
                                    <p:set>
                                      <p:cBhvr>
                                        <p:cTn dur="1" fill="hold" id="326">
                                          <p:stCondLst>
                                            <p:cond delay="0"/>
                                          </p:stCondLst>
                                        </p:cTn>
                                        <p:tgtEl>
                                          <p:spTgt spid="82"/>
                                        </p:tgtEl>
                                        <p:attrNameLst>
                                          <p:attrName>style.visibility</p:attrName>
                                        </p:attrNameLst>
                                      </p:cBhvr>
                                      <p:to>
                                        <p:strVal val="visible"/>
                                      </p:to>
                                    </p:set>
                                    <p:anim calcmode="lin" valueType="num">
                                      <p:cBhvr additive="base">
                                        <p:cTn dur="1000" fill="hold" id="327"/>
                                        <p:tgtEl>
                                          <p:spTgt spid="82"/>
                                        </p:tgtEl>
                                        <p:attrNameLst>
                                          <p:attrName>ppt_x</p:attrName>
                                        </p:attrNameLst>
                                      </p:cBhvr>
                                      <p:tavLst>
                                        <p:tav tm="0">
                                          <p:val>
                                            <p:strVal val="0-#ppt_w/2"/>
                                          </p:val>
                                        </p:tav>
                                        <p:tav tm="100000">
                                          <p:val>
                                            <p:strVal val="#ppt_x"/>
                                          </p:val>
                                        </p:tav>
                                      </p:tavLst>
                                    </p:anim>
                                    <p:anim calcmode="lin" valueType="num">
                                      <p:cBhvr additive="base">
                                        <p:cTn dur="1000" fill="hold" id="328"/>
                                        <p:tgtEl>
                                          <p:spTgt spid="82"/>
                                        </p:tgtEl>
                                        <p:attrNameLst>
                                          <p:attrName>ppt_y</p:attrName>
                                        </p:attrNameLst>
                                      </p:cBhvr>
                                      <p:tavLst>
                                        <p:tav tm="0">
                                          <p:val>
                                            <p:strVal val="1+#ppt_h/2"/>
                                          </p:val>
                                        </p:tav>
                                        <p:tav tm="100000">
                                          <p:val>
                                            <p:strVal val="#ppt_y"/>
                                          </p:val>
                                        </p:tav>
                                      </p:tavLst>
                                    </p:anim>
                                  </p:childTnLst>
                                </p:cTn>
                              </p:par>
                              <p:par>
                                <p:cTn accel="50000" fill="hold" grpId="0" id="329" nodeType="withEffect" presetClass="entr" presetID="2" presetSubtype="12">
                                  <p:stCondLst>
                                    <p:cond delay="0"/>
                                  </p:stCondLst>
                                  <p:childTnLst>
                                    <p:set>
                                      <p:cBhvr>
                                        <p:cTn dur="1" fill="hold" id="330">
                                          <p:stCondLst>
                                            <p:cond delay="0"/>
                                          </p:stCondLst>
                                        </p:cTn>
                                        <p:tgtEl>
                                          <p:spTgt spid="83"/>
                                        </p:tgtEl>
                                        <p:attrNameLst>
                                          <p:attrName>style.visibility</p:attrName>
                                        </p:attrNameLst>
                                      </p:cBhvr>
                                      <p:to>
                                        <p:strVal val="visible"/>
                                      </p:to>
                                    </p:set>
                                    <p:anim calcmode="lin" valueType="num">
                                      <p:cBhvr additive="base">
                                        <p:cTn dur="1000" fill="hold" id="331"/>
                                        <p:tgtEl>
                                          <p:spTgt spid="83"/>
                                        </p:tgtEl>
                                        <p:attrNameLst>
                                          <p:attrName>ppt_x</p:attrName>
                                        </p:attrNameLst>
                                      </p:cBhvr>
                                      <p:tavLst>
                                        <p:tav tm="0">
                                          <p:val>
                                            <p:strVal val="0-#ppt_w/2"/>
                                          </p:val>
                                        </p:tav>
                                        <p:tav tm="100000">
                                          <p:val>
                                            <p:strVal val="#ppt_x"/>
                                          </p:val>
                                        </p:tav>
                                      </p:tavLst>
                                    </p:anim>
                                    <p:anim calcmode="lin" valueType="num">
                                      <p:cBhvr additive="base">
                                        <p:cTn dur="1000" fill="hold" id="332"/>
                                        <p:tgtEl>
                                          <p:spTgt spid="83"/>
                                        </p:tgtEl>
                                        <p:attrNameLst>
                                          <p:attrName>ppt_y</p:attrName>
                                        </p:attrNameLst>
                                      </p:cBhvr>
                                      <p:tavLst>
                                        <p:tav tm="0">
                                          <p:val>
                                            <p:strVal val="1+#ppt_h/2"/>
                                          </p:val>
                                        </p:tav>
                                        <p:tav tm="100000">
                                          <p:val>
                                            <p:strVal val="#ppt_y"/>
                                          </p:val>
                                        </p:tav>
                                      </p:tavLst>
                                    </p:anim>
                                  </p:childTnLst>
                                </p:cTn>
                              </p:par>
                              <p:par>
                                <p:cTn accel="50000" fill="hold" grpId="0" id="333" nodeType="withEffect" presetClass="entr" presetID="2" presetSubtype="12">
                                  <p:stCondLst>
                                    <p:cond delay="0"/>
                                  </p:stCondLst>
                                  <p:childTnLst>
                                    <p:set>
                                      <p:cBhvr>
                                        <p:cTn dur="1" fill="hold" id="334">
                                          <p:stCondLst>
                                            <p:cond delay="0"/>
                                          </p:stCondLst>
                                        </p:cTn>
                                        <p:tgtEl>
                                          <p:spTgt spid="84"/>
                                        </p:tgtEl>
                                        <p:attrNameLst>
                                          <p:attrName>style.visibility</p:attrName>
                                        </p:attrNameLst>
                                      </p:cBhvr>
                                      <p:to>
                                        <p:strVal val="visible"/>
                                      </p:to>
                                    </p:set>
                                    <p:anim calcmode="lin" valueType="num">
                                      <p:cBhvr additive="base">
                                        <p:cTn dur="1000" fill="hold" id="335"/>
                                        <p:tgtEl>
                                          <p:spTgt spid="84"/>
                                        </p:tgtEl>
                                        <p:attrNameLst>
                                          <p:attrName>ppt_x</p:attrName>
                                        </p:attrNameLst>
                                      </p:cBhvr>
                                      <p:tavLst>
                                        <p:tav tm="0">
                                          <p:val>
                                            <p:strVal val="0-#ppt_w/2"/>
                                          </p:val>
                                        </p:tav>
                                        <p:tav tm="100000">
                                          <p:val>
                                            <p:strVal val="#ppt_x"/>
                                          </p:val>
                                        </p:tav>
                                      </p:tavLst>
                                    </p:anim>
                                    <p:anim calcmode="lin" valueType="num">
                                      <p:cBhvr additive="base">
                                        <p:cTn dur="1000" fill="hold" id="336"/>
                                        <p:tgtEl>
                                          <p:spTgt spid="84"/>
                                        </p:tgtEl>
                                        <p:attrNameLst>
                                          <p:attrName>ppt_y</p:attrName>
                                        </p:attrNameLst>
                                      </p:cBhvr>
                                      <p:tavLst>
                                        <p:tav tm="0">
                                          <p:val>
                                            <p:strVal val="1+#ppt_h/2"/>
                                          </p:val>
                                        </p:tav>
                                        <p:tav tm="100000">
                                          <p:val>
                                            <p:strVal val="#ppt_y"/>
                                          </p:val>
                                        </p:tav>
                                      </p:tavLst>
                                    </p:anim>
                                  </p:childTnLst>
                                </p:cTn>
                              </p:par>
                              <p:par>
                                <p:cTn accel="50000" fill="hold" grpId="0" id="337" nodeType="withEffect" presetClass="entr" presetID="2" presetSubtype="12">
                                  <p:stCondLst>
                                    <p:cond delay="0"/>
                                  </p:stCondLst>
                                  <p:childTnLst>
                                    <p:set>
                                      <p:cBhvr>
                                        <p:cTn dur="1" fill="hold" id="338">
                                          <p:stCondLst>
                                            <p:cond delay="0"/>
                                          </p:stCondLst>
                                        </p:cTn>
                                        <p:tgtEl>
                                          <p:spTgt spid="85"/>
                                        </p:tgtEl>
                                        <p:attrNameLst>
                                          <p:attrName>style.visibility</p:attrName>
                                        </p:attrNameLst>
                                      </p:cBhvr>
                                      <p:to>
                                        <p:strVal val="visible"/>
                                      </p:to>
                                    </p:set>
                                    <p:anim calcmode="lin" valueType="num">
                                      <p:cBhvr additive="base">
                                        <p:cTn dur="1000" fill="hold" id="339"/>
                                        <p:tgtEl>
                                          <p:spTgt spid="85"/>
                                        </p:tgtEl>
                                        <p:attrNameLst>
                                          <p:attrName>ppt_x</p:attrName>
                                        </p:attrNameLst>
                                      </p:cBhvr>
                                      <p:tavLst>
                                        <p:tav tm="0">
                                          <p:val>
                                            <p:strVal val="0-#ppt_w/2"/>
                                          </p:val>
                                        </p:tav>
                                        <p:tav tm="100000">
                                          <p:val>
                                            <p:strVal val="#ppt_x"/>
                                          </p:val>
                                        </p:tav>
                                      </p:tavLst>
                                    </p:anim>
                                    <p:anim calcmode="lin" valueType="num">
                                      <p:cBhvr additive="base">
                                        <p:cTn dur="1000" fill="hold" id="340"/>
                                        <p:tgtEl>
                                          <p:spTgt spid="85"/>
                                        </p:tgtEl>
                                        <p:attrNameLst>
                                          <p:attrName>ppt_y</p:attrName>
                                        </p:attrNameLst>
                                      </p:cBhvr>
                                      <p:tavLst>
                                        <p:tav tm="0">
                                          <p:val>
                                            <p:strVal val="1+#ppt_h/2"/>
                                          </p:val>
                                        </p:tav>
                                        <p:tav tm="100000">
                                          <p:val>
                                            <p:strVal val="#ppt_y"/>
                                          </p:val>
                                        </p:tav>
                                      </p:tavLst>
                                    </p:anim>
                                  </p:childTnLst>
                                </p:cTn>
                              </p:par>
                              <p:par>
                                <p:cTn accel="50000" fill="hold" grpId="0" id="341" nodeType="withEffect" presetClass="entr" presetID="2" presetSubtype="12">
                                  <p:stCondLst>
                                    <p:cond delay="0"/>
                                  </p:stCondLst>
                                  <p:childTnLst>
                                    <p:set>
                                      <p:cBhvr>
                                        <p:cTn dur="1" fill="hold" id="342">
                                          <p:stCondLst>
                                            <p:cond delay="0"/>
                                          </p:stCondLst>
                                        </p:cTn>
                                        <p:tgtEl>
                                          <p:spTgt spid="86"/>
                                        </p:tgtEl>
                                        <p:attrNameLst>
                                          <p:attrName>style.visibility</p:attrName>
                                        </p:attrNameLst>
                                      </p:cBhvr>
                                      <p:to>
                                        <p:strVal val="visible"/>
                                      </p:to>
                                    </p:set>
                                    <p:anim calcmode="lin" valueType="num">
                                      <p:cBhvr additive="base">
                                        <p:cTn dur="1000" fill="hold" id="343"/>
                                        <p:tgtEl>
                                          <p:spTgt spid="86"/>
                                        </p:tgtEl>
                                        <p:attrNameLst>
                                          <p:attrName>ppt_x</p:attrName>
                                        </p:attrNameLst>
                                      </p:cBhvr>
                                      <p:tavLst>
                                        <p:tav tm="0">
                                          <p:val>
                                            <p:strVal val="0-#ppt_w/2"/>
                                          </p:val>
                                        </p:tav>
                                        <p:tav tm="100000">
                                          <p:val>
                                            <p:strVal val="#ppt_x"/>
                                          </p:val>
                                        </p:tav>
                                      </p:tavLst>
                                    </p:anim>
                                    <p:anim calcmode="lin" valueType="num">
                                      <p:cBhvr additive="base">
                                        <p:cTn dur="1000" fill="hold" id="344"/>
                                        <p:tgtEl>
                                          <p:spTgt spid="86"/>
                                        </p:tgtEl>
                                        <p:attrNameLst>
                                          <p:attrName>ppt_y</p:attrName>
                                        </p:attrNameLst>
                                      </p:cBhvr>
                                      <p:tavLst>
                                        <p:tav tm="0">
                                          <p:val>
                                            <p:strVal val="1+#ppt_h/2"/>
                                          </p:val>
                                        </p:tav>
                                        <p:tav tm="100000">
                                          <p:val>
                                            <p:strVal val="#ppt_y"/>
                                          </p:val>
                                        </p:tav>
                                      </p:tavLst>
                                    </p:anim>
                                  </p:childTnLst>
                                </p:cTn>
                              </p:par>
                              <p:par>
                                <p:cTn accel="50000" fill="hold" grpId="0" id="345" nodeType="withEffect" presetClass="entr" presetID="2" presetSubtype="12">
                                  <p:stCondLst>
                                    <p:cond delay="0"/>
                                  </p:stCondLst>
                                  <p:childTnLst>
                                    <p:set>
                                      <p:cBhvr>
                                        <p:cTn dur="1" fill="hold" id="346">
                                          <p:stCondLst>
                                            <p:cond delay="0"/>
                                          </p:stCondLst>
                                        </p:cTn>
                                        <p:tgtEl>
                                          <p:spTgt spid="87"/>
                                        </p:tgtEl>
                                        <p:attrNameLst>
                                          <p:attrName>style.visibility</p:attrName>
                                        </p:attrNameLst>
                                      </p:cBhvr>
                                      <p:to>
                                        <p:strVal val="visible"/>
                                      </p:to>
                                    </p:set>
                                    <p:anim calcmode="lin" valueType="num">
                                      <p:cBhvr additive="base">
                                        <p:cTn dur="1000" fill="hold" id="347"/>
                                        <p:tgtEl>
                                          <p:spTgt spid="87"/>
                                        </p:tgtEl>
                                        <p:attrNameLst>
                                          <p:attrName>ppt_x</p:attrName>
                                        </p:attrNameLst>
                                      </p:cBhvr>
                                      <p:tavLst>
                                        <p:tav tm="0">
                                          <p:val>
                                            <p:strVal val="0-#ppt_w/2"/>
                                          </p:val>
                                        </p:tav>
                                        <p:tav tm="100000">
                                          <p:val>
                                            <p:strVal val="#ppt_x"/>
                                          </p:val>
                                        </p:tav>
                                      </p:tavLst>
                                    </p:anim>
                                    <p:anim calcmode="lin" valueType="num">
                                      <p:cBhvr additive="base">
                                        <p:cTn dur="1000" fill="hold" id="348"/>
                                        <p:tgtEl>
                                          <p:spTgt spid="87"/>
                                        </p:tgtEl>
                                        <p:attrNameLst>
                                          <p:attrName>ppt_y</p:attrName>
                                        </p:attrNameLst>
                                      </p:cBhvr>
                                      <p:tavLst>
                                        <p:tav tm="0">
                                          <p:val>
                                            <p:strVal val="1+#ppt_h/2"/>
                                          </p:val>
                                        </p:tav>
                                        <p:tav tm="100000">
                                          <p:val>
                                            <p:strVal val="#ppt_y"/>
                                          </p:val>
                                        </p:tav>
                                      </p:tavLst>
                                    </p:anim>
                                  </p:childTnLst>
                                </p:cTn>
                              </p:par>
                              <p:par>
                                <p:cTn accel="50000" fill="hold" grpId="0" id="349" nodeType="withEffect" presetClass="entr" presetID="2" presetSubtype="12">
                                  <p:stCondLst>
                                    <p:cond delay="0"/>
                                  </p:stCondLst>
                                  <p:childTnLst>
                                    <p:set>
                                      <p:cBhvr>
                                        <p:cTn dur="1" fill="hold" id="350">
                                          <p:stCondLst>
                                            <p:cond delay="0"/>
                                          </p:stCondLst>
                                        </p:cTn>
                                        <p:tgtEl>
                                          <p:spTgt spid="88"/>
                                        </p:tgtEl>
                                        <p:attrNameLst>
                                          <p:attrName>style.visibility</p:attrName>
                                        </p:attrNameLst>
                                      </p:cBhvr>
                                      <p:to>
                                        <p:strVal val="visible"/>
                                      </p:to>
                                    </p:set>
                                    <p:anim calcmode="lin" valueType="num">
                                      <p:cBhvr additive="base">
                                        <p:cTn dur="1000" fill="hold" id="351"/>
                                        <p:tgtEl>
                                          <p:spTgt spid="88"/>
                                        </p:tgtEl>
                                        <p:attrNameLst>
                                          <p:attrName>ppt_x</p:attrName>
                                        </p:attrNameLst>
                                      </p:cBhvr>
                                      <p:tavLst>
                                        <p:tav tm="0">
                                          <p:val>
                                            <p:strVal val="0-#ppt_w/2"/>
                                          </p:val>
                                        </p:tav>
                                        <p:tav tm="100000">
                                          <p:val>
                                            <p:strVal val="#ppt_x"/>
                                          </p:val>
                                        </p:tav>
                                      </p:tavLst>
                                    </p:anim>
                                    <p:anim calcmode="lin" valueType="num">
                                      <p:cBhvr additive="base">
                                        <p:cTn dur="1000" fill="hold" id="352"/>
                                        <p:tgtEl>
                                          <p:spTgt spid="88"/>
                                        </p:tgtEl>
                                        <p:attrNameLst>
                                          <p:attrName>ppt_y</p:attrName>
                                        </p:attrNameLst>
                                      </p:cBhvr>
                                      <p:tavLst>
                                        <p:tav tm="0">
                                          <p:val>
                                            <p:strVal val="1+#ppt_h/2"/>
                                          </p:val>
                                        </p:tav>
                                        <p:tav tm="100000">
                                          <p:val>
                                            <p:strVal val="#ppt_y"/>
                                          </p:val>
                                        </p:tav>
                                      </p:tavLst>
                                    </p:anim>
                                  </p:childTnLst>
                                </p:cTn>
                              </p:par>
                              <p:par>
                                <p:cTn accel="50000" fill="hold" grpId="0" id="353" nodeType="withEffect" presetClass="entr" presetID="2" presetSubtype="12">
                                  <p:stCondLst>
                                    <p:cond delay="0"/>
                                  </p:stCondLst>
                                  <p:childTnLst>
                                    <p:set>
                                      <p:cBhvr>
                                        <p:cTn dur="1" fill="hold" id="354">
                                          <p:stCondLst>
                                            <p:cond delay="0"/>
                                          </p:stCondLst>
                                        </p:cTn>
                                        <p:tgtEl>
                                          <p:spTgt spid="89"/>
                                        </p:tgtEl>
                                        <p:attrNameLst>
                                          <p:attrName>style.visibility</p:attrName>
                                        </p:attrNameLst>
                                      </p:cBhvr>
                                      <p:to>
                                        <p:strVal val="visible"/>
                                      </p:to>
                                    </p:set>
                                    <p:anim calcmode="lin" valueType="num">
                                      <p:cBhvr additive="base">
                                        <p:cTn dur="1000" fill="hold" id="355"/>
                                        <p:tgtEl>
                                          <p:spTgt spid="89"/>
                                        </p:tgtEl>
                                        <p:attrNameLst>
                                          <p:attrName>ppt_x</p:attrName>
                                        </p:attrNameLst>
                                      </p:cBhvr>
                                      <p:tavLst>
                                        <p:tav tm="0">
                                          <p:val>
                                            <p:strVal val="0-#ppt_w/2"/>
                                          </p:val>
                                        </p:tav>
                                        <p:tav tm="100000">
                                          <p:val>
                                            <p:strVal val="#ppt_x"/>
                                          </p:val>
                                        </p:tav>
                                      </p:tavLst>
                                    </p:anim>
                                    <p:anim calcmode="lin" valueType="num">
                                      <p:cBhvr additive="base">
                                        <p:cTn dur="1000" fill="hold" id="356"/>
                                        <p:tgtEl>
                                          <p:spTgt spid="89"/>
                                        </p:tgtEl>
                                        <p:attrNameLst>
                                          <p:attrName>ppt_y</p:attrName>
                                        </p:attrNameLst>
                                      </p:cBhvr>
                                      <p:tavLst>
                                        <p:tav tm="0">
                                          <p:val>
                                            <p:strVal val="1+#ppt_h/2"/>
                                          </p:val>
                                        </p:tav>
                                        <p:tav tm="100000">
                                          <p:val>
                                            <p:strVal val="#ppt_y"/>
                                          </p:val>
                                        </p:tav>
                                      </p:tavLst>
                                    </p:anim>
                                  </p:childTnLst>
                                </p:cTn>
                              </p:par>
                              <p:par>
                                <p:cTn accel="50000" fill="hold" grpId="0" id="357" nodeType="withEffect" presetClass="entr" presetID="2" presetSubtype="12">
                                  <p:stCondLst>
                                    <p:cond delay="0"/>
                                  </p:stCondLst>
                                  <p:childTnLst>
                                    <p:set>
                                      <p:cBhvr>
                                        <p:cTn dur="1" fill="hold" id="358">
                                          <p:stCondLst>
                                            <p:cond delay="0"/>
                                          </p:stCondLst>
                                        </p:cTn>
                                        <p:tgtEl>
                                          <p:spTgt spid="90"/>
                                        </p:tgtEl>
                                        <p:attrNameLst>
                                          <p:attrName>style.visibility</p:attrName>
                                        </p:attrNameLst>
                                      </p:cBhvr>
                                      <p:to>
                                        <p:strVal val="visible"/>
                                      </p:to>
                                    </p:set>
                                    <p:anim calcmode="lin" valueType="num">
                                      <p:cBhvr additive="base">
                                        <p:cTn dur="1000" fill="hold" id="359"/>
                                        <p:tgtEl>
                                          <p:spTgt spid="90"/>
                                        </p:tgtEl>
                                        <p:attrNameLst>
                                          <p:attrName>ppt_x</p:attrName>
                                        </p:attrNameLst>
                                      </p:cBhvr>
                                      <p:tavLst>
                                        <p:tav tm="0">
                                          <p:val>
                                            <p:strVal val="0-#ppt_w/2"/>
                                          </p:val>
                                        </p:tav>
                                        <p:tav tm="100000">
                                          <p:val>
                                            <p:strVal val="#ppt_x"/>
                                          </p:val>
                                        </p:tav>
                                      </p:tavLst>
                                    </p:anim>
                                    <p:anim calcmode="lin" valueType="num">
                                      <p:cBhvr additive="base">
                                        <p:cTn dur="1000" fill="hold" id="360"/>
                                        <p:tgtEl>
                                          <p:spTgt spid="90"/>
                                        </p:tgtEl>
                                        <p:attrNameLst>
                                          <p:attrName>ppt_y</p:attrName>
                                        </p:attrNameLst>
                                      </p:cBhvr>
                                      <p:tavLst>
                                        <p:tav tm="0">
                                          <p:val>
                                            <p:strVal val="1+#ppt_h/2"/>
                                          </p:val>
                                        </p:tav>
                                        <p:tav tm="100000">
                                          <p:val>
                                            <p:strVal val="#ppt_y"/>
                                          </p:val>
                                        </p:tav>
                                      </p:tavLst>
                                    </p:anim>
                                  </p:childTnLst>
                                </p:cTn>
                              </p:par>
                              <p:par>
                                <p:cTn accel="50000" fill="hold" grpId="0" id="361" nodeType="withEffect" presetClass="entr" presetID="2" presetSubtype="12">
                                  <p:stCondLst>
                                    <p:cond delay="0"/>
                                  </p:stCondLst>
                                  <p:childTnLst>
                                    <p:set>
                                      <p:cBhvr>
                                        <p:cTn dur="1" fill="hold" id="362">
                                          <p:stCondLst>
                                            <p:cond delay="0"/>
                                          </p:stCondLst>
                                        </p:cTn>
                                        <p:tgtEl>
                                          <p:spTgt spid="91"/>
                                        </p:tgtEl>
                                        <p:attrNameLst>
                                          <p:attrName>style.visibility</p:attrName>
                                        </p:attrNameLst>
                                      </p:cBhvr>
                                      <p:to>
                                        <p:strVal val="visible"/>
                                      </p:to>
                                    </p:set>
                                    <p:anim calcmode="lin" valueType="num">
                                      <p:cBhvr additive="base">
                                        <p:cTn dur="1000" fill="hold" id="363"/>
                                        <p:tgtEl>
                                          <p:spTgt spid="91"/>
                                        </p:tgtEl>
                                        <p:attrNameLst>
                                          <p:attrName>ppt_x</p:attrName>
                                        </p:attrNameLst>
                                      </p:cBhvr>
                                      <p:tavLst>
                                        <p:tav tm="0">
                                          <p:val>
                                            <p:strVal val="0-#ppt_w/2"/>
                                          </p:val>
                                        </p:tav>
                                        <p:tav tm="100000">
                                          <p:val>
                                            <p:strVal val="#ppt_x"/>
                                          </p:val>
                                        </p:tav>
                                      </p:tavLst>
                                    </p:anim>
                                    <p:anim calcmode="lin" valueType="num">
                                      <p:cBhvr additive="base">
                                        <p:cTn dur="1000" fill="hold" id="364"/>
                                        <p:tgtEl>
                                          <p:spTgt spid="91"/>
                                        </p:tgtEl>
                                        <p:attrNameLst>
                                          <p:attrName>ppt_y</p:attrName>
                                        </p:attrNameLst>
                                      </p:cBhvr>
                                      <p:tavLst>
                                        <p:tav tm="0">
                                          <p:val>
                                            <p:strVal val="1+#ppt_h/2"/>
                                          </p:val>
                                        </p:tav>
                                        <p:tav tm="100000">
                                          <p:val>
                                            <p:strVal val="#ppt_y"/>
                                          </p:val>
                                        </p:tav>
                                      </p:tavLst>
                                    </p:anim>
                                  </p:childTnLst>
                                </p:cTn>
                              </p:par>
                              <p:par>
                                <p:cTn accel="50000" fill="hold" grpId="0" id="365" nodeType="withEffect" presetClass="entr" presetID="2" presetSubtype="12">
                                  <p:stCondLst>
                                    <p:cond delay="0"/>
                                  </p:stCondLst>
                                  <p:childTnLst>
                                    <p:set>
                                      <p:cBhvr>
                                        <p:cTn dur="1" fill="hold" id="366">
                                          <p:stCondLst>
                                            <p:cond delay="0"/>
                                          </p:stCondLst>
                                        </p:cTn>
                                        <p:tgtEl>
                                          <p:spTgt spid="92"/>
                                        </p:tgtEl>
                                        <p:attrNameLst>
                                          <p:attrName>style.visibility</p:attrName>
                                        </p:attrNameLst>
                                      </p:cBhvr>
                                      <p:to>
                                        <p:strVal val="visible"/>
                                      </p:to>
                                    </p:set>
                                    <p:anim calcmode="lin" valueType="num">
                                      <p:cBhvr additive="base">
                                        <p:cTn dur="1000" fill="hold" id="367"/>
                                        <p:tgtEl>
                                          <p:spTgt spid="92"/>
                                        </p:tgtEl>
                                        <p:attrNameLst>
                                          <p:attrName>ppt_x</p:attrName>
                                        </p:attrNameLst>
                                      </p:cBhvr>
                                      <p:tavLst>
                                        <p:tav tm="0">
                                          <p:val>
                                            <p:strVal val="0-#ppt_w/2"/>
                                          </p:val>
                                        </p:tav>
                                        <p:tav tm="100000">
                                          <p:val>
                                            <p:strVal val="#ppt_x"/>
                                          </p:val>
                                        </p:tav>
                                      </p:tavLst>
                                    </p:anim>
                                    <p:anim calcmode="lin" valueType="num">
                                      <p:cBhvr additive="base">
                                        <p:cTn dur="1000" fill="hold" id="368"/>
                                        <p:tgtEl>
                                          <p:spTgt spid="92"/>
                                        </p:tgtEl>
                                        <p:attrNameLst>
                                          <p:attrName>ppt_y</p:attrName>
                                        </p:attrNameLst>
                                      </p:cBhvr>
                                      <p:tavLst>
                                        <p:tav tm="0">
                                          <p:val>
                                            <p:strVal val="1+#ppt_h/2"/>
                                          </p:val>
                                        </p:tav>
                                        <p:tav tm="100000">
                                          <p:val>
                                            <p:strVal val="#ppt_y"/>
                                          </p:val>
                                        </p:tav>
                                      </p:tavLst>
                                    </p:anim>
                                  </p:childTnLst>
                                </p:cTn>
                              </p:par>
                              <p:par>
                                <p:cTn accel="50000" fill="hold" grpId="0" id="369" nodeType="withEffect" presetClass="entr" presetID="2" presetSubtype="12">
                                  <p:stCondLst>
                                    <p:cond delay="0"/>
                                  </p:stCondLst>
                                  <p:childTnLst>
                                    <p:set>
                                      <p:cBhvr>
                                        <p:cTn dur="1" fill="hold" id="370">
                                          <p:stCondLst>
                                            <p:cond delay="0"/>
                                          </p:stCondLst>
                                        </p:cTn>
                                        <p:tgtEl>
                                          <p:spTgt spid="93"/>
                                        </p:tgtEl>
                                        <p:attrNameLst>
                                          <p:attrName>style.visibility</p:attrName>
                                        </p:attrNameLst>
                                      </p:cBhvr>
                                      <p:to>
                                        <p:strVal val="visible"/>
                                      </p:to>
                                    </p:set>
                                    <p:anim calcmode="lin" valueType="num">
                                      <p:cBhvr additive="base">
                                        <p:cTn dur="1000" fill="hold" id="371"/>
                                        <p:tgtEl>
                                          <p:spTgt spid="93"/>
                                        </p:tgtEl>
                                        <p:attrNameLst>
                                          <p:attrName>ppt_x</p:attrName>
                                        </p:attrNameLst>
                                      </p:cBhvr>
                                      <p:tavLst>
                                        <p:tav tm="0">
                                          <p:val>
                                            <p:strVal val="0-#ppt_w/2"/>
                                          </p:val>
                                        </p:tav>
                                        <p:tav tm="100000">
                                          <p:val>
                                            <p:strVal val="#ppt_x"/>
                                          </p:val>
                                        </p:tav>
                                      </p:tavLst>
                                    </p:anim>
                                    <p:anim calcmode="lin" valueType="num">
                                      <p:cBhvr additive="base">
                                        <p:cTn dur="1000" fill="hold" id="372"/>
                                        <p:tgtEl>
                                          <p:spTgt spid="93"/>
                                        </p:tgtEl>
                                        <p:attrNameLst>
                                          <p:attrName>ppt_y</p:attrName>
                                        </p:attrNameLst>
                                      </p:cBhvr>
                                      <p:tavLst>
                                        <p:tav tm="0">
                                          <p:val>
                                            <p:strVal val="1+#ppt_h/2"/>
                                          </p:val>
                                        </p:tav>
                                        <p:tav tm="100000">
                                          <p:val>
                                            <p:strVal val="#ppt_y"/>
                                          </p:val>
                                        </p:tav>
                                      </p:tavLst>
                                    </p:anim>
                                  </p:childTnLst>
                                </p:cTn>
                              </p:par>
                              <p:par>
                                <p:cTn accel="50000" fill="hold" grpId="0" id="373" nodeType="withEffect" presetClass="entr" presetID="2" presetSubtype="12">
                                  <p:stCondLst>
                                    <p:cond delay="0"/>
                                  </p:stCondLst>
                                  <p:childTnLst>
                                    <p:set>
                                      <p:cBhvr>
                                        <p:cTn dur="1" fill="hold" id="374">
                                          <p:stCondLst>
                                            <p:cond delay="0"/>
                                          </p:stCondLst>
                                        </p:cTn>
                                        <p:tgtEl>
                                          <p:spTgt spid="94"/>
                                        </p:tgtEl>
                                        <p:attrNameLst>
                                          <p:attrName>style.visibility</p:attrName>
                                        </p:attrNameLst>
                                      </p:cBhvr>
                                      <p:to>
                                        <p:strVal val="visible"/>
                                      </p:to>
                                    </p:set>
                                    <p:anim calcmode="lin" valueType="num">
                                      <p:cBhvr additive="base">
                                        <p:cTn dur="1000" fill="hold" id="375"/>
                                        <p:tgtEl>
                                          <p:spTgt spid="94"/>
                                        </p:tgtEl>
                                        <p:attrNameLst>
                                          <p:attrName>ppt_x</p:attrName>
                                        </p:attrNameLst>
                                      </p:cBhvr>
                                      <p:tavLst>
                                        <p:tav tm="0">
                                          <p:val>
                                            <p:strVal val="0-#ppt_w/2"/>
                                          </p:val>
                                        </p:tav>
                                        <p:tav tm="100000">
                                          <p:val>
                                            <p:strVal val="#ppt_x"/>
                                          </p:val>
                                        </p:tav>
                                      </p:tavLst>
                                    </p:anim>
                                    <p:anim calcmode="lin" valueType="num">
                                      <p:cBhvr additive="base">
                                        <p:cTn dur="1000" fill="hold" id="376"/>
                                        <p:tgtEl>
                                          <p:spTgt spid="94"/>
                                        </p:tgtEl>
                                        <p:attrNameLst>
                                          <p:attrName>ppt_y</p:attrName>
                                        </p:attrNameLst>
                                      </p:cBhvr>
                                      <p:tavLst>
                                        <p:tav tm="0">
                                          <p:val>
                                            <p:strVal val="1+#ppt_h/2"/>
                                          </p:val>
                                        </p:tav>
                                        <p:tav tm="100000">
                                          <p:val>
                                            <p:strVal val="#ppt_y"/>
                                          </p:val>
                                        </p:tav>
                                      </p:tavLst>
                                    </p:anim>
                                  </p:childTnLst>
                                </p:cTn>
                              </p:par>
                              <p:par>
                                <p:cTn accel="50000" fill="hold" grpId="0" id="377" nodeType="withEffect" presetClass="entr" presetID="2" presetSubtype="12">
                                  <p:stCondLst>
                                    <p:cond delay="0"/>
                                  </p:stCondLst>
                                  <p:childTnLst>
                                    <p:set>
                                      <p:cBhvr>
                                        <p:cTn dur="1" fill="hold" id="378">
                                          <p:stCondLst>
                                            <p:cond delay="0"/>
                                          </p:stCondLst>
                                        </p:cTn>
                                        <p:tgtEl>
                                          <p:spTgt spid="95"/>
                                        </p:tgtEl>
                                        <p:attrNameLst>
                                          <p:attrName>style.visibility</p:attrName>
                                        </p:attrNameLst>
                                      </p:cBhvr>
                                      <p:to>
                                        <p:strVal val="visible"/>
                                      </p:to>
                                    </p:set>
                                    <p:anim calcmode="lin" valueType="num">
                                      <p:cBhvr additive="base">
                                        <p:cTn dur="1000" fill="hold" id="379"/>
                                        <p:tgtEl>
                                          <p:spTgt spid="95"/>
                                        </p:tgtEl>
                                        <p:attrNameLst>
                                          <p:attrName>ppt_x</p:attrName>
                                        </p:attrNameLst>
                                      </p:cBhvr>
                                      <p:tavLst>
                                        <p:tav tm="0">
                                          <p:val>
                                            <p:strVal val="0-#ppt_w/2"/>
                                          </p:val>
                                        </p:tav>
                                        <p:tav tm="100000">
                                          <p:val>
                                            <p:strVal val="#ppt_x"/>
                                          </p:val>
                                        </p:tav>
                                      </p:tavLst>
                                    </p:anim>
                                    <p:anim calcmode="lin" valueType="num">
                                      <p:cBhvr additive="base">
                                        <p:cTn dur="1000" fill="hold" id="380"/>
                                        <p:tgtEl>
                                          <p:spTgt spid="95"/>
                                        </p:tgtEl>
                                        <p:attrNameLst>
                                          <p:attrName>ppt_y</p:attrName>
                                        </p:attrNameLst>
                                      </p:cBhvr>
                                      <p:tavLst>
                                        <p:tav tm="0">
                                          <p:val>
                                            <p:strVal val="1+#ppt_h/2"/>
                                          </p:val>
                                        </p:tav>
                                        <p:tav tm="100000">
                                          <p:val>
                                            <p:strVal val="#ppt_y"/>
                                          </p:val>
                                        </p:tav>
                                      </p:tavLst>
                                    </p:anim>
                                  </p:childTnLst>
                                </p:cTn>
                              </p:par>
                              <p:par>
                                <p:cTn accel="50000" fill="hold" grpId="0" id="381" nodeType="withEffect" presetClass="entr" presetID="2" presetSubtype="12">
                                  <p:stCondLst>
                                    <p:cond delay="0"/>
                                  </p:stCondLst>
                                  <p:childTnLst>
                                    <p:set>
                                      <p:cBhvr>
                                        <p:cTn dur="1" fill="hold" id="382">
                                          <p:stCondLst>
                                            <p:cond delay="0"/>
                                          </p:stCondLst>
                                        </p:cTn>
                                        <p:tgtEl>
                                          <p:spTgt spid="96"/>
                                        </p:tgtEl>
                                        <p:attrNameLst>
                                          <p:attrName>style.visibility</p:attrName>
                                        </p:attrNameLst>
                                      </p:cBhvr>
                                      <p:to>
                                        <p:strVal val="visible"/>
                                      </p:to>
                                    </p:set>
                                    <p:anim calcmode="lin" valueType="num">
                                      <p:cBhvr additive="base">
                                        <p:cTn dur="1000" fill="hold" id="383"/>
                                        <p:tgtEl>
                                          <p:spTgt spid="96"/>
                                        </p:tgtEl>
                                        <p:attrNameLst>
                                          <p:attrName>ppt_x</p:attrName>
                                        </p:attrNameLst>
                                      </p:cBhvr>
                                      <p:tavLst>
                                        <p:tav tm="0">
                                          <p:val>
                                            <p:strVal val="0-#ppt_w/2"/>
                                          </p:val>
                                        </p:tav>
                                        <p:tav tm="100000">
                                          <p:val>
                                            <p:strVal val="#ppt_x"/>
                                          </p:val>
                                        </p:tav>
                                      </p:tavLst>
                                    </p:anim>
                                    <p:anim calcmode="lin" valueType="num">
                                      <p:cBhvr additive="base">
                                        <p:cTn dur="1000" fill="hold" id="384"/>
                                        <p:tgtEl>
                                          <p:spTgt spid="96"/>
                                        </p:tgtEl>
                                        <p:attrNameLst>
                                          <p:attrName>ppt_y</p:attrName>
                                        </p:attrNameLst>
                                      </p:cBhvr>
                                      <p:tavLst>
                                        <p:tav tm="0">
                                          <p:val>
                                            <p:strVal val="1+#ppt_h/2"/>
                                          </p:val>
                                        </p:tav>
                                        <p:tav tm="100000">
                                          <p:val>
                                            <p:strVal val="#ppt_y"/>
                                          </p:val>
                                        </p:tav>
                                      </p:tavLst>
                                    </p:anim>
                                  </p:childTnLst>
                                </p:cTn>
                              </p:par>
                              <p:par>
                                <p:cTn accel="50000" fill="hold" grpId="0" id="385" nodeType="withEffect" presetClass="entr" presetID="2" presetSubtype="12">
                                  <p:stCondLst>
                                    <p:cond delay="0"/>
                                  </p:stCondLst>
                                  <p:childTnLst>
                                    <p:set>
                                      <p:cBhvr>
                                        <p:cTn dur="1" fill="hold" id="386">
                                          <p:stCondLst>
                                            <p:cond delay="0"/>
                                          </p:stCondLst>
                                        </p:cTn>
                                        <p:tgtEl>
                                          <p:spTgt spid="97"/>
                                        </p:tgtEl>
                                        <p:attrNameLst>
                                          <p:attrName>style.visibility</p:attrName>
                                        </p:attrNameLst>
                                      </p:cBhvr>
                                      <p:to>
                                        <p:strVal val="visible"/>
                                      </p:to>
                                    </p:set>
                                    <p:anim calcmode="lin" valueType="num">
                                      <p:cBhvr additive="base">
                                        <p:cTn dur="1000" fill="hold" id="387"/>
                                        <p:tgtEl>
                                          <p:spTgt spid="97"/>
                                        </p:tgtEl>
                                        <p:attrNameLst>
                                          <p:attrName>ppt_x</p:attrName>
                                        </p:attrNameLst>
                                      </p:cBhvr>
                                      <p:tavLst>
                                        <p:tav tm="0">
                                          <p:val>
                                            <p:strVal val="0-#ppt_w/2"/>
                                          </p:val>
                                        </p:tav>
                                        <p:tav tm="100000">
                                          <p:val>
                                            <p:strVal val="#ppt_x"/>
                                          </p:val>
                                        </p:tav>
                                      </p:tavLst>
                                    </p:anim>
                                    <p:anim calcmode="lin" valueType="num">
                                      <p:cBhvr additive="base">
                                        <p:cTn dur="1000" fill="hold" id="388"/>
                                        <p:tgtEl>
                                          <p:spTgt spid="97"/>
                                        </p:tgtEl>
                                        <p:attrNameLst>
                                          <p:attrName>ppt_y</p:attrName>
                                        </p:attrNameLst>
                                      </p:cBhvr>
                                      <p:tavLst>
                                        <p:tav tm="0">
                                          <p:val>
                                            <p:strVal val="1+#ppt_h/2"/>
                                          </p:val>
                                        </p:tav>
                                        <p:tav tm="100000">
                                          <p:val>
                                            <p:strVal val="#ppt_y"/>
                                          </p:val>
                                        </p:tav>
                                      </p:tavLst>
                                    </p:anim>
                                  </p:childTnLst>
                                </p:cTn>
                              </p:par>
                              <p:par>
                                <p:cTn accel="50000" fill="hold" grpId="0" id="389" nodeType="withEffect" presetClass="entr" presetID="2" presetSubtype="12">
                                  <p:stCondLst>
                                    <p:cond delay="0"/>
                                  </p:stCondLst>
                                  <p:childTnLst>
                                    <p:set>
                                      <p:cBhvr>
                                        <p:cTn dur="1" fill="hold" id="390">
                                          <p:stCondLst>
                                            <p:cond delay="0"/>
                                          </p:stCondLst>
                                        </p:cTn>
                                        <p:tgtEl>
                                          <p:spTgt spid="98"/>
                                        </p:tgtEl>
                                        <p:attrNameLst>
                                          <p:attrName>style.visibility</p:attrName>
                                        </p:attrNameLst>
                                      </p:cBhvr>
                                      <p:to>
                                        <p:strVal val="visible"/>
                                      </p:to>
                                    </p:set>
                                    <p:anim calcmode="lin" valueType="num">
                                      <p:cBhvr additive="base">
                                        <p:cTn dur="1000" fill="hold" id="391"/>
                                        <p:tgtEl>
                                          <p:spTgt spid="98"/>
                                        </p:tgtEl>
                                        <p:attrNameLst>
                                          <p:attrName>ppt_x</p:attrName>
                                        </p:attrNameLst>
                                      </p:cBhvr>
                                      <p:tavLst>
                                        <p:tav tm="0">
                                          <p:val>
                                            <p:strVal val="0-#ppt_w/2"/>
                                          </p:val>
                                        </p:tav>
                                        <p:tav tm="100000">
                                          <p:val>
                                            <p:strVal val="#ppt_x"/>
                                          </p:val>
                                        </p:tav>
                                      </p:tavLst>
                                    </p:anim>
                                    <p:anim calcmode="lin" valueType="num">
                                      <p:cBhvr additive="base">
                                        <p:cTn dur="1000" fill="hold" id="392"/>
                                        <p:tgtEl>
                                          <p:spTgt spid="98"/>
                                        </p:tgtEl>
                                        <p:attrNameLst>
                                          <p:attrName>ppt_y</p:attrName>
                                        </p:attrNameLst>
                                      </p:cBhvr>
                                      <p:tavLst>
                                        <p:tav tm="0">
                                          <p:val>
                                            <p:strVal val="1+#ppt_h/2"/>
                                          </p:val>
                                        </p:tav>
                                        <p:tav tm="100000">
                                          <p:val>
                                            <p:strVal val="#ppt_y"/>
                                          </p:val>
                                        </p:tav>
                                      </p:tavLst>
                                    </p:anim>
                                  </p:childTnLst>
                                </p:cTn>
                              </p:par>
                              <p:par>
                                <p:cTn accel="50000" fill="hold" grpId="0" id="393" nodeType="withEffect" presetClass="entr" presetID="2" presetSubtype="12">
                                  <p:stCondLst>
                                    <p:cond delay="0"/>
                                  </p:stCondLst>
                                  <p:childTnLst>
                                    <p:set>
                                      <p:cBhvr>
                                        <p:cTn dur="1" fill="hold" id="394">
                                          <p:stCondLst>
                                            <p:cond delay="0"/>
                                          </p:stCondLst>
                                        </p:cTn>
                                        <p:tgtEl>
                                          <p:spTgt spid="99"/>
                                        </p:tgtEl>
                                        <p:attrNameLst>
                                          <p:attrName>style.visibility</p:attrName>
                                        </p:attrNameLst>
                                      </p:cBhvr>
                                      <p:to>
                                        <p:strVal val="visible"/>
                                      </p:to>
                                    </p:set>
                                    <p:anim calcmode="lin" valueType="num">
                                      <p:cBhvr additive="base">
                                        <p:cTn dur="1000" fill="hold" id="395"/>
                                        <p:tgtEl>
                                          <p:spTgt spid="99"/>
                                        </p:tgtEl>
                                        <p:attrNameLst>
                                          <p:attrName>ppt_x</p:attrName>
                                        </p:attrNameLst>
                                      </p:cBhvr>
                                      <p:tavLst>
                                        <p:tav tm="0">
                                          <p:val>
                                            <p:strVal val="0-#ppt_w/2"/>
                                          </p:val>
                                        </p:tav>
                                        <p:tav tm="100000">
                                          <p:val>
                                            <p:strVal val="#ppt_x"/>
                                          </p:val>
                                        </p:tav>
                                      </p:tavLst>
                                    </p:anim>
                                    <p:anim calcmode="lin" valueType="num">
                                      <p:cBhvr additive="base">
                                        <p:cTn dur="1000" fill="hold" id="396"/>
                                        <p:tgtEl>
                                          <p:spTgt spid="99"/>
                                        </p:tgtEl>
                                        <p:attrNameLst>
                                          <p:attrName>ppt_y</p:attrName>
                                        </p:attrNameLst>
                                      </p:cBhvr>
                                      <p:tavLst>
                                        <p:tav tm="0">
                                          <p:val>
                                            <p:strVal val="1+#ppt_h/2"/>
                                          </p:val>
                                        </p:tav>
                                        <p:tav tm="100000">
                                          <p:val>
                                            <p:strVal val="#ppt_y"/>
                                          </p:val>
                                        </p:tav>
                                      </p:tavLst>
                                    </p:anim>
                                  </p:childTnLst>
                                </p:cTn>
                              </p:par>
                              <p:par>
                                <p:cTn accel="50000" fill="hold" grpId="0" id="397" nodeType="withEffect" presetClass="entr" presetID="2" presetSubtype="12">
                                  <p:stCondLst>
                                    <p:cond delay="0"/>
                                  </p:stCondLst>
                                  <p:childTnLst>
                                    <p:set>
                                      <p:cBhvr>
                                        <p:cTn dur="1" fill="hold" id="398">
                                          <p:stCondLst>
                                            <p:cond delay="0"/>
                                          </p:stCondLst>
                                        </p:cTn>
                                        <p:tgtEl>
                                          <p:spTgt spid="100"/>
                                        </p:tgtEl>
                                        <p:attrNameLst>
                                          <p:attrName>style.visibility</p:attrName>
                                        </p:attrNameLst>
                                      </p:cBhvr>
                                      <p:to>
                                        <p:strVal val="visible"/>
                                      </p:to>
                                    </p:set>
                                    <p:anim calcmode="lin" valueType="num">
                                      <p:cBhvr additive="base">
                                        <p:cTn dur="1000" fill="hold" id="399"/>
                                        <p:tgtEl>
                                          <p:spTgt spid="100"/>
                                        </p:tgtEl>
                                        <p:attrNameLst>
                                          <p:attrName>ppt_x</p:attrName>
                                        </p:attrNameLst>
                                      </p:cBhvr>
                                      <p:tavLst>
                                        <p:tav tm="0">
                                          <p:val>
                                            <p:strVal val="0-#ppt_w/2"/>
                                          </p:val>
                                        </p:tav>
                                        <p:tav tm="100000">
                                          <p:val>
                                            <p:strVal val="#ppt_x"/>
                                          </p:val>
                                        </p:tav>
                                      </p:tavLst>
                                    </p:anim>
                                    <p:anim calcmode="lin" valueType="num">
                                      <p:cBhvr additive="base">
                                        <p:cTn dur="1000" fill="hold" id="400"/>
                                        <p:tgtEl>
                                          <p:spTgt spid="100"/>
                                        </p:tgtEl>
                                        <p:attrNameLst>
                                          <p:attrName>ppt_y</p:attrName>
                                        </p:attrNameLst>
                                      </p:cBhvr>
                                      <p:tavLst>
                                        <p:tav tm="0">
                                          <p:val>
                                            <p:strVal val="1+#ppt_h/2"/>
                                          </p:val>
                                        </p:tav>
                                        <p:tav tm="100000">
                                          <p:val>
                                            <p:strVal val="#ppt_y"/>
                                          </p:val>
                                        </p:tav>
                                      </p:tavLst>
                                    </p:anim>
                                  </p:childTnLst>
                                </p:cTn>
                              </p:par>
                              <p:par>
                                <p:cTn accel="50000" fill="hold" grpId="0" id="401" nodeType="withEffect" presetClass="entr" presetID="2" presetSubtype="12">
                                  <p:stCondLst>
                                    <p:cond delay="0"/>
                                  </p:stCondLst>
                                  <p:childTnLst>
                                    <p:set>
                                      <p:cBhvr>
                                        <p:cTn dur="1" fill="hold" id="402">
                                          <p:stCondLst>
                                            <p:cond delay="0"/>
                                          </p:stCondLst>
                                        </p:cTn>
                                        <p:tgtEl>
                                          <p:spTgt spid="101"/>
                                        </p:tgtEl>
                                        <p:attrNameLst>
                                          <p:attrName>style.visibility</p:attrName>
                                        </p:attrNameLst>
                                      </p:cBhvr>
                                      <p:to>
                                        <p:strVal val="visible"/>
                                      </p:to>
                                    </p:set>
                                    <p:anim calcmode="lin" valueType="num">
                                      <p:cBhvr additive="base">
                                        <p:cTn dur="1000" fill="hold" id="403"/>
                                        <p:tgtEl>
                                          <p:spTgt spid="101"/>
                                        </p:tgtEl>
                                        <p:attrNameLst>
                                          <p:attrName>ppt_x</p:attrName>
                                        </p:attrNameLst>
                                      </p:cBhvr>
                                      <p:tavLst>
                                        <p:tav tm="0">
                                          <p:val>
                                            <p:strVal val="0-#ppt_w/2"/>
                                          </p:val>
                                        </p:tav>
                                        <p:tav tm="100000">
                                          <p:val>
                                            <p:strVal val="#ppt_x"/>
                                          </p:val>
                                        </p:tav>
                                      </p:tavLst>
                                    </p:anim>
                                    <p:anim calcmode="lin" valueType="num">
                                      <p:cBhvr additive="base">
                                        <p:cTn dur="1000" fill="hold" id="404"/>
                                        <p:tgtEl>
                                          <p:spTgt spid="101"/>
                                        </p:tgtEl>
                                        <p:attrNameLst>
                                          <p:attrName>ppt_y</p:attrName>
                                        </p:attrNameLst>
                                      </p:cBhvr>
                                      <p:tavLst>
                                        <p:tav tm="0">
                                          <p:val>
                                            <p:strVal val="1+#ppt_h/2"/>
                                          </p:val>
                                        </p:tav>
                                        <p:tav tm="100000">
                                          <p:val>
                                            <p:strVal val="#ppt_y"/>
                                          </p:val>
                                        </p:tav>
                                      </p:tavLst>
                                    </p:anim>
                                  </p:childTnLst>
                                </p:cTn>
                              </p:par>
                              <p:par>
                                <p:cTn accel="50000" fill="hold" grpId="0" id="405" nodeType="withEffect" presetClass="entr" presetID="2" presetSubtype="12">
                                  <p:stCondLst>
                                    <p:cond delay="0"/>
                                  </p:stCondLst>
                                  <p:childTnLst>
                                    <p:set>
                                      <p:cBhvr>
                                        <p:cTn dur="1" fill="hold" id="406">
                                          <p:stCondLst>
                                            <p:cond delay="0"/>
                                          </p:stCondLst>
                                        </p:cTn>
                                        <p:tgtEl>
                                          <p:spTgt spid="102"/>
                                        </p:tgtEl>
                                        <p:attrNameLst>
                                          <p:attrName>style.visibility</p:attrName>
                                        </p:attrNameLst>
                                      </p:cBhvr>
                                      <p:to>
                                        <p:strVal val="visible"/>
                                      </p:to>
                                    </p:set>
                                    <p:anim calcmode="lin" valueType="num">
                                      <p:cBhvr additive="base">
                                        <p:cTn dur="1000" fill="hold" id="407"/>
                                        <p:tgtEl>
                                          <p:spTgt spid="102"/>
                                        </p:tgtEl>
                                        <p:attrNameLst>
                                          <p:attrName>ppt_x</p:attrName>
                                        </p:attrNameLst>
                                      </p:cBhvr>
                                      <p:tavLst>
                                        <p:tav tm="0">
                                          <p:val>
                                            <p:strVal val="0-#ppt_w/2"/>
                                          </p:val>
                                        </p:tav>
                                        <p:tav tm="100000">
                                          <p:val>
                                            <p:strVal val="#ppt_x"/>
                                          </p:val>
                                        </p:tav>
                                      </p:tavLst>
                                    </p:anim>
                                    <p:anim calcmode="lin" valueType="num">
                                      <p:cBhvr additive="base">
                                        <p:cTn dur="1000" fill="hold" id="408"/>
                                        <p:tgtEl>
                                          <p:spTgt spid="102"/>
                                        </p:tgtEl>
                                        <p:attrNameLst>
                                          <p:attrName>ppt_y</p:attrName>
                                        </p:attrNameLst>
                                      </p:cBhvr>
                                      <p:tavLst>
                                        <p:tav tm="0">
                                          <p:val>
                                            <p:strVal val="1+#ppt_h/2"/>
                                          </p:val>
                                        </p:tav>
                                        <p:tav tm="100000">
                                          <p:val>
                                            <p:strVal val="#ppt_y"/>
                                          </p:val>
                                        </p:tav>
                                      </p:tavLst>
                                    </p:anim>
                                  </p:childTnLst>
                                </p:cTn>
                              </p:par>
                              <p:par>
                                <p:cTn accel="50000" fill="hold" grpId="0" id="409" nodeType="withEffect" presetClass="entr" presetID="2" presetSubtype="12">
                                  <p:stCondLst>
                                    <p:cond delay="0"/>
                                  </p:stCondLst>
                                  <p:childTnLst>
                                    <p:set>
                                      <p:cBhvr>
                                        <p:cTn dur="1" fill="hold" id="410">
                                          <p:stCondLst>
                                            <p:cond delay="0"/>
                                          </p:stCondLst>
                                        </p:cTn>
                                        <p:tgtEl>
                                          <p:spTgt spid="103"/>
                                        </p:tgtEl>
                                        <p:attrNameLst>
                                          <p:attrName>style.visibility</p:attrName>
                                        </p:attrNameLst>
                                      </p:cBhvr>
                                      <p:to>
                                        <p:strVal val="visible"/>
                                      </p:to>
                                    </p:set>
                                    <p:anim calcmode="lin" valueType="num">
                                      <p:cBhvr additive="base">
                                        <p:cTn dur="1000" fill="hold" id="411"/>
                                        <p:tgtEl>
                                          <p:spTgt spid="103"/>
                                        </p:tgtEl>
                                        <p:attrNameLst>
                                          <p:attrName>ppt_x</p:attrName>
                                        </p:attrNameLst>
                                      </p:cBhvr>
                                      <p:tavLst>
                                        <p:tav tm="0">
                                          <p:val>
                                            <p:strVal val="0-#ppt_w/2"/>
                                          </p:val>
                                        </p:tav>
                                        <p:tav tm="100000">
                                          <p:val>
                                            <p:strVal val="#ppt_x"/>
                                          </p:val>
                                        </p:tav>
                                      </p:tavLst>
                                    </p:anim>
                                    <p:anim calcmode="lin" valueType="num">
                                      <p:cBhvr additive="base">
                                        <p:cTn dur="1000" fill="hold" id="412"/>
                                        <p:tgtEl>
                                          <p:spTgt spid="103"/>
                                        </p:tgtEl>
                                        <p:attrNameLst>
                                          <p:attrName>ppt_y</p:attrName>
                                        </p:attrNameLst>
                                      </p:cBhvr>
                                      <p:tavLst>
                                        <p:tav tm="0">
                                          <p:val>
                                            <p:strVal val="1+#ppt_h/2"/>
                                          </p:val>
                                        </p:tav>
                                        <p:tav tm="100000">
                                          <p:val>
                                            <p:strVal val="#ppt_y"/>
                                          </p:val>
                                        </p:tav>
                                      </p:tavLst>
                                    </p:anim>
                                  </p:childTnLst>
                                </p:cTn>
                              </p:par>
                              <p:par>
                                <p:cTn accel="50000" fill="hold" grpId="0" id="413" nodeType="withEffect" presetClass="entr" presetID="2" presetSubtype="12">
                                  <p:stCondLst>
                                    <p:cond delay="0"/>
                                  </p:stCondLst>
                                  <p:childTnLst>
                                    <p:set>
                                      <p:cBhvr>
                                        <p:cTn dur="1" fill="hold" id="414">
                                          <p:stCondLst>
                                            <p:cond delay="0"/>
                                          </p:stCondLst>
                                        </p:cTn>
                                        <p:tgtEl>
                                          <p:spTgt spid="104"/>
                                        </p:tgtEl>
                                        <p:attrNameLst>
                                          <p:attrName>style.visibility</p:attrName>
                                        </p:attrNameLst>
                                      </p:cBhvr>
                                      <p:to>
                                        <p:strVal val="visible"/>
                                      </p:to>
                                    </p:set>
                                    <p:anim calcmode="lin" valueType="num">
                                      <p:cBhvr additive="base">
                                        <p:cTn dur="1000" fill="hold" id="415"/>
                                        <p:tgtEl>
                                          <p:spTgt spid="104"/>
                                        </p:tgtEl>
                                        <p:attrNameLst>
                                          <p:attrName>ppt_x</p:attrName>
                                        </p:attrNameLst>
                                      </p:cBhvr>
                                      <p:tavLst>
                                        <p:tav tm="0">
                                          <p:val>
                                            <p:strVal val="0-#ppt_w/2"/>
                                          </p:val>
                                        </p:tav>
                                        <p:tav tm="100000">
                                          <p:val>
                                            <p:strVal val="#ppt_x"/>
                                          </p:val>
                                        </p:tav>
                                      </p:tavLst>
                                    </p:anim>
                                    <p:anim calcmode="lin" valueType="num">
                                      <p:cBhvr additive="base">
                                        <p:cTn dur="1000" fill="hold" id="416"/>
                                        <p:tgtEl>
                                          <p:spTgt spid="104"/>
                                        </p:tgtEl>
                                        <p:attrNameLst>
                                          <p:attrName>ppt_y</p:attrName>
                                        </p:attrNameLst>
                                      </p:cBhvr>
                                      <p:tavLst>
                                        <p:tav tm="0">
                                          <p:val>
                                            <p:strVal val="1+#ppt_h/2"/>
                                          </p:val>
                                        </p:tav>
                                        <p:tav tm="100000">
                                          <p:val>
                                            <p:strVal val="#ppt_y"/>
                                          </p:val>
                                        </p:tav>
                                      </p:tavLst>
                                    </p:anim>
                                  </p:childTnLst>
                                </p:cTn>
                              </p:par>
                              <p:par>
                                <p:cTn accel="50000" fill="hold" grpId="0" id="417" nodeType="withEffect" presetClass="entr" presetID="2" presetSubtype="12">
                                  <p:stCondLst>
                                    <p:cond delay="0"/>
                                  </p:stCondLst>
                                  <p:childTnLst>
                                    <p:set>
                                      <p:cBhvr>
                                        <p:cTn dur="1" fill="hold" id="418">
                                          <p:stCondLst>
                                            <p:cond delay="0"/>
                                          </p:stCondLst>
                                        </p:cTn>
                                        <p:tgtEl>
                                          <p:spTgt spid="105"/>
                                        </p:tgtEl>
                                        <p:attrNameLst>
                                          <p:attrName>style.visibility</p:attrName>
                                        </p:attrNameLst>
                                      </p:cBhvr>
                                      <p:to>
                                        <p:strVal val="visible"/>
                                      </p:to>
                                    </p:set>
                                    <p:anim calcmode="lin" valueType="num">
                                      <p:cBhvr additive="base">
                                        <p:cTn dur="1000" fill="hold" id="419"/>
                                        <p:tgtEl>
                                          <p:spTgt spid="105"/>
                                        </p:tgtEl>
                                        <p:attrNameLst>
                                          <p:attrName>ppt_x</p:attrName>
                                        </p:attrNameLst>
                                      </p:cBhvr>
                                      <p:tavLst>
                                        <p:tav tm="0">
                                          <p:val>
                                            <p:strVal val="0-#ppt_w/2"/>
                                          </p:val>
                                        </p:tav>
                                        <p:tav tm="100000">
                                          <p:val>
                                            <p:strVal val="#ppt_x"/>
                                          </p:val>
                                        </p:tav>
                                      </p:tavLst>
                                    </p:anim>
                                    <p:anim calcmode="lin" valueType="num">
                                      <p:cBhvr additive="base">
                                        <p:cTn dur="1000" fill="hold" id="420"/>
                                        <p:tgtEl>
                                          <p:spTgt spid="105"/>
                                        </p:tgtEl>
                                        <p:attrNameLst>
                                          <p:attrName>ppt_y</p:attrName>
                                        </p:attrNameLst>
                                      </p:cBhvr>
                                      <p:tavLst>
                                        <p:tav tm="0">
                                          <p:val>
                                            <p:strVal val="1+#ppt_h/2"/>
                                          </p:val>
                                        </p:tav>
                                        <p:tav tm="100000">
                                          <p:val>
                                            <p:strVal val="#ppt_y"/>
                                          </p:val>
                                        </p:tav>
                                      </p:tavLst>
                                    </p:anim>
                                  </p:childTnLst>
                                </p:cTn>
                              </p:par>
                              <p:par>
                                <p:cTn accel="50000" fill="hold" grpId="0" id="421" nodeType="withEffect" presetClass="entr" presetID="2" presetSubtype="12">
                                  <p:stCondLst>
                                    <p:cond delay="0"/>
                                  </p:stCondLst>
                                  <p:childTnLst>
                                    <p:set>
                                      <p:cBhvr>
                                        <p:cTn dur="1" fill="hold" id="422">
                                          <p:stCondLst>
                                            <p:cond delay="0"/>
                                          </p:stCondLst>
                                        </p:cTn>
                                        <p:tgtEl>
                                          <p:spTgt spid="106"/>
                                        </p:tgtEl>
                                        <p:attrNameLst>
                                          <p:attrName>style.visibility</p:attrName>
                                        </p:attrNameLst>
                                      </p:cBhvr>
                                      <p:to>
                                        <p:strVal val="visible"/>
                                      </p:to>
                                    </p:set>
                                    <p:anim calcmode="lin" valueType="num">
                                      <p:cBhvr additive="base">
                                        <p:cTn dur="1000" fill="hold" id="423"/>
                                        <p:tgtEl>
                                          <p:spTgt spid="106"/>
                                        </p:tgtEl>
                                        <p:attrNameLst>
                                          <p:attrName>ppt_x</p:attrName>
                                        </p:attrNameLst>
                                      </p:cBhvr>
                                      <p:tavLst>
                                        <p:tav tm="0">
                                          <p:val>
                                            <p:strVal val="0-#ppt_w/2"/>
                                          </p:val>
                                        </p:tav>
                                        <p:tav tm="100000">
                                          <p:val>
                                            <p:strVal val="#ppt_x"/>
                                          </p:val>
                                        </p:tav>
                                      </p:tavLst>
                                    </p:anim>
                                    <p:anim calcmode="lin" valueType="num">
                                      <p:cBhvr additive="base">
                                        <p:cTn dur="1000" fill="hold" id="424"/>
                                        <p:tgtEl>
                                          <p:spTgt spid="106"/>
                                        </p:tgtEl>
                                        <p:attrNameLst>
                                          <p:attrName>ppt_y</p:attrName>
                                        </p:attrNameLst>
                                      </p:cBhvr>
                                      <p:tavLst>
                                        <p:tav tm="0">
                                          <p:val>
                                            <p:strVal val="1+#ppt_h/2"/>
                                          </p:val>
                                        </p:tav>
                                        <p:tav tm="100000">
                                          <p:val>
                                            <p:strVal val="#ppt_y"/>
                                          </p:val>
                                        </p:tav>
                                      </p:tavLst>
                                    </p:anim>
                                  </p:childTnLst>
                                </p:cTn>
                              </p:par>
                              <p:par>
                                <p:cTn accel="50000" fill="hold" grpId="0" id="425" nodeType="withEffect" presetClass="entr" presetID="2" presetSubtype="12">
                                  <p:stCondLst>
                                    <p:cond delay="0"/>
                                  </p:stCondLst>
                                  <p:childTnLst>
                                    <p:set>
                                      <p:cBhvr>
                                        <p:cTn dur="1" fill="hold" id="426">
                                          <p:stCondLst>
                                            <p:cond delay="0"/>
                                          </p:stCondLst>
                                        </p:cTn>
                                        <p:tgtEl>
                                          <p:spTgt spid="107"/>
                                        </p:tgtEl>
                                        <p:attrNameLst>
                                          <p:attrName>style.visibility</p:attrName>
                                        </p:attrNameLst>
                                      </p:cBhvr>
                                      <p:to>
                                        <p:strVal val="visible"/>
                                      </p:to>
                                    </p:set>
                                    <p:anim calcmode="lin" valueType="num">
                                      <p:cBhvr additive="base">
                                        <p:cTn dur="1000" fill="hold" id="427"/>
                                        <p:tgtEl>
                                          <p:spTgt spid="107"/>
                                        </p:tgtEl>
                                        <p:attrNameLst>
                                          <p:attrName>ppt_x</p:attrName>
                                        </p:attrNameLst>
                                      </p:cBhvr>
                                      <p:tavLst>
                                        <p:tav tm="0">
                                          <p:val>
                                            <p:strVal val="0-#ppt_w/2"/>
                                          </p:val>
                                        </p:tav>
                                        <p:tav tm="100000">
                                          <p:val>
                                            <p:strVal val="#ppt_x"/>
                                          </p:val>
                                        </p:tav>
                                      </p:tavLst>
                                    </p:anim>
                                    <p:anim calcmode="lin" valueType="num">
                                      <p:cBhvr additive="base">
                                        <p:cTn dur="1000" fill="hold" id="428"/>
                                        <p:tgtEl>
                                          <p:spTgt spid="107"/>
                                        </p:tgtEl>
                                        <p:attrNameLst>
                                          <p:attrName>ppt_y</p:attrName>
                                        </p:attrNameLst>
                                      </p:cBhvr>
                                      <p:tavLst>
                                        <p:tav tm="0">
                                          <p:val>
                                            <p:strVal val="1+#ppt_h/2"/>
                                          </p:val>
                                        </p:tav>
                                        <p:tav tm="100000">
                                          <p:val>
                                            <p:strVal val="#ppt_y"/>
                                          </p:val>
                                        </p:tav>
                                      </p:tavLst>
                                    </p:anim>
                                  </p:childTnLst>
                                </p:cTn>
                              </p:par>
                              <p:par>
                                <p:cTn accel="50000" fill="hold" grpId="0" id="429" nodeType="withEffect" presetClass="entr" presetID="2" presetSubtype="12">
                                  <p:stCondLst>
                                    <p:cond delay="0"/>
                                  </p:stCondLst>
                                  <p:childTnLst>
                                    <p:set>
                                      <p:cBhvr>
                                        <p:cTn dur="1" fill="hold" id="430">
                                          <p:stCondLst>
                                            <p:cond delay="0"/>
                                          </p:stCondLst>
                                        </p:cTn>
                                        <p:tgtEl>
                                          <p:spTgt spid="108"/>
                                        </p:tgtEl>
                                        <p:attrNameLst>
                                          <p:attrName>style.visibility</p:attrName>
                                        </p:attrNameLst>
                                      </p:cBhvr>
                                      <p:to>
                                        <p:strVal val="visible"/>
                                      </p:to>
                                    </p:set>
                                    <p:anim calcmode="lin" valueType="num">
                                      <p:cBhvr additive="base">
                                        <p:cTn dur="1000" fill="hold" id="431"/>
                                        <p:tgtEl>
                                          <p:spTgt spid="108"/>
                                        </p:tgtEl>
                                        <p:attrNameLst>
                                          <p:attrName>ppt_x</p:attrName>
                                        </p:attrNameLst>
                                      </p:cBhvr>
                                      <p:tavLst>
                                        <p:tav tm="0">
                                          <p:val>
                                            <p:strVal val="0-#ppt_w/2"/>
                                          </p:val>
                                        </p:tav>
                                        <p:tav tm="100000">
                                          <p:val>
                                            <p:strVal val="#ppt_x"/>
                                          </p:val>
                                        </p:tav>
                                      </p:tavLst>
                                    </p:anim>
                                    <p:anim calcmode="lin" valueType="num">
                                      <p:cBhvr additive="base">
                                        <p:cTn dur="1000" fill="hold" id="432"/>
                                        <p:tgtEl>
                                          <p:spTgt spid="108"/>
                                        </p:tgtEl>
                                        <p:attrNameLst>
                                          <p:attrName>ppt_y</p:attrName>
                                        </p:attrNameLst>
                                      </p:cBhvr>
                                      <p:tavLst>
                                        <p:tav tm="0">
                                          <p:val>
                                            <p:strVal val="1+#ppt_h/2"/>
                                          </p:val>
                                        </p:tav>
                                        <p:tav tm="100000">
                                          <p:val>
                                            <p:strVal val="#ppt_y"/>
                                          </p:val>
                                        </p:tav>
                                      </p:tavLst>
                                    </p:anim>
                                  </p:childTnLst>
                                </p:cTn>
                              </p:par>
                              <p:par>
                                <p:cTn accel="50000" fill="hold" grpId="0" id="433" nodeType="withEffect" presetClass="entr" presetID="2" presetSubtype="12">
                                  <p:stCondLst>
                                    <p:cond delay="0"/>
                                  </p:stCondLst>
                                  <p:childTnLst>
                                    <p:set>
                                      <p:cBhvr>
                                        <p:cTn dur="1" fill="hold" id="434">
                                          <p:stCondLst>
                                            <p:cond delay="0"/>
                                          </p:stCondLst>
                                        </p:cTn>
                                        <p:tgtEl>
                                          <p:spTgt spid="109"/>
                                        </p:tgtEl>
                                        <p:attrNameLst>
                                          <p:attrName>style.visibility</p:attrName>
                                        </p:attrNameLst>
                                      </p:cBhvr>
                                      <p:to>
                                        <p:strVal val="visible"/>
                                      </p:to>
                                    </p:set>
                                    <p:anim calcmode="lin" valueType="num">
                                      <p:cBhvr additive="base">
                                        <p:cTn dur="1000" fill="hold" id="435"/>
                                        <p:tgtEl>
                                          <p:spTgt spid="109"/>
                                        </p:tgtEl>
                                        <p:attrNameLst>
                                          <p:attrName>ppt_x</p:attrName>
                                        </p:attrNameLst>
                                      </p:cBhvr>
                                      <p:tavLst>
                                        <p:tav tm="0">
                                          <p:val>
                                            <p:strVal val="0-#ppt_w/2"/>
                                          </p:val>
                                        </p:tav>
                                        <p:tav tm="100000">
                                          <p:val>
                                            <p:strVal val="#ppt_x"/>
                                          </p:val>
                                        </p:tav>
                                      </p:tavLst>
                                    </p:anim>
                                    <p:anim calcmode="lin" valueType="num">
                                      <p:cBhvr additive="base">
                                        <p:cTn dur="1000" fill="hold" id="436"/>
                                        <p:tgtEl>
                                          <p:spTgt spid="109"/>
                                        </p:tgtEl>
                                        <p:attrNameLst>
                                          <p:attrName>ppt_y</p:attrName>
                                        </p:attrNameLst>
                                      </p:cBhvr>
                                      <p:tavLst>
                                        <p:tav tm="0">
                                          <p:val>
                                            <p:strVal val="1+#ppt_h/2"/>
                                          </p:val>
                                        </p:tav>
                                        <p:tav tm="100000">
                                          <p:val>
                                            <p:strVal val="#ppt_y"/>
                                          </p:val>
                                        </p:tav>
                                      </p:tavLst>
                                    </p:anim>
                                  </p:childTnLst>
                                </p:cTn>
                              </p:par>
                              <p:par>
                                <p:cTn accel="50000" fill="hold" grpId="0" id="437" nodeType="withEffect" presetClass="entr" presetID="2" presetSubtype="12">
                                  <p:stCondLst>
                                    <p:cond delay="0"/>
                                  </p:stCondLst>
                                  <p:childTnLst>
                                    <p:set>
                                      <p:cBhvr>
                                        <p:cTn dur="1" fill="hold" id="438">
                                          <p:stCondLst>
                                            <p:cond delay="0"/>
                                          </p:stCondLst>
                                        </p:cTn>
                                        <p:tgtEl>
                                          <p:spTgt spid="110"/>
                                        </p:tgtEl>
                                        <p:attrNameLst>
                                          <p:attrName>style.visibility</p:attrName>
                                        </p:attrNameLst>
                                      </p:cBhvr>
                                      <p:to>
                                        <p:strVal val="visible"/>
                                      </p:to>
                                    </p:set>
                                    <p:anim calcmode="lin" valueType="num">
                                      <p:cBhvr additive="base">
                                        <p:cTn dur="1000" fill="hold" id="439"/>
                                        <p:tgtEl>
                                          <p:spTgt spid="110"/>
                                        </p:tgtEl>
                                        <p:attrNameLst>
                                          <p:attrName>ppt_x</p:attrName>
                                        </p:attrNameLst>
                                      </p:cBhvr>
                                      <p:tavLst>
                                        <p:tav tm="0">
                                          <p:val>
                                            <p:strVal val="0-#ppt_w/2"/>
                                          </p:val>
                                        </p:tav>
                                        <p:tav tm="100000">
                                          <p:val>
                                            <p:strVal val="#ppt_x"/>
                                          </p:val>
                                        </p:tav>
                                      </p:tavLst>
                                    </p:anim>
                                    <p:anim calcmode="lin" valueType="num">
                                      <p:cBhvr additive="base">
                                        <p:cTn dur="1000" fill="hold" id="440"/>
                                        <p:tgtEl>
                                          <p:spTgt spid="110"/>
                                        </p:tgtEl>
                                        <p:attrNameLst>
                                          <p:attrName>ppt_y</p:attrName>
                                        </p:attrNameLst>
                                      </p:cBhvr>
                                      <p:tavLst>
                                        <p:tav tm="0">
                                          <p:val>
                                            <p:strVal val="1+#ppt_h/2"/>
                                          </p:val>
                                        </p:tav>
                                        <p:tav tm="100000">
                                          <p:val>
                                            <p:strVal val="#ppt_y"/>
                                          </p:val>
                                        </p:tav>
                                      </p:tavLst>
                                    </p:anim>
                                  </p:childTnLst>
                                </p:cTn>
                              </p:par>
                              <p:par>
                                <p:cTn accel="50000" fill="hold" grpId="0" id="441" nodeType="withEffect" presetClass="entr" presetID="2" presetSubtype="12">
                                  <p:stCondLst>
                                    <p:cond delay="0"/>
                                  </p:stCondLst>
                                  <p:childTnLst>
                                    <p:set>
                                      <p:cBhvr>
                                        <p:cTn dur="1" fill="hold" id="442">
                                          <p:stCondLst>
                                            <p:cond delay="0"/>
                                          </p:stCondLst>
                                        </p:cTn>
                                        <p:tgtEl>
                                          <p:spTgt spid="111"/>
                                        </p:tgtEl>
                                        <p:attrNameLst>
                                          <p:attrName>style.visibility</p:attrName>
                                        </p:attrNameLst>
                                      </p:cBhvr>
                                      <p:to>
                                        <p:strVal val="visible"/>
                                      </p:to>
                                    </p:set>
                                    <p:anim calcmode="lin" valueType="num">
                                      <p:cBhvr additive="base">
                                        <p:cTn dur="1000" fill="hold" id="443"/>
                                        <p:tgtEl>
                                          <p:spTgt spid="111"/>
                                        </p:tgtEl>
                                        <p:attrNameLst>
                                          <p:attrName>ppt_x</p:attrName>
                                        </p:attrNameLst>
                                      </p:cBhvr>
                                      <p:tavLst>
                                        <p:tav tm="0">
                                          <p:val>
                                            <p:strVal val="0-#ppt_w/2"/>
                                          </p:val>
                                        </p:tav>
                                        <p:tav tm="100000">
                                          <p:val>
                                            <p:strVal val="#ppt_x"/>
                                          </p:val>
                                        </p:tav>
                                      </p:tavLst>
                                    </p:anim>
                                    <p:anim calcmode="lin" valueType="num">
                                      <p:cBhvr additive="base">
                                        <p:cTn dur="1000" fill="hold" id="444"/>
                                        <p:tgtEl>
                                          <p:spTgt spid="111"/>
                                        </p:tgtEl>
                                        <p:attrNameLst>
                                          <p:attrName>ppt_y</p:attrName>
                                        </p:attrNameLst>
                                      </p:cBhvr>
                                      <p:tavLst>
                                        <p:tav tm="0">
                                          <p:val>
                                            <p:strVal val="1+#ppt_h/2"/>
                                          </p:val>
                                        </p:tav>
                                        <p:tav tm="100000">
                                          <p:val>
                                            <p:strVal val="#ppt_y"/>
                                          </p:val>
                                        </p:tav>
                                      </p:tavLst>
                                    </p:anim>
                                  </p:childTnLst>
                                </p:cTn>
                              </p:par>
                              <p:par>
                                <p:cTn accel="50000" fill="hold" grpId="0" id="445" nodeType="withEffect" presetClass="entr" presetID="2" presetSubtype="12">
                                  <p:stCondLst>
                                    <p:cond delay="0"/>
                                  </p:stCondLst>
                                  <p:childTnLst>
                                    <p:set>
                                      <p:cBhvr>
                                        <p:cTn dur="1" fill="hold" id="446">
                                          <p:stCondLst>
                                            <p:cond delay="0"/>
                                          </p:stCondLst>
                                        </p:cTn>
                                        <p:tgtEl>
                                          <p:spTgt spid="112"/>
                                        </p:tgtEl>
                                        <p:attrNameLst>
                                          <p:attrName>style.visibility</p:attrName>
                                        </p:attrNameLst>
                                      </p:cBhvr>
                                      <p:to>
                                        <p:strVal val="visible"/>
                                      </p:to>
                                    </p:set>
                                    <p:anim calcmode="lin" valueType="num">
                                      <p:cBhvr additive="base">
                                        <p:cTn dur="1000" fill="hold" id="447"/>
                                        <p:tgtEl>
                                          <p:spTgt spid="112"/>
                                        </p:tgtEl>
                                        <p:attrNameLst>
                                          <p:attrName>ppt_x</p:attrName>
                                        </p:attrNameLst>
                                      </p:cBhvr>
                                      <p:tavLst>
                                        <p:tav tm="0">
                                          <p:val>
                                            <p:strVal val="0-#ppt_w/2"/>
                                          </p:val>
                                        </p:tav>
                                        <p:tav tm="100000">
                                          <p:val>
                                            <p:strVal val="#ppt_x"/>
                                          </p:val>
                                        </p:tav>
                                      </p:tavLst>
                                    </p:anim>
                                    <p:anim calcmode="lin" valueType="num">
                                      <p:cBhvr additive="base">
                                        <p:cTn dur="1000" fill="hold" id="448"/>
                                        <p:tgtEl>
                                          <p:spTgt spid="112"/>
                                        </p:tgtEl>
                                        <p:attrNameLst>
                                          <p:attrName>ppt_y</p:attrName>
                                        </p:attrNameLst>
                                      </p:cBhvr>
                                      <p:tavLst>
                                        <p:tav tm="0">
                                          <p:val>
                                            <p:strVal val="1+#ppt_h/2"/>
                                          </p:val>
                                        </p:tav>
                                        <p:tav tm="100000">
                                          <p:val>
                                            <p:strVal val="#ppt_y"/>
                                          </p:val>
                                        </p:tav>
                                      </p:tavLst>
                                    </p:anim>
                                  </p:childTnLst>
                                </p:cTn>
                              </p:par>
                              <p:par>
                                <p:cTn accel="50000" fill="hold" grpId="0" id="449" nodeType="withEffect" presetClass="entr" presetID="2" presetSubtype="12">
                                  <p:stCondLst>
                                    <p:cond delay="0"/>
                                  </p:stCondLst>
                                  <p:childTnLst>
                                    <p:set>
                                      <p:cBhvr>
                                        <p:cTn dur="1" fill="hold" id="450">
                                          <p:stCondLst>
                                            <p:cond delay="0"/>
                                          </p:stCondLst>
                                        </p:cTn>
                                        <p:tgtEl>
                                          <p:spTgt spid="113"/>
                                        </p:tgtEl>
                                        <p:attrNameLst>
                                          <p:attrName>style.visibility</p:attrName>
                                        </p:attrNameLst>
                                      </p:cBhvr>
                                      <p:to>
                                        <p:strVal val="visible"/>
                                      </p:to>
                                    </p:set>
                                    <p:anim calcmode="lin" valueType="num">
                                      <p:cBhvr additive="base">
                                        <p:cTn dur="1000" fill="hold" id="451"/>
                                        <p:tgtEl>
                                          <p:spTgt spid="113"/>
                                        </p:tgtEl>
                                        <p:attrNameLst>
                                          <p:attrName>ppt_x</p:attrName>
                                        </p:attrNameLst>
                                      </p:cBhvr>
                                      <p:tavLst>
                                        <p:tav tm="0">
                                          <p:val>
                                            <p:strVal val="0-#ppt_w/2"/>
                                          </p:val>
                                        </p:tav>
                                        <p:tav tm="100000">
                                          <p:val>
                                            <p:strVal val="#ppt_x"/>
                                          </p:val>
                                        </p:tav>
                                      </p:tavLst>
                                    </p:anim>
                                    <p:anim calcmode="lin" valueType="num">
                                      <p:cBhvr additive="base">
                                        <p:cTn dur="1000" fill="hold" id="452"/>
                                        <p:tgtEl>
                                          <p:spTgt spid="113"/>
                                        </p:tgtEl>
                                        <p:attrNameLst>
                                          <p:attrName>ppt_y</p:attrName>
                                        </p:attrNameLst>
                                      </p:cBhvr>
                                      <p:tavLst>
                                        <p:tav tm="0">
                                          <p:val>
                                            <p:strVal val="1+#ppt_h/2"/>
                                          </p:val>
                                        </p:tav>
                                        <p:tav tm="100000">
                                          <p:val>
                                            <p:strVal val="#ppt_y"/>
                                          </p:val>
                                        </p:tav>
                                      </p:tavLst>
                                    </p:anim>
                                  </p:childTnLst>
                                </p:cTn>
                              </p:par>
                              <p:par>
                                <p:cTn accel="50000" fill="hold" grpId="0" id="453" nodeType="withEffect" presetClass="entr" presetID="2" presetSubtype="12">
                                  <p:stCondLst>
                                    <p:cond delay="0"/>
                                  </p:stCondLst>
                                  <p:childTnLst>
                                    <p:set>
                                      <p:cBhvr>
                                        <p:cTn dur="1" fill="hold" id="454">
                                          <p:stCondLst>
                                            <p:cond delay="0"/>
                                          </p:stCondLst>
                                        </p:cTn>
                                        <p:tgtEl>
                                          <p:spTgt spid="114"/>
                                        </p:tgtEl>
                                        <p:attrNameLst>
                                          <p:attrName>style.visibility</p:attrName>
                                        </p:attrNameLst>
                                      </p:cBhvr>
                                      <p:to>
                                        <p:strVal val="visible"/>
                                      </p:to>
                                    </p:set>
                                    <p:anim calcmode="lin" valueType="num">
                                      <p:cBhvr additive="base">
                                        <p:cTn dur="1000" fill="hold" id="455"/>
                                        <p:tgtEl>
                                          <p:spTgt spid="114"/>
                                        </p:tgtEl>
                                        <p:attrNameLst>
                                          <p:attrName>ppt_x</p:attrName>
                                        </p:attrNameLst>
                                      </p:cBhvr>
                                      <p:tavLst>
                                        <p:tav tm="0">
                                          <p:val>
                                            <p:strVal val="0-#ppt_w/2"/>
                                          </p:val>
                                        </p:tav>
                                        <p:tav tm="100000">
                                          <p:val>
                                            <p:strVal val="#ppt_x"/>
                                          </p:val>
                                        </p:tav>
                                      </p:tavLst>
                                    </p:anim>
                                    <p:anim calcmode="lin" valueType="num">
                                      <p:cBhvr additive="base">
                                        <p:cTn dur="1000" fill="hold" id="456"/>
                                        <p:tgtEl>
                                          <p:spTgt spid="114"/>
                                        </p:tgtEl>
                                        <p:attrNameLst>
                                          <p:attrName>ppt_y</p:attrName>
                                        </p:attrNameLst>
                                      </p:cBhvr>
                                      <p:tavLst>
                                        <p:tav tm="0">
                                          <p:val>
                                            <p:strVal val="1+#ppt_h/2"/>
                                          </p:val>
                                        </p:tav>
                                        <p:tav tm="100000">
                                          <p:val>
                                            <p:strVal val="#ppt_y"/>
                                          </p:val>
                                        </p:tav>
                                      </p:tavLst>
                                    </p:anim>
                                  </p:childTnLst>
                                </p:cTn>
                              </p:par>
                              <p:par>
                                <p:cTn accel="50000" fill="hold" grpId="0" id="457" nodeType="withEffect" presetClass="entr" presetID="2" presetSubtype="12">
                                  <p:stCondLst>
                                    <p:cond delay="0"/>
                                  </p:stCondLst>
                                  <p:childTnLst>
                                    <p:set>
                                      <p:cBhvr>
                                        <p:cTn dur="1" fill="hold" id="458">
                                          <p:stCondLst>
                                            <p:cond delay="0"/>
                                          </p:stCondLst>
                                        </p:cTn>
                                        <p:tgtEl>
                                          <p:spTgt spid="115"/>
                                        </p:tgtEl>
                                        <p:attrNameLst>
                                          <p:attrName>style.visibility</p:attrName>
                                        </p:attrNameLst>
                                      </p:cBhvr>
                                      <p:to>
                                        <p:strVal val="visible"/>
                                      </p:to>
                                    </p:set>
                                    <p:anim calcmode="lin" valueType="num">
                                      <p:cBhvr additive="base">
                                        <p:cTn dur="1000" fill="hold" id="459"/>
                                        <p:tgtEl>
                                          <p:spTgt spid="115"/>
                                        </p:tgtEl>
                                        <p:attrNameLst>
                                          <p:attrName>ppt_x</p:attrName>
                                        </p:attrNameLst>
                                      </p:cBhvr>
                                      <p:tavLst>
                                        <p:tav tm="0">
                                          <p:val>
                                            <p:strVal val="0-#ppt_w/2"/>
                                          </p:val>
                                        </p:tav>
                                        <p:tav tm="100000">
                                          <p:val>
                                            <p:strVal val="#ppt_x"/>
                                          </p:val>
                                        </p:tav>
                                      </p:tavLst>
                                    </p:anim>
                                    <p:anim calcmode="lin" valueType="num">
                                      <p:cBhvr additive="base">
                                        <p:cTn dur="1000" fill="hold" id="460"/>
                                        <p:tgtEl>
                                          <p:spTgt spid="115"/>
                                        </p:tgtEl>
                                        <p:attrNameLst>
                                          <p:attrName>ppt_y</p:attrName>
                                        </p:attrNameLst>
                                      </p:cBhvr>
                                      <p:tavLst>
                                        <p:tav tm="0">
                                          <p:val>
                                            <p:strVal val="1+#ppt_h/2"/>
                                          </p:val>
                                        </p:tav>
                                        <p:tav tm="100000">
                                          <p:val>
                                            <p:strVal val="#ppt_y"/>
                                          </p:val>
                                        </p:tav>
                                      </p:tavLst>
                                    </p:anim>
                                  </p:childTnLst>
                                </p:cTn>
                              </p:par>
                              <p:par>
                                <p:cTn accel="50000" fill="hold" grpId="0" id="461" nodeType="withEffect" presetClass="entr" presetID="2" presetSubtype="12">
                                  <p:stCondLst>
                                    <p:cond delay="0"/>
                                  </p:stCondLst>
                                  <p:childTnLst>
                                    <p:set>
                                      <p:cBhvr>
                                        <p:cTn dur="1" fill="hold" id="462">
                                          <p:stCondLst>
                                            <p:cond delay="0"/>
                                          </p:stCondLst>
                                        </p:cTn>
                                        <p:tgtEl>
                                          <p:spTgt spid="116"/>
                                        </p:tgtEl>
                                        <p:attrNameLst>
                                          <p:attrName>style.visibility</p:attrName>
                                        </p:attrNameLst>
                                      </p:cBhvr>
                                      <p:to>
                                        <p:strVal val="visible"/>
                                      </p:to>
                                    </p:set>
                                    <p:anim calcmode="lin" valueType="num">
                                      <p:cBhvr additive="base">
                                        <p:cTn dur="1000" fill="hold" id="463"/>
                                        <p:tgtEl>
                                          <p:spTgt spid="116"/>
                                        </p:tgtEl>
                                        <p:attrNameLst>
                                          <p:attrName>ppt_x</p:attrName>
                                        </p:attrNameLst>
                                      </p:cBhvr>
                                      <p:tavLst>
                                        <p:tav tm="0">
                                          <p:val>
                                            <p:strVal val="0-#ppt_w/2"/>
                                          </p:val>
                                        </p:tav>
                                        <p:tav tm="100000">
                                          <p:val>
                                            <p:strVal val="#ppt_x"/>
                                          </p:val>
                                        </p:tav>
                                      </p:tavLst>
                                    </p:anim>
                                    <p:anim calcmode="lin" valueType="num">
                                      <p:cBhvr additive="base">
                                        <p:cTn dur="1000" fill="hold" id="464"/>
                                        <p:tgtEl>
                                          <p:spTgt spid="116"/>
                                        </p:tgtEl>
                                        <p:attrNameLst>
                                          <p:attrName>ppt_y</p:attrName>
                                        </p:attrNameLst>
                                      </p:cBhvr>
                                      <p:tavLst>
                                        <p:tav tm="0">
                                          <p:val>
                                            <p:strVal val="1+#ppt_h/2"/>
                                          </p:val>
                                        </p:tav>
                                        <p:tav tm="100000">
                                          <p:val>
                                            <p:strVal val="#ppt_y"/>
                                          </p:val>
                                        </p:tav>
                                      </p:tavLst>
                                    </p:anim>
                                  </p:childTnLst>
                                </p:cTn>
                              </p:par>
                              <p:par>
                                <p:cTn accel="50000" fill="hold" grpId="0" id="465" nodeType="withEffect" presetClass="entr" presetID="2" presetSubtype="12">
                                  <p:stCondLst>
                                    <p:cond delay="0"/>
                                  </p:stCondLst>
                                  <p:childTnLst>
                                    <p:set>
                                      <p:cBhvr>
                                        <p:cTn dur="1" fill="hold" id="466">
                                          <p:stCondLst>
                                            <p:cond delay="0"/>
                                          </p:stCondLst>
                                        </p:cTn>
                                        <p:tgtEl>
                                          <p:spTgt spid="117"/>
                                        </p:tgtEl>
                                        <p:attrNameLst>
                                          <p:attrName>style.visibility</p:attrName>
                                        </p:attrNameLst>
                                      </p:cBhvr>
                                      <p:to>
                                        <p:strVal val="visible"/>
                                      </p:to>
                                    </p:set>
                                    <p:anim calcmode="lin" valueType="num">
                                      <p:cBhvr additive="base">
                                        <p:cTn dur="1000" fill="hold" id="467"/>
                                        <p:tgtEl>
                                          <p:spTgt spid="117"/>
                                        </p:tgtEl>
                                        <p:attrNameLst>
                                          <p:attrName>ppt_x</p:attrName>
                                        </p:attrNameLst>
                                      </p:cBhvr>
                                      <p:tavLst>
                                        <p:tav tm="0">
                                          <p:val>
                                            <p:strVal val="0-#ppt_w/2"/>
                                          </p:val>
                                        </p:tav>
                                        <p:tav tm="100000">
                                          <p:val>
                                            <p:strVal val="#ppt_x"/>
                                          </p:val>
                                        </p:tav>
                                      </p:tavLst>
                                    </p:anim>
                                    <p:anim calcmode="lin" valueType="num">
                                      <p:cBhvr additive="base">
                                        <p:cTn dur="1000" fill="hold" id="468"/>
                                        <p:tgtEl>
                                          <p:spTgt spid="117"/>
                                        </p:tgtEl>
                                        <p:attrNameLst>
                                          <p:attrName>ppt_y</p:attrName>
                                        </p:attrNameLst>
                                      </p:cBhvr>
                                      <p:tavLst>
                                        <p:tav tm="0">
                                          <p:val>
                                            <p:strVal val="1+#ppt_h/2"/>
                                          </p:val>
                                        </p:tav>
                                        <p:tav tm="100000">
                                          <p:val>
                                            <p:strVal val="#ppt_y"/>
                                          </p:val>
                                        </p:tav>
                                      </p:tavLst>
                                    </p:anim>
                                  </p:childTnLst>
                                </p:cTn>
                              </p:par>
                              <p:par>
                                <p:cTn accel="50000" fill="hold" grpId="0" id="469" nodeType="withEffect" presetClass="entr" presetID="2" presetSubtype="12">
                                  <p:stCondLst>
                                    <p:cond delay="0"/>
                                  </p:stCondLst>
                                  <p:childTnLst>
                                    <p:set>
                                      <p:cBhvr>
                                        <p:cTn dur="1" fill="hold" id="470">
                                          <p:stCondLst>
                                            <p:cond delay="0"/>
                                          </p:stCondLst>
                                        </p:cTn>
                                        <p:tgtEl>
                                          <p:spTgt spid="118"/>
                                        </p:tgtEl>
                                        <p:attrNameLst>
                                          <p:attrName>style.visibility</p:attrName>
                                        </p:attrNameLst>
                                      </p:cBhvr>
                                      <p:to>
                                        <p:strVal val="visible"/>
                                      </p:to>
                                    </p:set>
                                    <p:anim calcmode="lin" valueType="num">
                                      <p:cBhvr additive="base">
                                        <p:cTn dur="1000" fill="hold" id="471"/>
                                        <p:tgtEl>
                                          <p:spTgt spid="118"/>
                                        </p:tgtEl>
                                        <p:attrNameLst>
                                          <p:attrName>ppt_x</p:attrName>
                                        </p:attrNameLst>
                                      </p:cBhvr>
                                      <p:tavLst>
                                        <p:tav tm="0">
                                          <p:val>
                                            <p:strVal val="0-#ppt_w/2"/>
                                          </p:val>
                                        </p:tav>
                                        <p:tav tm="100000">
                                          <p:val>
                                            <p:strVal val="#ppt_x"/>
                                          </p:val>
                                        </p:tav>
                                      </p:tavLst>
                                    </p:anim>
                                    <p:anim calcmode="lin" valueType="num">
                                      <p:cBhvr additive="base">
                                        <p:cTn dur="1000" fill="hold" id="472"/>
                                        <p:tgtEl>
                                          <p:spTgt spid="118"/>
                                        </p:tgtEl>
                                        <p:attrNameLst>
                                          <p:attrName>ppt_y</p:attrName>
                                        </p:attrNameLst>
                                      </p:cBhvr>
                                      <p:tavLst>
                                        <p:tav tm="0">
                                          <p:val>
                                            <p:strVal val="1+#ppt_h/2"/>
                                          </p:val>
                                        </p:tav>
                                        <p:tav tm="100000">
                                          <p:val>
                                            <p:strVal val="#ppt_y"/>
                                          </p:val>
                                        </p:tav>
                                      </p:tavLst>
                                    </p:anim>
                                  </p:childTnLst>
                                </p:cTn>
                              </p:par>
                              <p:par>
                                <p:cTn accel="50000" fill="hold" grpId="0" id="473" nodeType="withEffect" presetClass="entr" presetID="2" presetSubtype="12">
                                  <p:stCondLst>
                                    <p:cond delay="0"/>
                                  </p:stCondLst>
                                  <p:childTnLst>
                                    <p:set>
                                      <p:cBhvr>
                                        <p:cTn dur="1" fill="hold" id="474">
                                          <p:stCondLst>
                                            <p:cond delay="0"/>
                                          </p:stCondLst>
                                        </p:cTn>
                                        <p:tgtEl>
                                          <p:spTgt spid="119"/>
                                        </p:tgtEl>
                                        <p:attrNameLst>
                                          <p:attrName>style.visibility</p:attrName>
                                        </p:attrNameLst>
                                      </p:cBhvr>
                                      <p:to>
                                        <p:strVal val="visible"/>
                                      </p:to>
                                    </p:set>
                                    <p:anim calcmode="lin" valueType="num">
                                      <p:cBhvr additive="base">
                                        <p:cTn dur="1000" fill="hold" id="475"/>
                                        <p:tgtEl>
                                          <p:spTgt spid="119"/>
                                        </p:tgtEl>
                                        <p:attrNameLst>
                                          <p:attrName>ppt_x</p:attrName>
                                        </p:attrNameLst>
                                      </p:cBhvr>
                                      <p:tavLst>
                                        <p:tav tm="0">
                                          <p:val>
                                            <p:strVal val="0-#ppt_w/2"/>
                                          </p:val>
                                        </p:tav>
                                        <p:tav tm="100000">
                                          <p:val>
                                            <p:strVal val="#ppt_x"/>
                                          </p:val>
                                        </p:tav>
                                      </p:tavLst>
                                    </p:anim>
                                    <p:anim calcmode="lin" valueType="num">
                                      <p:cBhvr additive="base">
                                        <p:cTn dur="1000" fill="hold" id="476"/>
                                        <p:tgtEl>
                                          <p:spTgt spid="119"/>
                                        </p:tgtEl>
                                        <p:attrNameLst>
                                          <p:attrName>ppt_y</p:attrName>
                                        </p:attrNameLst>
                                      </p:cBhvr>
                                      <p:tavLst>
                                        <p:tav tm="0">
                                          <p:val>
                                            <p:strVal val="1+#ppt_h/2"/>
                                          </p:val>
                                        </p:tav>
                                        <p:tav tm="100000">
                                          <p:val>
                                            <p:strVal val="#ppt_y"/>
                                          </p:val>
                                        </p:tav>
                                      </p:tavLst>
                                    </p:anim>
                                  </p:childTnLst>
                                </p:cTn>
                              </p:par>
                              <p:par>
                                <p:cTn accel="50000" fill="hold" grpId="0" id="477" nodeType="withEffect" presetClass="entr" presetID="2" presetSubtype="12">
                                  <p:stCondLst>
                                    <p:cond delay="0"/>
                                  </p:stCondLst>
                                  <p:childTnLst>
                                    <p:set>
                                      <p:cBhvr>
                                        <p:cTn dur="1" fill="hold" id="478">
                                          <p:stCondLst>
                                            <p:cond delay="0"/>
                                          </p:stCondLst>
                                        </p:cTn>
                                        <p:tgtEl>
                                          <p:spTgt spid="120"/>
                                        </p:tgtEl>
                                        <p:attrNameLst>
                                          <p:attrName>style.visibility</p:attrName>
                                        </p:attrNameLst>
                                      </p:cBhvr>
                                      <p:to>
                                        <p:strVal val="visible"/>
                                      </p:to>
                                    </p:set>
                                    <p:anim calcmode="lin" valueType="num">
                                      <p:cBhvr additive="base">
                                        <p:cTn dur="1000" fill="hold" id="479"/>
                                        <p:tgtEl>
                                          <p:spTgt spid="120"/>
                                        </p:tgtEl>
                                        <p:attrNameLst>
                                          <p:attrName>ppt_x</p:attrName>
                                        </p:attrNameLst>
                                      </p:cBhvr>
                                      <p:tavLst>
                                        <p:tav tm="0">
                                          <p:val>
                                            <p:strVal val="0-#ppt_w/2"/>
                                          </p:val>
                                        </p:tav>
                                        <p:tav tm="100000">
                                          <p:val>
                                            <p:strVal val="#ppt_x"/>
                                          </p:val>
                                        </p:tav>
                                      </p:tavLst>
                                    </p:anim>
                                    <p:anim calcmode="lin" valueType="num">
                                      <p:cBhvr additive="base">
                                        <p:cTn dur="1000" fill="hold" id="480"/>
                                        <p:tgtEl>
                                          <p:spTgt spid="120"/>
                                        </p:tgtEl>
                                        <p:attrNameLst>
                                          <p:attrName>ppt_y</p:attrName>
                                        </p:attrNameLst>
                                      </p:cBhvr>
                                      <p:tavLst>
                                        <p:tav tm="0">
                                          <p:val>
                                            <p:strVal val="1+#ppt_h/2"/>
                                          </p:val>
                                        </p:tav>
                                        <p:tav tm="100000">
                                          <p:val>
                                            <p:strVal val="#ppt_y"/>
                                          </p:val>
                                        </p:tav>
                                      </p:tavLst>
                                    </p:anim>
                                  </p:childTnLst>
                                </p:cTn>
                              </p:par>
                              <p:par>
                                <p:cTn accel="50000" fill="hold" grpId="0" id="481" nodeType="withEffect" presetClass="entr" presetID="2" presetSubtype="12">
                                  <p:stCondLst>
                                    <p:cond delay="0"/>
                                  </p:stCondLst>
                                  <p:childTnLst>
                                    <p:set>
                                      <p:cBhvr>
                                        <p:cTn dur="1" fill="hold" id="482">
                                          <p:stCondLst>
                                            <p:cond delay="0"/>
                                          </p:stCondLst>
                                        </p:cTn>
                                        <p:tgtEl>
                                          <p:spTgt spid="121"/>
                                        </p:tgtEl>
                                        <p:attrNameLst>
                                          <p:attrName>style.visibility</p:attrName>
                                        </p:attrNameLst>
                                      </p:cBhvr>
                                      <p:to>
                                        <p:strVal val="visible"/>
                                      </p:to>
                                    </p:set>
                                    <p:anim calcmode="lin" valueType="num">
                                      <p:cBhvr additive="base">
                                        <p:cTn dur="1000" fill="hold" id="483"/>
                                        <p:tgtEl>
                                          <p:spTgt spid="121"/>
                                        </p:tgtEl>
                                        <p:attrNameLst>
                                          <p:attrName>ppt_x</p:attrName>
                                        </p:attrNameLst>
                                      </p:cBhvr>
                                      <p:tavLst>
                                        <p:tav tm="0">
                                          <p:val>
                                            <p:strVal val="0-#ppt_w/2"/>
                                          </p:val>
                                        </p:tav>
                                        <p:tav tm="100000">
                                          <p:val>
                                            <p:strVal val="#ppt_x"/>
                                          </p:val>
                                        </p:tav>
                                      </p:tavLst>
                                    </p:anim>
                                    <p:anim calcmode="lin" valueType="num">
                                      <p:cBhvr additive="base">
                                        <p:cTn dur="1000" fill="hold" id="484"/>
                                        <p:tgtEl>
                                          <p:spTgt spid="121"/>
                                        </p:tgtEl>
                                        <p:attrNameLst>
                                          <p:attrName>ppt_y</p:attrName>
                                        </p:attrNameLst>
                                      </p:cBhvr>
                                      <p:tavLst>
                                        <p:tav tm="0">
                                          <p:val>
                                            <p:strVal val="1+#ppt_h/2"/>
                                          </p:val>
                                        </p:tav>
                                        <p:tav tm="100000">
                                          <p:val>
                                            <p:strVal val="#ppt_y"/>
                                          </p:val>
                                        </p:tav>
                                      </p:tavLst>
                                    </p:anim>
                                  </p:childTnLst>
                                </p:cTn>
                              </p:par>
                              <p:par>
                                <p:cTn accel="50000" fill="hold" grpId="0" id="485" nodeType="withEffect" presetClass="entr" presetID="2" presetSubtype="12">
                                  <p:stCondLst>
                                    <p:cond delay="0"/>
                                  </p:stCondLst>
                                  <p:childTnLst>
                                    <p:set>
                                      <p:cBhvr>
                                        <p:cTn dur="1" fill="hold" id="486">
                                          <p:stCondLst>
                                            <p:cond delay="0"/>
                                          </p:stCondLst>
                                        </p:cTn>
                                        <p:tgtEl>
                                          <p:spTgt spid="122"/>
                                        </p:tgtEl>
                                        <p:attrNameLst>
                                          <p:attrName>style.visibility</p:attrName>
                                        </p:attrNameLst>
                                      </p:cBhvr>
                                      <p:to>
                                        <p:strVal val="visible"/>
                                      </p:to>
                                    </p:set>
                                    <p:anim calcmode="lin" valueType="num">
                                      <p:cBhvr additive="base">
                                        <p:cTn dur="1000" fill="hold" id="487"/>
                                        <p:tgtEl>
                                          <p:spTgt spid="122"/>
                                        </p:tgtEl>
                                        <p:attrNameLst>
                                          <p:attrName>ppt_x</p:attrName>
                                        </p:attrNameLst>
                                      </p:cBhvr>
                                      <p:tavLst>
                                        <p:tav tm="0">
                                          <p:val>
                                            <p:strVal val="0-#ppt_w/2"/>
                                          </p:val>
                                        </p:tav>
                                        <p:tav tm="100000">
                                          <p:val>
                                            <p:strVal val="#ppt_x"/>
                                          </p:val>
                                        </p:tav>
                                      </p:tavLst>
                                    </p:anim>
                                    <p:anim calcmode="lin" valueType="num">
                                      <p:cBhvr additive="base">
                                        <p:cTn dur="1000" fill="hold" id="488"/>
                                        <p:tgtEl>
                                          <p:spTgt spid="122"/>
                                        </p:tgtEl>
                                        <p:attrNameLst>
                                          <p:attrName>ppt_y</p:attrName>
                                        </p:attrNameLst>
                                      </p:cBhvr>
                                      <p:tavLst>
                                        <p:tav tm="0">
                                          <p:val>
                                            <p:strVal val="1+#ppt_h/2"/>
                                          </p:val>
                                        </p:tav>
                                        <p:tav tm="100000">
                                          <p:val>
                                            <p:strVal val="#ppt_y"/>
                                          </p:val>
                                        </p:tav>
                                      </p:tavLst>
                                    </p:anim>
                                  </p:childTnLst>
                                </p:cTn>
                              </p:par>
                              <p:par>
                                <p:cTn accel="50000" fill="hold" grpId="0" id="489" nodeType="withEffect" presetClass="entr" presetID="2" presetSubtype="12">
                                  <p:stCondLst>
                                    <p:cond delay="0"/>
                                  </p:stCondLst>
                                  <p:childTnLst>
                                    <p:set>
                                      <p:cBhvr>
                                        <p:cTn dur="1" fill="hold" id="490">
                                          <p:stCondLst>
                                            <p:cond delay="0"/>
                                          </p:stCondLst>
                                        </p:cTn>
                                        <p:tgtEl>
                                          <p:spTgt spid="123"/>
                                        </p:tgtEl>
                                        <p:attrNameLst>
                                          <p:attrName>style.visibility</p:attrName>
                                        </p:attrNameLst>
                                      </p:cBhvr>
                                      <p:to>
                                        <p:strVal val="visible"/>
                                      </p:to>
                                    </p:set>
                                    <p:anim calcmode="lin" valueType="num">
                                      <p:cBhvr additive="base">
                                        <p:cTn dur="1000" fill="hold" id="491"/>
                                        <p:tgtEl>
                                          <p:spTgt spid="123"/>
                                        </p:tgtEl>
                                        <p:attrNameLst>
                                          <p:attrName>ppt_x</p:attrName>
                                        </p:attrNameLst>
                                      </p:cBhvr>
                                      <p:tavLst>
                                        <p:tav tm="0">
                                          <p:val>
                                            <p:strVal val="0-#ppt_w/2"/>
                                          </p:val>
                                        </p:tav>
                                        <p:tav tm="100000">
                                          <p:val>
                                            <p:strVal val="#ppt_x"/>
                                          </p:val>
                                        </p:tav>
                                      </p:tavLst>
                                    </p:anim>
                                    <p:anim calcmode="lin" valueType="num">
                                      <p:cBhvr additive="base">
                                        <p:cTn dur="1000" fill="hold" id="492"/>
                                        <p:tgtEl>
                                          <p:spTgt spid="123"/>
                                        </p:tgtEl>
                                        <p:attrNameLst>
                                          <p:attrName>ppt_y</p:attrName>
                                        </p:attrNameLst>
                                      </p:cBhvr>
                                      <p:tavLst>
                                        <p:tav tm="0">
                                          <p:val>
                                            <p:strVal val="1+#ppt_h/2"/>
                                          </p:val>
                                        </p:tav>
                                        <p:tav tm="100000">
                                          <p:val>
                                            <p:strVal val="#ppt_y"/>
                                          </p:val>
                                        </p:tav>
                                      </p:tavLst>
                                    </p:anim>
                                  </p:childTnLst>
                                </p:cTn>
                              </p:par>
                              <p:par>
                                <p:cTn accel="50000" fill="hold" grpId="0" id="493" nodeType="withEffect" presetClass="entr" presetID="2" presetSubtype="12">
                                  <p:stCondLst>
                                    <p:cond delay="0"/>
                                  </p:stCondLst>
                                  <p:childTnLst>
                                    <p:set>
                                      <p:cBhvr>
                                        <p:cTn dur="1" fill="hold" id="494">
                                          <p:stCondLst>
                                            <p:cond delay="0"/>
                                          </p:stCondLst>
                                        </p:cTn>
                                        <p:tgtEl>
                                          <p:spTgt spid="124"/>
                                        </p:tgtEl>
                                        <p:attrNameLst>
                                          <p:attrName>style.visibility</p:attrName>
                                        </p:attrNameLst>
                                      </p:cBhvr>
                                      <p:to>
                                        <p:strVal val="visible"/>
                                      </p:to>
                                    </p:set>
                                    <p:anim calcmode="lin" valueType="num">
                                      <p:cBhvr additive="base">
                                        <p:cTn dur="1000" fill="hold" id="495"/>
                                        <p:tgtEl>
                                          <p:spTgt spid="124"/>
                                        </p:tgtEl>
                                        <p:attrNameLst>
                                          <p:attrName>ppt_x</p:attrName>
                                        </p:attrNameLst>
                                      </p:cBhvr>
                                      <p:tavLst>
                                        <p:tav tm="0">
                                          <p:val>
                                            <p:strVal val="0-#ppt_w/2"/>
                                          </p:val>
                                        </p:tav>
                                        <p:tav tm="100000">
                                          <p:val>
                                            <p:strVal val="#ppt_x"/>
                                          </p:val>
                                        </p:tav>
                                      </p:tavLst>
                                    </p:anim>
                                    <p:anim calcmode="lin" valueType="num">
                                      <p:cBhvr additive="base">
                                        <p:cTn dur="1000" fill="hold" id="496"/>
                                        <p:tgtEl>
                                          <p:spTgt spid="124"/>
                                        </p:tgtEl>
                                        <p:attrNameLst>
                                          <p:attrName>ppt_y</p:attrName>
                                        </p:attrNameLst>
                                      </p:cBhvr>
                                      <p:tavLst>
                                        <p:tav tm="0">
                                          <p:val>
                                            <p:strVal val="1+#ppt_h/2"/>
                                          </p:val>
                                        </p:tav>
                                        <p:tav tm="100000">
                                          <p:val>
                                            <p:strVal val="#ppt_y"/>
                                          </p:val>
                                        </p:tav>
                                      </p:tavLst>
                                    </p:anim>
                                  </p:childTnLst>
                                </p:cTn>
                              </p:par>
                              <p:par>
                                <p:cTn accel="50000" fill="hold" grpId="0" id="497" nodeType="withEffect" presetClass="entr" presetID="2" presetSubtype="12">
                                  <p:stCondLst>
                                    <p:cond delay="0"/>
                                  </p:stCondLst>
                                  <p:childTnLst>
                                    <p:set>
                                      <p:cBhvr>
                                        <p:cTn dur="1" fill="hold" id="498">
                                          <p:stCondLst>
                                            <p:cond delay="0"/>
                                          </p:stCondLst>
                                        </p:cTn>
                                        <p:tgtEl>
                                          <p:spTgt spid="125"/>
                                        </p:tgtEl>
                                        <p:attrNameLst>
                                          <p:attrName>style.visibility</p:attrName>
                                        </p:attrNameLst>
                                      </p:cBhvr>
                                      <p:to>
                                        <p:strVal val="visible"/>
                                      </p:to>
                                    </p:set>
                                    <p:anim calcmode="lin" valueType="num">
                                      <p:cBhvr additive="base">
                                        <p:cTn dur="1000" fill="hold" id="499"/>
                                        <p:tgtEl>
                                          <p:spTgt spid="125"/>
                                        </p:tgtEl>
                                        <p:attrNameLst>
                                          <p:attrName>ppt_x</p:attrName>
                                        </p:attrNameLst>
                                      </p:cBhvr>
                                      <p:tavLst>
                                        <p:tav tm="0">
                                          <p:val>
                                            <p:strVal val="0-#ppt_w/2"/>
                                          </p:val>
                                        </p:tav>
                                        <p:tav tm="100000">
                                          <p:val>
                                            <p:strVal val="#ppt_x"/>
                                          </p:val>
                                        </p:tav>
                                      </p:tavLst>
                                    </p:anim>
                                    <p:anim calcmode="lin" valueType="num">
                                      <p:cBhvr additive="base">
                                        <p:cTn dur="1000" fill="hold" id="500"/>
                                        <p:tgtEl>
                                          <p:spTgt spid="125"/>
                                        </p:tgtEl>
                                        <p:attrNameLst>
                                          <p:attrName>ppt_y</p:attrName>
                                        </p:attrNameLst>
                                      </p:cBhvr>
                                      <p:tavLst>
                                        <p:tav tm="0">
                                          <p:val>
                                            <p:strVal val="1+#ppt_h/2"/>
                                          </p:val>
                                        </p:tav>
                                        <p:tav tm="100000">
                                          <p:val>
                                            <p:strVal val="#ppt_y"/>
                                          </p:val>
                                        </p:tav>
                                      </p:tavLst>
                                    </p:anim>
                                  </p:childTnLst>
                                </p:cTn>
                              </p:par>
                              <p:par>
                                <p:cTn accel="50000" fill="hold" grpId="0" id="501" nodeType="withEffect" presetClass="entr" presetID="2" presetSubtype="12">
                                  <p:stCondLst>
                                    <p:cond delay="0"/>
                                  </p:stCondLst>
                                  <p:childTnLst>
                                    <p:set>
                                      <p:cBhvr>
                                        <p:cTn dur="1" fill="hold" id="502">
                                          <p:stCondLst>
                                            <p:cond delay="0"/>
                                          </p:stCondLst>
                                        </p:cTn>
                                        <p:tgtEl>
                                          <p:spTgt spid="126"/>
                                        </p:tgtEl>
                                        <p:attrNameLst>
                                          <p:attrName>style.visibility</p:attrName>
                                        </p:attrNameLst>
                                      </p:cBhvr>
                                      <p:to>
                                        <p:strVal val="visible"/>
                                      </p:to>
                                    </p:set>
                                    <p:anim calcmode="lin" valueType="num">
                                      <p:cBhvr additive="base">
                                        <p:cTn dur="1000" fill="hold" id="503"/>
                                        <p:tgtEl>
                                          <p:spTgt spid="126"/>
                                        </p:tgtEl>
                                        <p:attrNameLst>
                                          <p:attrName>ppt_x</p:attrName>
                                        </p:attrNameLst>
                                      </p:cBhvr>
                                      <p:tavLst>
                                        <p:tav tm="0">
                                          <p:val>
                                            <p:strVal val="0-#ppt_w/2"/>
                                          </p:val>
                                        </p:tav>
                                        <p:tav tm="100000">
                                          <p:val>
                                            <p:strVal val="#ppt_x"/>
                                          </p:val>
                                        </p:tav>
                                      </p:tavLst>
                                    </p:anim>
                                    <p:anim calcmode="lin" valueType="num">
                                      <p:cBhvr additive="base">
                                        <p:cTn dur="1000" fill="hold" id="504"/>
                                        <p:tgtEl>
                                          <p:spTgt spid="126"/>
                                        </p:tgtEl>
                                        <p:attrNameLst>
                                          <p:attrName>ppt_y</p:attrName>
                                        </p:attrNameLst>
                                      </p:cBhvr>
                                      <p:tavLst>
                                        <p:tav tm="0">
                                          <p:val>
                                            <p:strVal val="1+#ppt_h/2"/>
                                          </p:val>
                                        </p:tav>
                                        <p:tav tm="100000">
                                          <p:val>
                                            <p:strVal val="#ppt_y"/>
                                          </p:val>
                                        </p:tav>
                                      </p:tavLst>
                                    </p:anim>
                                  </p:childTnLst>
                                </p:cTn>
                              </p:par>
                              <p:par>
                                <p:cTn accel="50000" fill="hold" grpId="0" id="505" nodeType="withEffect" presetClass="entr" presetID="2" presetSubtype="12">
                                  <p:stCondLst>
                                    <p:cond delay="0"/>
                                  </p:stCondLst>
                                  <p:childTnLst>
                                    <p:set>
                                      <p:cBhvr>
                                        <p:cTn dur="1" fill="hold" id="506">
                                          <p:stCondLst>
                                            <p:cond delay="0"/>
                                          </p:stCondLst>
                                        </p:cTn>
                                        <p:tgtEl>
                                          <p:spTgt spid="127"/>
                                        </p:tgtEl>
                                        <p:attrNameLst>
                                          <p:attrName>style.visibility</p:attrName>
                                        </p:attrNameLst>
                                      </p:cBhvr>
                                      <p:to>
                                        <p:strVal val="visible"/>
                                      </p:to>
                                    </p:set>
                                    <p:anim calcmode="lin" valueType="num">
                                      <p:cBhvr additive="base">
                                        <p:cTn dur="1000" fill="hold" id="507"/>
                                        <p:tgtEl>
                                          <p:spTgt spid="127"/>
                                        </p:tgtEl>
                                        <p:attrNameLst>
                                          <p:attrName>ppt_x</p:attrName>
                                        </p:attrNameLst>
                                      </p:cBhvr>
                                      <p:tavLst>
                                        <p:tav tm="0">
                                          <p:val>
                                            <p:strVal val="0-#ppt_w/2"/>
                                          </p:val>
                                        </p:tav>
                                        <p:tav tm="100000">
                                          <p:val>
                                            <p:strVal val="#ppt_x"/>
                                          </p:val>
                                        </p:tav>
                                      </p:tavLst>
                                    </p:anim>
                                    <p:anim calcmode="lin" valueType="num">
                                      <p:cBhvr additive="base">
                                        <p:cTn dur="1000" fill="hold" id="508"/>
                                        <p:tgtEl>
                                          <p:spTgt spid="127"/>
                                        </p:tgtEl>
                                        <p:attrNameLst>
                                          <p:attrName>ppt_y</p:attrName>
                                        </p:attrNameLst>
                                      </p:cBhvr>
                                      <p:tavLst>
                                        <p:tav tm="0">
                                          <p:val>
                                            <p:strVal val="1+#ppt_h/2"/>
                                          </p:val>
                                        </p:tav>
                                        <p:tav tm="100000">
                                          <p:val>
                                            <p:strVal val="#ppt_y"/>
                                          </p:val>
                                        </p:tav>
                                      </p:tavLst>
                                    </p:anim>
                                  </p:childTnLst>
                                </p:cTn>
                              </p:par>
                              <p:par>
                                <p:cTn accel="50000" fill="hold" grpId="0" id="509" nodeType="withEffect" presetClass="entr" presetID="2" presetSubtype="12">
                                  <p:stCondLst>
                                    <p:cond delay="0"/>
                                  </p:stCondLst>
                                  <p:childTnLst>
                                    <p:set>
                                      <p:cBhvr>
                                        <p:cTn dur="1" fill="hold" id="510">
                                          <p:stCondLst>
                                            <p:cond delay="0"/>
                                          </p:stCondLst>
                                        </p:cTn>
                                        <p:tgtEl>
                                          <p:spTgt spid="128"/>
                                        </p:tgtEl>
                                        <p:attrNameLst>
                                          <p:attrName>style.visibility</p:attrName>
                                        </p:attrNameLst>
                                      </p:cBhvr>
                                      <p:to>
                                        <p:strVal val="visible"/>
                                      </p:to>
                                    </p:set>
                                    <p:anim calcmode="lin" valueType="num">
                                      <p:cBhvr additive="base">
                                        <p:cTn dur="1000" fill="hold" id="511"/>
                                        <p:tgtEl>
                                          <p:spTgt spid="128"/>
                                        </p:tgtEl>
                                        <p:attrNameLst>
                                          <p:attrName>ppt_x</p:attrName>
                                        </p:attrNameLst>
                                      </p:cBhvr>
                                      <p:tavLst>
                                        <p:tav tm="0">
                                          <p:val>
                                            <p:strVal val="0-#ppt_w/2"/>
                                          </p:val>
                                        </p:tav>
                                        <p:tav tm="100000">
                                          <p:val>
                                            <p:strVal val="#ppt_x"/>
                                          </p:val>
                                        </p:tav>
                                      </p:tavLst>
                                    </p:anim>
                                    <p:anim calcmode="lin" valueType="num">
                                      <p:cBhvr additive="base">
                                        <p:cTn dur="1000" fill="hold" id="512"/>
                                        <p:tgtEl>
                                          <p:spTgt spid="128"/>
                                        </p:tgtEl>
                                        <p:attrNameLst>
                                          <p:attrName>ppt_y</p:attrName>
                                        </p:attrNameLst>
                                      </p:cBhvr>
                                      <p:tavLst>
                                        <p:tav tm="0">
                                          <p:val>
                                            <p:strVal val="1+#ppt_h/2"/>
                                          </p:val>
                                        </p:tav>
                                        <p:tav tm="100000">
                                          <p:val>
                                            <p:strVal val="#ppt_y"/>
                                          </p:val>
                                        </p:tav>
                                      </p:tavLst>
                                    </p:anim>
                                  </p:childTnLst>
                                </p:cTn>
                              </p:par>
                              <p:par>
                                <p:cTn accel="50000" fill="hold" grpId="0" id="513" nodeType="withEffect" presetClass="entr" presetID="2" presetSubtype="12">
                                  <p:stCondLst>
                                    <p:cond delay="0"/>
                                  </p:stCondLst>
                                  <p:childTnLst>
                                    <p:set>
                                      <p:cBhvr>
                                        <p:cTn dur="1" fill="hold" id="514">
                                          <p:stCondLst>
                                            <p:cond delay="0"/>
                                          </p:stCondLst>
                                        </p:cTn>
                                        <p:tgtEl>
                                          <p:spTgt spid="129"/>
                                        </p:tgtEl>
                                        <p:attrNameLst>
                                          <p:attrName>style.visibility</p:attrName>
                                        </p:attrNameLst>
                                      </p:cBhvr>
                                      <p:to>
                                        <p:strVal val="visible"/>
                                      </p:to>
                                    </p:set>
                                    <p:anim calcmode="lin" valueType="num">
                                      <p:cBhvr additive="base">
                                        <p:cTn dur="1000" fill="hold" id="515"/>
                                        <p:tgtEl>
                                          <p:spTgt spid="129"/>
                                        </p:tgtEl>
                                        <p:attrNameLst>
                                          <p:attrName>ppt_x</p:attrName>
                                        </p:attrNameLst>
                                      </p:cBhvr>
                                      <p:tavLst>
                                        <p:tav tm="0">
                                          <p:val>
                                            <p:strVal val="0-#ppt_w/2"/>
                                          </p:val>
                                        </p:tav>
                                        <p:tav tm="100000">
                                          <p:val>
                                            <p:strVal val="#ppt_x"/>
                                          </p:val>
                                        </p:tav>
                                      </p:tavLst>
                                    </p:anim>
                                    <p:anim calcmode="lin" valueType="num">
                                      <p:cBhvr additive="base">
                                        <p:cTn dur="1000" fill="hold" id="516"/>
                                        <p:tgtEl>
                                          <p:spTgt spid="129"/>
                                        </p:tgtEl>
                                        <p:attrNameLst>
                                          <p:attrName>ppt_y</p:attrName>
                                        </p:attrNameLst>
                                      </p:cBhvr>
                                      <p:tavLst>
                                        <p:tav tm="0">
                                          <p:val>
                                            <p:strVal val="1+#ppt_h/2"/>
                                          </p:val>
                                        </p:tav>
                                        <p:tav tm="100000">
                                          <p:val>
                                            <p:strVal val="#ppt_y"/>
                                          </p:val>
                                        </p:tav>
                                      </p:tavLst>
                                    </p:anim>
                                  </p:childTnLst>
                                </p:cTn>
                              </p:par>
                              <p:par>
                                <p:cTn accel="50000" fill="hold" grpId="0" id="517" nodeType="withEffect" presetClass="entr" presetID="2" presetSubtype="12">
                                  <p:stCondLst>
                                    <p:cond delay="0"/>
                                  </p:stCondLst>
                                  <p:childTnLst>
                                    <p:set>
                                      <p:cBhvr>
                                        <p:cTn dur="1" fill="hold" id="518">
                                          <p:stCondLst>
                                            <p:cond delay="0"/>
                                          </p:stCondLst>
                                        </p:cTn>
                                        <p:tgtEl>
                                          <p:spTgt spid="130"/>
                                        </p:tgtEl>
                                        <p:attrNameLst>
                                          <p:attrName>style.visibility</p:attrName>
                                        </p:attrNameLst>
                                      </p:cBhvr>
                                      <p:to>
                                        <p:strVal val="visible"/>
                                      </p:to>
                                    </p:set>
                                    <p:anim calcmode="lin" valueType="num">
                                      <p:cBhvr additive="base">
                                        <p:cTn dur="1000" fill="hold" id="519"/>
                                        <p:tgtEl>
                                          <p:spTgt spid="130"/>
                                        </p:tgtEl>
                                        <p:attrNameLst>
                                          <p:attrName>ppt_x</p:attrName>
                                        </p:attrNameLst>
                                      </p:cBhvr>
                                      <p:tavLst>
                                        <p:tav tm="0">
                                          <p:val>
                                            <p:strVal val="0-#ppt_w/2"/>
                                          </p:val>
                                        </p:tav>
                                        <p:tav tm="100000">
                                          <p:val>
                                            <p:strVal val="#ppt_x"/>
                                          </p:val>
                                        </p:tav>
                                      </p:tavLst>
                                    </p:anim>
                                    <p:anim calcmode="lin" valueType="num">
                                      <p:cBhvr additive="base">
                                        <p:cTn dur="1000" fill="hold" id="520"/>
                                        <p:tgtEl>
                                          <p:spTgt spid="130"/>
                                        </p:tgtEl>
                                        <p:attrNameLst>
                                          <p:attrName>ppt_y</p:attrName>
                                        </p:attrNameLst>
                                      </p:cBhvr>
                                      <p:tavLst>
                                        <p:tav tm="0">
                                          <p:val>
                                            <p:strVal val="1+#ppt_h/2"/>
                                          </p:val>
                                        </p:tav>
                                        <p:tav tm="100000">
                                          <p:val>
                                            <p:strVal val="#ppt_y"/>
                                          </p:val>
                                        </p:tav>
                                      </p:tavLst>
                                    </p:anim>
                                  </p:childTnLst>
                                </p:cTn>
                              </p:par>
                              <p:par>
                                <p:cTn accel="50000" fill="hold" grpId="0" id="521" nodeType="withEffect" presetClass="entr" presetID="2" presetSubtype="12">
                                  <p:stCondLst>
                                    <p:cond delay="0"/>
                                  </p:stCondLst>
                                  <p:childTnLst>
                                    <p:set>
                                      <p:cBhvr>
                                        <p:cTn dur="1" fill="hold" id="522">
                                          <p:stCondLst>
                                            <p:cond delay="0"/>
                                          </p:stCondLst>
                                        </p:cTn>
                                        <p:tgtEl>
                                          <p:spTgt spid="131"/>
                                        </p:tgtEl>
                                        <p:attrNameLst>
                                          <p:attrName>style.visibility</p:attrName>
                                        </p:attrNameLst>
                                      </p:cBhvr>
                                      <p:to>
                                        <p:strVal val="visible"/>
                                      </p:to>
                                    </p:set>
                                    <p:anim calcmode="lin" valueType="num">
                                      <p:cBhvr additive="base">
                                        <p:cTn dur="1000" fill="hold" id="523"/>
                                        <p:tgtEl>
                                          <p:spTgt spid="131"/>
                                        </p:tgtEl>
                                        <p:attrNameLst>
                                          <p:attrName>ppt_x</p:attrName>
                                        </p:attrNameLst>
                                      </p:cBhvr>
                                      <p:tavLst>
                                        <p:tav tm="0">
                                          <p:val>
                                            <p:strVal val="0-#ppt_w/2"/>
                                          </p:val>
                                        </p:tav>
                                        <p:tav tm="100000">
                                          <p:val>
                                            <p:strVal val="#ppt_x"/>
                                          </p:val>
                                        </p:tav>
                                      </p:tavLst>
                                    </p:anim>
                                    <p:anim calcmode="lin" valueType="num">
                                      <p:cBhvr additive="base">
                                        <p:cTn dur="1000" fill="hold" id="524"/>
                                        <p:tgtEl>
                                          <p:spTgt spid="131"/>
                                        </p:tgtEl>
                                        <p:attrNameLst>
                                          <p:attrName>ppt_y</p:attrName>
                                        </p:attrNameLst>
                                      </p:cBhvr>
                                      <p:tavLst>
                                        <p:tav tm="0">
                                          <p:val>
                                            <p:strVal val="1+#ppt_h/2"/>
                                          </p:val>
                                        </p:tav>
                                        <p:tav tm="100000">
                                          <p:val>
                                            <p:strVal val="#ppt_y"/>
                                          </p:val>
                                        </p:tav>
                                      </p:tavLst>
                                    </p:anim>
                                  </p:childTnLst>
                                </p:cTn>
                              </p:par>
                              <p:par>
                                <p:cTn accel="50000" fill="hold" grpId="0" id="525" nodeType="withEffect" presetClass="entr" presetID="2" presetSubtype="12">
                                  <p:stCondLst>
                                    <p:cond delay="0"/>
                                  </p:stCondLst>
                                  <p:childTnLst>
                                    <p:set>
                                      <p:cBhvr>
                                        <p:cTn dur="1" fill="hold" id="526">
                                          <p:stCondLst>
                                            <p:cond delay="0"/>
                                          </p:stCondLst>
                                        </p:cTn>
                                        <p:tgtEl>
                                          <p:spTgt spid="132"/>
                                        </p:tgtEl>
                                        <p:attrNameLst>
                                          <p:attrName>style.visibility</p:attrName>
                                        </p:attrNameLst>
                                      </p:cBhvr>
                                      <p:to>
                                        <p:strVal val="visible"/>
                                      </p:to>
                                    </p:set>
                                    <p:anim calcmode="lin" valueType="num">
                                      <p:cBhvr additive="base">
                                        <p:cTn dur="1000" fill="hold" id="527"/>
                                        <p:tgtEl>
                                          <p:spTgt spid="132"/>
                                        </p:tgtEl>
                                        <p:attrNameLst>
                                          <p:attrName>ppt_x</p:attrName>
                                        </p:attrNameLst>
                                      </p:cBhvr>
                                      <p:tavLst>
                                        <p:tav tm="0">
                                          <p:val>
                                            <p:strVal val="0-#ppt_w/2"/>
                                          </p:val>
                                        </p:tav>
                                        <p:tav tm="100000">
                                          <p:val>
                                            <p:strVal val="#ppt_x"/>
                                          </p:val>
                                        </p:tav>
                                      </p:tavLst>
                                    </p:anim>
                                    <p:anim calcmode="lin" valueType="num">
                                      <p:cBhvr additive="base">
                                        <p:cTn dur="1000" fill="hold" id="528"/>
                                        <p:tgtEl>
                                          <p:spTgt spid="132"/>
                                        </p:tgtEl>
                                        <p:attrNameLst>
                                          <p:attrName>ppt_y</p:attrName>
                                        </p:attrNameLst>
                                      </p:cBhvr>
                                      <p:tavLst>
                                        <p:tav tm="0">
                                          <p:val>
                                            <p:strVal val="1+#ppt_h/2"/>
                                          </p:val>
                                        </p:tav>
                                        <p:tav tm="100000">
                                          <p:val>
                                            <p:strVal val="#ppt_y"/>
                                          </p:val>
                                        </p:tav>
                                      </p:tavLst>
                                    </p:anim>
                                  </p:childTnLst>
                                </p:cTn>
                              </p:par>
                              <p:par>
                                <p:cTn accel="50000" fill="hold" grpId="0" id="529" nodeType="withEffect" presetClass="entr" presetID="2" presetSubtype="12">
                                  <p:stCondLst>
                                    <p:cond delay="0"/>
                                  </p:stCondLst>
                                  <p:childTnLst>
                                    <p:set>
                                      <p:cBhvr>
                                        <p:cTn dur="1" fill="hold" id="530">
                                          <p:stCondLst>
                                            <p:cond delay="0"/>
                                          </p:stCondLst>
                                        </p:cTn>
                                        <p:tgtEl>
                                          <p:spTgt spid="133"/>
                                        </p:tgtEl>
                                        <p:attrNameLst>
                                          <p:attrName>style.visibility</p:attrName>
                                        </p:attrNameLst>
                                      </p:cBhvr>
                                      <p:to>
                                        <p:strVal val="visible"/>
                                      </p:to>
                                    </p:set>
                                    <p:anim calcmode="lin" valueType="num">
                                      <p:cBhvr additive="base">
                                        <p:cTn dur="1000" fill="hold" id="531"/>
                                        <p:tgtEl>
                                          <p:spTgt spid="133"/>
                                        </p:tgtEl>
                                        <p:attrNameLst>
                                          <p:attrName>ppt_x</p:attrName>
                                        </p:attrNameLst>
                                      </p:cBhvr>
                                      <p:tavLst>
                                        <p:tav tm="0">
                                          <p:val>
                                            <p:strVal val="0-#ppt_w/2"/>
                                          </p:val>
                                        </p:tav>
                                        <p:tav tm="100000">
                                          <p:val>
                                            <p:strVal val="#ppt_x"/>
                                          </p:val>
                                        </p:tav>
                                      </p:tavLst>
                                    </p:anim>
                                    <p:anim calcmode="lin" valueType="num">
                                      <p:cBhvr additive="base">
                                        <p:cTn dur="1000" fill="hold" id="532"/>
                                        <p:tgtEl>
                                          <p:spTgt spid="133"/>
                                        </p:tgtEl>
                                        <p:attrNameLst>
                                          <p:attrName>ppt_y</p:attrName>
                                        </p:attrNameLst>
                                      </p:cBhvr>
                                      <p:tavLst>
                                        <p:tav tm="0">
                                          <p:val>
                                            <p:strVal val="1+#ppt_h/2"/>
                                          </p:val>
                                        </p:tav>
                                        <p:tav tm="100000">
                                          <p:val>
                                            <p:strVal val="#ppt_y"/>
                                          </p:val>
                                        </p:tav>
                                      </p:tavLst>
                                    </p:anim>
                                  </p:childTnLst>
                                </p:cTn>
                              </p:par>
                              <p:par>
                                <p:cTn accel="50000" fill="hold" grpId="0" id="533" nodeType="withEffect" presetClass="entr" presetID="2" presetSubtype="12">
                                  <p:stCondLst>
                                    <p:cond delay="0"/>
                                  </p:stCondLst>
                                  <p:childTnLst>
                                    <p:set>
                                      <p:cBhvr>
                                        <p:cTn dur="1" fill="hold" id="534">
                                          <p:stCondLst>
                                            <p:cond delay="0"/>
                                          </p:stCondLst>
                                        </p:cTn>
                                        <p:tgtEl>
                                          <p:spTgt spid="134"/>
                                        </p:tgtEl>
                                        <p:attrNameLst>
                                          <p:attrName>style.visibility</p:attrName>
                                        </p:attrNameLst>
                                      </p:cBhvr>
                                      <p:to>
                                        <p:strVal val="visible"/>
                                      </p:to>
                                    </p:set>
                                    <p:anim calcmode="lin" valueType="num">
                                      <p:cBhvr additive="base">
                                        <p:cTn dur="1000" fill="hold" id="535"/>
                                        <p:tgtEl>
                                          <p:spTgt spid="134"/>
                                        </p:tgtEl>
                                        <p:attrNameLst>
                                          <p:attrName>ppt_x</p:attrName>
                                        </p:attrNameLst>
                                      </p:cBhvr>
                                      <p:tavLst>
                                        <p:tav tm="0">
                                          <p:val>
                                            <p:strVal val="0-#ppt_w/2"/>
                                          </p:val>
                                        </p:tav>
                                        <p:tav tm="100000">
                                          <p:val>
                                            <p:strVal val="#ppt_x"/>
                                          </p:val>
                                        </p:tav>
                                      </p:tavLst>
                                    </p:anim>
                                    <p:anim calcmode="lin" valueType="num">
                                      <p:cBhvr additive="base">
                                        <p:cTn dur="1000" fill="hold" id="536"/>
                                        <p:tgtEl>
                                          <p:spTgt spid="134"/>
                                        </p:tgtEl>
                                        <p:attrNameLst>
                                          <p:attrName>ppt_y</p:attrName>
                                        </p:attrNameLst>
                                      </p:cBhvr>
                                      <p:tavLst>
                                        <p:tav tm="0">
                                          <p:val>
                                            <p:strVal val="1+#ppt_h/2"/>
                                          </p:val>
                                        </p:tav>
                                        <p:tav tm="100000">
                                          <p:val>
                                            <p:strVal val="#ppt_y"/>
                                          </p:val>
                                        </p:tav>
                                      </p:tavLst>
                                    </p:anim>
                                  </p:childTnLst>
                                </p:cTn>
                              </p:par>
                              <p:par>
                                <p:cTn accel="50000" fill="hold" grpId="0" id="537" nodeType="withEffect" presetClass="entr" presetID="2" presetSubtype="12">
                                  <p:stCondLst>
                                    <p:cond delay="0"/>
                                  </p:stCondLst>
                                  <p:childTnLst>
                                    <p:set>
                                      <p:cBhvr>
                                        <p:cTn dur="1" fill="hold" id="538">
                                          <p:stCondLst>
                                            <p:cond delay="0"/>
                                          </p:stCondLst>
                                        </p:cTn>
                                        <p:tgtEl>
                                          <p:spTgt spid="135"/>
                                        </p:tgtEl>
                                        <p:attrNameLst>
                                          <p:attrName>style.visibility</p:attrName>
                                        </p:attrNameLst>
                                      </p:cBhvr>
                                      <p:to>
                                        <p:strVal val="visible"/>
                                      </p:to>
                                    </p:set>
                                    <p:anim calcmode="lin" valueType="num">
                                      <p:cBhvr additive="base">
                                        <p:cTn dur="1000" fill="hold" id="539"/>
                                        <p:tgtEl>
                                          <p:spTgt spid="135"/>
                                        </p:tgtEl>
                                        <p:attrNameLst>
                                          <p:attrName>ppt_x</p:attrName>
                                        </p:attrNameLst>
                                      </p:cBhvr>
                                      <p:tavLst>
                                        <p:tav tm="0">
                                          <p:val>
                                            <p:strVal val="0-#ppt_w/2"/>
                                          </p:val>
                                        </p:tav>
                                        <p:tav tm="100000">
                                          <p:val>
                                            <p:strVal val="#ppt_x"/>
                                          </p:val>
                                        </p:tav>
                                      </p:tavLst>
                                    </p:anim>
                                    <p:anim calcmode="lin" valueType="num">
                                      <p:cBhvr additive="base">
                                        <p:cTn dur="1000" fill="hold" id="540"/>
                                        <p:tgtEl>
                                          <p:spTgt spid="135"/>
                                        </p:tgtEl>
                                        <p:attrNameLst>
                                          <p:attrName>ppt_y</p:attrName>
                                        </p:attrNameLst>
                                      </p:cBhvr>
                                      <p:tavLst>
                                        <p:tav tm="0">
                                          <p:val>
                                            <p:strVal val="1+#ppt_h/2"/>
                                          </p:val>
                                        </p:tav>
                                        <p:tav tm="100000">
                                          <p:val>
                                            <p:strVal val="#ppt_y"/>
                                          </p:val>
                                        </p:tav>
                                      </p:tavLst>
                                    </p:anim>
                                  </p:childTnLst>
                                </p:cTn>
                              </p:par>
                              <p:par>
                                <p:cTn accel="50000" fill="hold" grpId="0" id="541" nodeType="withEffect" presetClass="entr" presetID="2" presetSubtype="12">
                                  <p:stCondLst>
                                    <p:cond delay="0"/>
                                  </p:stCondLst>
                                  <p:childTnLst>
                                    <p:set>
                                      <p:cBhvr>
                                        <p:cTn dur="1" fill="hold" id="542">
                                          <p:stCondLst>
                                            <p:cond delay="0"/>
                                          </p:stCondLst>
                                        </p:cTn>
                                        <p:tgtEl>
                                          <p:spTgt spid="136"/>
                                        </p:tgtEl>
                                        <p:attrNameLst>
                                          <p:attrName>style.visibility</p:attrName>
                                        </p:attrNameLst>
                                      </p:cBhvr>
                                      <p:to>
                                        <p:strVal val="visible"/>
                                      </p:to>
                                    </p:set>
                                    <p:anim calcmode="lin" valueType="num">
                                      <p:cBhvr additive="base">
                                        <p:cTn dur="1000" fill="hold" id="543"/>
                                        <p:tgtEl>
                                          <p:spTgt spid="136"/>
                                        </p:tgtEl>
                                        <p:attrNameLst>
                                          <p:attrName>ppt_x</p:attrName>
                                        </p:attrNameLst>
                                      </p:cBhvr>
                                      <p:tavLst>
                                        <p:tav tm="0">
                                          <p:val>
                                            <p:strVal val="0-#ppt_w/2"/>
                                          </p:val>
                                        </p:tav>
                                        <p:tav tm="100000">
                                          <p:val>
                                            <p:strVal val="#ppt_x"/>
                                          </p:val>
                                        </p:tav>
                                      </p:tavLst>
                                    </p:anim>
                                    <p:anim calcmode="lin" valueType="num">
                                      <p:cBhvr additive="base">
                                        <p:cTn dur="1000" fill="hold" id="544"/>
                                        <p:tgtEl>
                                          <p:spTgt spid="136"/>
                                        </p:tgtEl>
                                        <p:attrNameLst>
                                          <p:attrName>ppt_y</p:attrName>
                                        </p:attrNameLst>
                                      </p:cBhvr>
                                      <p:tavLst>
                                        <p:tav tm="0">
                                          <p:val>
                                            <p:strVal val="1+#ppt_h/2"/>
                                          </p:val>
                                        </p:tav>
                                        <p:tav tm="100000">
                                          <p:val>
                                            <p:strVal val="#ppt_y"/>
                                          </p:val>
                                        </p:tav>
                                      </p:tavLst>
                                    </p:anim>
                                  </p:childTnLst>
                                </p:cTn>
                              </p:par>
                              <p:par>
                                <p:cTn accel="50000" fill="hold" grpId="0" id="545" nodeType="withEffect" presetClass="entr" presetID="2" presetSubtype="12">
                                  <p:stCondLst>
                                    <p:cond delay="0"/>
                                  </p:stCondLst>
                                  <p:childTnLst>
                                    <p:set>
                                      <p:cBhvr>
                                        <p:cTn dur="1" fill="hold" id="546">
                                          <p:stCondLst>
                                            <p:cond delay="0"/>
                                          </p:stCondLst>
                                        </p:cTn>
                                        <p:tgtEl>
                                          <p:spTgt spid="137"/>
                                        </p:tgtEl>
                                        <p:attrNameLst>
                                          <p:attrName>style.visibility</p:attrName>
                                        </p:attrNameLst>
                                      </p:cBhvr>
                                      <p:to>
                                        <p:strVal val="visible"/>
                                      </p:to>
                                    </p:set>
                                    <p:anim calcmode="lin" valueType="num">
                                      <p:cBhvr additive="base">
                                        <p:cTn dur="1000" fill="hold" id="547"/>
                                        <p:tgtEl>
                                          <p:spTgt spid="137"/>
                                        </p:tgtEl>
                                        <p:attrNameLst>
                                          <p:attrName>ppt_x</p:attrName>
                                        </p:attrNameLst>
                                      </p:cBhvr>
                                      <p:tavLst>
                                        <p:tav tm="0">
                                          <p:val>
                                            <p:strVal val="0-#ppt_w/2"/>
                                          </p:val>
                                        </p:tav>
                                        <p:tav tm="100000">
                                          <p:val>
                                            <p:strVal val="#ppt_x"/>
                                          </p:val>
                                        </p:tav>
                                      </p:tavLst>
                                    </p:anim>
                                    <p:anim calcmode="lin" valueType="num">
                                      <p:cBhvr additive="base">
                                        <p:cTn dur="1000" fill="hold" id="548"/>
                                        <p:tgtEl>
                                          <p:spTgt spid="137"/>
                                        </p:tgtEl>
                                        <p:attrNameLst>
                                          <p:attrName>ppt_y</p:attrName>
                                        </p:attrNameLst>
                                      </p:cBhvr>
                                      <p:tavLst>
                                        <p:tav tm="0">
                                          <p:val>
                                            <p:strVal val="1+#ppt_h/2"/>
                                          </p:val>
                                        </p:tav>
                                        <p:tav tm="100000">
                                          <p:val>
                                            <p:strVal val="#ppt_y"/>
                                          </p:val>
                                        </p:tav>
                                      </p:tavLst>
                                    </p:anim>
                                  </p:childTnLst>
                                </p:cTn>
                              </p:par>
                              <p:par>
                                <p:cTn accel="50000" fill="hold" grpId="0" id="549" nodeType="withEffect" presetClass="entr" presetID="2" presetSubtype="12">
                                  <p:stCondLst>
                                    <p:cond delay="0"/>
                                  </p:stCondLst>
                                  <p:childTnLst>
                                    <p:set>
                                      <p:cBhvr>
                                        <p:cTn dur="1" fill="hold" id="550">
                                          <p:stCondLst>
                                            <p:cond delay="0"/>
                                          </p:stCondLst>
                                        </p:cTn>
                                        <p:tgtEl>
                                          <p:spTgt spid="138"/>
                                        </p:tgtEl>
                                        <p:attrNameLst>
                                          <p:attrName>style.visibility</p:attrName>
                                        </p:attrNameLst>
                                      </p:cBhvr>
                                      <p:to>
                                        <p:strVal val="visible"/>
                                      </p:to>
                                    </p:set>
                                    <p:anim calcmode="lin" valueType="num">
                                      <p:cBhvr additive="base">
                                        <p:cTn dur="1000" fill="hold" id="551"/>
                                        <p:tgtEl>
                                          <p:spTgt spid="138"/>
                                        </p:tgtEl>
                                        <p:attrNameLst>
                                          <p:attrName>ppt_x</p:attrName>
                                        </p:attrNameLst>
                                      </p:cBhvr>
                                      <p:tavLst>
                                        <p:tav tm="0">
                                          <p:val>
                                            <p:strVal val="0-#ppt_w/2"/>
                                          </p:val>
                                        </p:tav>
                                        <p:tav tm="100000">
                                          <p:val>
                                            <p:strVal val="#ppt_x"/>
                                          </p:val>
                                        </p:tav>
                                      </p:tavLst>
                                    </p:anim>
                                    <p:anim calcmode="lin" valueType="num">
                                      <p:cBhvr additive="base">
                                        <p:cTn dur="1000" fill="hold" id="552"/>
                                        <p:tgtEl>
                                          <p:spTgt spid="138"/>
                                        </p:tgtEl>
                                        <p:attrNameLst>
                                          <p:attrName>ppt_y</p:attrName>
                                        </p:attrNameLst>
                                      </p:cBhvr>
                                      <p:tavLst>
                                        <p:tav tm="0">
                                          <p:val>
                                            <p:strVal val="1+#ppt_h/2"/>
                                          </p:val>
                                        </p:tav>
                                        <p:tav tm="100000">
                                          <p:val>
                                            <p:strVal val="#ppt_y"/>
                                          </p:val>
                                        </p:tav>
                                      </p:tavLst>
                                    </p:anim>
                                  </p:childTnLst>
                                </p:cTn>
                              </p:par>
                              <p:par>
                                <p:cTn accel="50000" fill="hold" grpId="0" id="553" nodeType="withEffect" presetClass="entr" presetID="2" presetSubtype="12">
                                  <p:stCondLst>
                                    <p:cond delay="0"/>
                                  </p:stCondLst>
                                  <p:childTnLst>
                                    <p:set>
                                      <p:cBhvr>
                                        <p:cTn dur="1" fill="hold" id="554">
                                          <p:stCondLst>
                                            <p:cond delay="0"/>
                                          </p:stCondLst>
                                        </p:cTn>
                                        <p:tgtEl>
                                          <p:spTgt spid="139"/>
                                        </p:tgtEl>
                                        <p:attrNameLst>
                                          <p:attrName>style.visibility</p:attrName>
                                        </p:attrNameLst>
                                      </p:cBhvr>
                                      <p:to>
                                        <p:strVal val="visible"/>
                                      </p:to>
                                    </p:set>
                                    <p:anim calcmode="lin" valueType="num">
                                      <p:cBhvr additive="base">
                                        <p:cTn dur="1000" fill="hold" id="555"/>
                                        <p:tgtEl>
                                          <p:spTgt spid="139"/>
                                        </p:tgtEl>
                                        <p:attrNameLst>
                                          <p:attrName>ppt_x</p:attrName>
                                        </p:attrNameLst>
                                      </p:cBhvr>
                                      <p:tavLst>
                                        <p:tav tm="0">
                                          <p:val>
                                            <p:strVal val="0-#ppt_w/2"/>
                                          </p:val>
                                        </p:tav>
                                        <p:tav tm="100000">
                                          <p:val>
                                            <p:strVal val="#ppt_x"/>
                                          </p:val>
                                        </p:tav>
                                      </p:tavLst>
                                    </p:anim>
                                    <p:anim calcmode="lin" valueType="num">
                                      <p:cBhvr additive="base">
                                        <p:cTn dur="1000" fill="hold" id="556"/>
                                        <p:tgtEl>
                                          <p:spTgt spid="139"/>
                                        </p:tgtEl>
                                        <p:attrNameLst>
                                          <p:attrName>ppt_y</p:attrName>
                                        </p:attrNameLst>
                                      </p:cBhvr>
                                      <p:tavLst>
                                        <p:tav tm="0">
                                          <p:val>
                                            <p:strVal val="1+#ppt_h/2"/>
                                          </p:val>
                                        </p:tav>
                                        <p:tav tm="100000">
                                          <p:val>
                                            <p:strVal val="#ppt_y"/>
                                          </p:val>
                                        </p:tav>
                                      </p:tavLst>
                                    </p:anim>
                                  </p:childTnLst>
                                </p:cTn>
                              </p:par>
                              <p:par>
                                <p:cTn accel="50000" fill="hold" grpId="0" id="557" nodeType="withEffect" presetClass="entr" presetID="2" presetSubtype="12">
                                  <p:stCondLst>
                                    <p:cond delay="0"/>
                                  </p:stCondLst>
                                  <p:childTnLst>
                                    <p:set>
                                      <p:cBhvr>
                                        <p:cTn dur="1" fill="hold" id="558">
                                          <p:stCondLst>
                                            <p:cond delay="0"/>
                                          </p:stCondLst>
                                        </p:cTn>
                                        <p:tgtEl>
                                          <p:spTgt spid="140"/>
                                        </p:tgtEl>
                                        <p:attrNameLst>
                                          <p:attrName>style.visibility</p:attrName>
                                        </p:attrNameLst>
                                      </p:cBhvr>
                                      <p:to>
                                        <p:strVal val="visible"/>
                                      </p:to>
                                    </p:set>
                                    <p:anim calcmode="lin" valueType="num">
                                      <p:cBhvr additive="base">
                                        <p:cTn dur="1000" fill="hold" id="559"/>
                                        <p:tgtEl>
                                          <p:spTgt spid="140"/>
                                        </p:tgtEl>
                                        <p:attrNameLst>
                                          <p:attrName>ppt_x</p:attrName>
                                        </p:attrNameLst>
                                      </p:cBhvr>
                                      <p:tavLst>
                                        <p:tav tm="0">
                                          <p:val>
                                            <p:strVal val="0-#ppt_w/2"/>
                                          </p:val>
                                        </p:tav>
                                        <p:tav tm="100000">
                                          <p:val>
                                            <p:strVal val="#ppt_x"/>
                                          </p:val>
                                        </p:tav>
                                      </p:tavLst>
                                    </p:anim>
                                    <p:anim calcmode="lin" valueType="num">
                                      <p:cBhvr additive="base">
                                        <p:cTn dur="1000" fill="hold" id="560"/>
                                        <p:tgtEl>
                                          <p:spTgt spid="140"/>
                                        </p:tgtEl>
                                        <p:attrNameLst>
                                          <p:attrName>ppt_y</p:attrName>
                                        </p:attrNameLst>
                                      </p:cBhvr>
                                      <p:tavLst>
                                        <p:tav tm="0">
                                          <p:val>
                                            <p:strVal val="1+#ppt_h/2"/>
                                          </p:val>
                                        </p:tav>
                                        <p:tav tm="100000">
                                          <p:val>
                                            <p:strVal val="#ppt_y"/>
                                          </p:val>
                                        </p:tav>
                                      </p:tavLst>
                                    </p:anim>
                                  </p:childTnLst>
                                </p:cTn>
                              </p:par>
                              <p:par>
                                <p:cTn accel="50000" fill="hold" grpId="0" id="561" nodeType="withEffect" presetClass="entr" presetID="2" presetSubtype="12">
                                  <p:stCondLst>
                                    <p:cond delay="0"/>
                                  </p:stCondLst>
                                  <p:childTnLst>
                                    <p:set>
                                      <p:cBhvr>
                                        <p:cTn dur="1" fill="hold" id="562">
                                          <p:stCondLst>
                                            <p:cond delay="0"/>
                                          </p:stCondLst>
                                        </p:cTn>
                                        <p:tgtEl>
                                          <p:spTgt spid="141"/>
                                        </p:tgtEl>
                                        <p:attrNameLst>
                                          <p:attrName>style.visibility</p:attrName>
                                        </p:attrNameLst>
                                      </p:cBhvr>
                                      <p:to>
                                        <p:strVal val="visible"/>
                                      </p:to>
                                    </p:set>
                                    <p:anim calcmode="lin" valueType="num">
                                      <p:cBhvr additive="base">
                                        <p:cTn dur="1000" fill="hold" id="563"/>
                                        <p:tgtEl>
                                          <p:spTgt spid="141"/>
                                        </p:tgtEl>
                                        <p:attrNameLst>
                                          <p:attrName>ppt_x</p:attrName>
                                        </p:attrNameLst>
                                      </p:cBhvr>
                                      <p:tavLst>
                                        <p:tav tm="0">
                                          <p:val>
                                            <p:strVal val="0-#ppt_w/2"/>
                                          </p:val>
                                        </p:tav>
                                        <p:tav tm="100000">
                                          <p:val>
                                            <p:strVal val="#ppt_x"/>
                                          </p:val>
                                        </p:tav>
                                      </p:tavLst>
                                    </p:anim>
                                    <p:anim calcmode="lin" valueType="num">
                                      <p:cBhvr additive="base">
                                        <p:cTn dur="1000" fill="hold" id="564"/>
                                        <p:tgtEl>
                                          <p:spTgt spid="141"/>
                                        </p:tgtEl>
                                        <p:attrNameLst>
                                          <p:attrName>ppt_y</p:attrName>
                                        </p:attrNameLst>
                                      </p:cBhvr>
                                      <p:tavLst>
                                        <p:tav tm="0">
                                          <p:val>
                                            <p:strVal val="1+#ppt_h/2"/>
                                          </p:val>
                                        </p:tav>
                                        <p:tav tm="100000">
                                          <p:val>
                                            <p:strVal val="#ppt_y"/>
                                          </p:val>
                                        </p:tav>
                                      </p:tavLst>
                                    </p:anim>
                                  </p:childTnLst>
                                </p:cTn>
                              </p:par>
                              <p:par>
                                <p:cTn accel="50000" fill="hold" grpId="0" id="565" nodeType="withEffect" presetClass="entr" presetID="2" presetSubtype="12">
                                  <p:stCondLst>
                                    <p:cond delay="0"/>
                                  </p:stCondLst>
                                  <p:childTnLst>
                                    <p:set>
                                      <p:cBhvr>
                                        <p:cTn dur="1" fill="hold" id="566">
                                          <p:stCondLst>
                                            <p:cond delay="0"/>
                                          </p:stCondLst>
                                        </p:cTn>
                                        <p:tgtEl>
                                          <p:spTgt spid="142"/>
                                        </p:tgtEl>
                                        <p:attrNameLst>
                                          <p:attrName>style.visibility</p:attrName>
                                        </p:attrNameLst>
                                      </p:cBhvr>
                                      <p:to>
                                        <p:strVal val="visible"/>
                                      </p:to>
                                    </p:set>
                                    <p:anim calcmode="lin" valueType="num">
                                      <p:cBhvr additive="base">
                                        <p:cTn dur="1000" fill="hold" id="567"/>
                                        <p:tgtEl>
                                          <p:spTgt spid="142"/>
                                        </p:tgtEl>
                                        <p:attrNameLst>
                                          <p:attrName>ppt_x</p:attrName>
                                        </p:attrNameLst>
                                      </p:cBhvr>
                                      <p:tavLst>
                                        <p:tav tm="0">
                                          <p:val>
                                            <p:strVal val="0-#ppt_w/2"/>
                                          </p:val>
                                        </p:tav>
                                        <p:tav tm="100000">
                                          <p:val>
                                            <p:strVal val="#ppt_x"/>
                                          </p:val>
                                        </p:tav>
                                      </p:tavLst>
                                    </p:anim>
                                    <p:anim calcmode="lin" valueType="num">
                                      <p:cBhvr additive="base">
                                        <p:cTn dur="1000" fill="hold" id="568"/>
                                        <p:tgtEl>
                                          <p:spTgt spid="142"/>
                                        </p:tgtEl>
                                        <p:attrNameLst>
                                          <p:attrName>ppt_y</p:attrName>
                                        </p:attrNameLst>
                                      </p:cBhvr>
                                      <p:tavLst>
                                        <p:tav tm="0">
                                          <p:val>
                                            <p:strVal val="1+#ppt_h/2"/>
                                          </p:val>
                                        </p:tav>
                                        <p:tav tm="100000">
                                          <p:val>
                                            <p:strVal val="#ppt_y"/>
                                          </p:val>
                                        </p:tav>
                                      </p:tavLst>
                                    </p:anim>
                                  </p:childTnLst>
                                </p:cTn>
                              </p:par>
                              <p:par>
                                <p:cTn accel="50000" fill="hold" grpId="0" id="569" nodeType="withEffect" presetClass="entr" presetID="2" presetSubtype="12">
                                  <p:stCondLst>
                                    <p:cond delay="0"/>
                                  </p:stCondLst>
                                  <p:childTnLst>
                                    <p:set>
                                      <p:cBhvr>
                                        <p:cTn dur="1" fill="hold" id="570">
                                          <p:stCondLst>
                                            <p:cond delay="0"/>
                                          </p:stCondLst>
                                        </p:cTn>
                                        <p:tgtEl>
                                          <p:spTgt spid="143"/>
                                        </p:tgtEl>
                                        <p:attrNameLst>
                                          <p:attrName>style.visibility</p:attrName>
                                        </p:attrNameLst>
                                      </p:cBhvr>
                                      <p:to>
                                        <p:strVal val="visible"/>
                                      </p:to>
                                    </p:set>
                                    <p:anim calcmode="lin" valueType="num">
                                      <p:cBhvr additive="base">
                                        <p:cTn dur="1000" fill="hold" id="571"/>
                                        <p:tgtEl>
                                          <p:spTgt spid="143"/>
                                        </p:tgtEl>
                                        <p:attrNameLst>
                                          <p:attrName>ppt_x</p:attrName>
                                        </p:attrNameLst>
                                      </p:cBhvr>
                                      <p:tavLst>
                                        <p:tav tm="0">
                                          <p:val>
                                            <p:strVal val="0-#ppt_w/2"/>
                                          </p:val>
                                        </p:tav>
                                        <p:tav tm="100000">
                                          <p:val>
                                            <p:strVal val="#ppt_x"/>
                                          </p:val>
                                        </p:tav>
                                      </p:tavLst>
                                    </p:anim>
                                    <p:anim calcmode="lin" valueType="num">
                                      <p:cBhvr additive="base">
                                        <p:cTn dur="1000" fill="hold" id="572"/>
                                        <p:tgtEl>
                                          <p:spTgt spid="143"/>
                                        </p:tgtEl>
                                        <p:attrNameLst>
                                          <p:attrName>ppt_y</p:attrName>
                                        </p:attrNameLst>
                                      </p:cBhvr>
                                      <p:tavLst>
                                        <p:tav tm="0">
                                          <p:val>
                                            <p:strVal val="1+#ppt_h/2"/>
                                          </p:val>
                                        </p:tav>
                                        <p:tav tm="100000">
                                          <p:val>
                                            <p:strVal val="#ppt_y"/>
                                          </p:val>
                                        </p:tav>
                                      </p:tavLst>
                                    </p:anim>
                                  </p:childTnLst>
                                </p:cTn>
                              </p:par>
                              <p:par>
                                <p:cTn accel="50000" fill="hold" grpId="0" id="573" nodeType="withEffect" presetClass="entr" presetID="2" presetSubtype="12">
                                  <p:stCondLst>
                                    <p:cond delay="0"/>
                                  </p:stCondLst>
                                  <p:childTnLst>
                                    <p:set>
                                      <p:cBhvr>
                                        <p:cTn dur="1" fill="hold" id="574">
                                          <p:stCondLst>
                                            <p:cond delay="0"/>
                                          </p:stCondLst>
                                        </p:cTn>
                                        <p:tgtEl>
                                          <p:spTgt spid="144"/>
                                        </p:tgtEl>
                                        <p:attrNameLst>
                                          <p:attrName>style.visibility</p:attrName>
                                        </p:attrNameLst>
                                      </p:cBhvr>
                                      <p:to>
                                        <p:strVal val="visible"/>
                                      </p:to>
                                    </p:set>
                                    <p:anim calcmode="lin" valueType="num">
                                      <p:cBhvr additive="base">
                                        <p:cTn dur="1000" fill="hold" id="575"/>
                                        <p:tgtEl>
                                          <p:spTgt spid="144"/>
                                        </p:tgtEl>
                                        <p:attrNameLst>
                                          <p:attrName>ppt_x</p:attrName>
                                        </p:attrNameLst>
                                      </p:cBhvr>
                                      <p:tavLst>
                                        <p:tav tm="0">
                                          <p:val>
                                            <p:strVal val="0-#ppt_w/2"/>
                                          </p:val>
                                        </p:tav>
                                        <p:tav tm="100000">
                                          <p:val>
                                            <p:strVal val="#ppt_x"/>
                                          </p:val>
                                        </p:tav>
                                      </p:tavLst>
                                    </p:anim>
                                    <p:anim calcmode="lin" valueType="num">
                                      <p:cBhvr additive="base">
                                        <p:cTn dur="1000" fill="hold" id="576"/>
                                        <p:tgtEl>
                                          <p:spTgt spid="144"/>
                                        </p:tgtEl>
                                        <p:attrNameLst>
                                          <p:attrName>ppt_y</p:attrName>
                                        </p:attrNameLst>
                                      </p:cBhvr>
                                      <p:tavLst>
                                        <p:tav tm="0">
                                          <p:val>
                                            <p:strVal val="1+#ppt_h/2"/>
                                          </p:val>
                                        </p:tav>
                                        <p:tav tm="100000">
                                          <p:val>
                                            <p:strVal val="#ppt_y"/>
                                          </p:val>
                                        </p:tav>
                                      </p:tavLst>
                                    </p:anim>
                                  </p:childTnLst>
                                </p:cTn>
                              </p:par>
                              <p:par>
                                <p:cTn accel="50000" fill="hold" grpId="0" id="577" nodeType="withEffect" presetClass="entr" presetID="2" presetSubtype="12">
                                  <p:stCondLst>
                                    <p:cond delay="0"/>
                                  </p:stCondLst>
                                  <p:childTnLst>
                                    <p:set>
                                      <p:cBhvr>
                                        <p:cTn dur="1" fill="hold" id="578">
                                          <p:stCondLst>
                                            <p:cond delay="0"/>
                                          </p:stCondLst>
                                        </p:cTn>
                                        <p:tgtEl>
                                          <p:spTgt spid="145"/>
                                        </p:tgtEl>
                                        <p:attrNameLst>
                                          <p:attrName>style.visibility</p:attrName>
                                        </p:attrNameLst>
                                      </p:cBhvr>
                                      <p:to>
                                        <p:strVal val="visible"/>
                                      </p:to>
                                    </p:set>
                                    <p:anim calcmode="lin" valueType="num">
                                      <p:cBhvr additive="base">
                                        <p:cTn dur="1000" fill="hold" id="579"/>
                                        <p:tgtEl>
                                          <p:spTgt spid="145"/>
                                        </p:tgtEl>
                                        <p:attrNameLst>
                                          <p:attrName>ppt_x</p:attrName>
                                        </p:attrNameLst>
                                      </p:cBhvr>
                                      <p:tavLst>
                                        <p:tav tm="0">
                                          <p:val>
                                            <p:strVal val="0-#ppt_w/2"/>
                                          </p:val>
                                        </p:tav>
                                        <p:tav tm="100000">
                                          <p:val>
                                            <p:strVal val="#ppt_x"/>
                                          </p:val>
                                        </p:tav>
                                      </p:tavLst>
                                    </p:anim>
                                    <p:anim calcmode="lin" valueType="num">
                                      <p:cBhvr additive="base">
                                        <p:cTn dur="1000" fill="hold" id="580"/>
                                        <p:tgtEl>
                                          <p:spTgt spid="145"/>
                                        </p:tgtEl>
                                        <p:attrNameLst>
                                          <p:attrName>ppt_y</p:attrName>
                                        </p:attrNameLst>
                                      </p:cBhvr>
                                      <p:tavLst>
                                        <p:tav tm="0">
                                          <p:val>
                                            <p:strVal val="1+#ppt_h/2"/>
                                          </p:val>
                                        </p:tav>
                                        <p:tav tm="100000">
                                          <p:val>
                                            <p:strVal val="#ppt_y"/>
                                          </p:val>
                                        </p:tav>
                                      </p:tavLst>
                                    </p:anim>
                                  </p:childTnLst>
                                </p:cTn>
                              </p:par>
                              <p:par>
                                <p:cTn accel="50000" fill="hold" grpId="0" id="581" nodeType="withEffect" presetClass="entr" presetID="2" presetSubtype="12">
                                  <p:stCondLst>
                                    <p:cond delay="0"/>
                                  </p:stCondLst>
                                  <p:childTnLst>
                                    <p:set>
                                      <p:cBhvr>
                                        <p:cTn dur="1" fill="hold" id="582">
                                          <p:stCondLst>
                                            <p:cond delay="0"/>
                                          </p:stCondLst>
                                        </p:cTn>
                                        <p:tgtEl>
                                          <p:spTgt spid="146"/>
                                        </p:tgtEl>
                                        <p:attrNameLst>
                                          <p:attrName>style.visibility</p:attrName>
                                        </p:attrNameLst>
                                      </p:cBhvr>
                                      <p:to>
                                        <p:strVal val="visible"/>
                                      </p:to>
                                    </p:set>
                                    <p:anim calcmode="lin" valueType="num">
                                      <p:cBhvr additive="base">
                                        <p:cTn dur="1000" fill="hold" id="583"/>
                                        <p:tgtEl>
                                          <p:spTgt spid="146"/>
                                        </p:tgtEl>
                                        <p:attrNameLst>
                                          <p:attrName>ppt_x</p:attrName>
                                        </p:attrNameLst>
                                      </p:cBhvr>
                                      <p:tavLst>
                                        <p:tav tm="0">
                                          <p:val>
                                            <p:strVal val="0-#ppt_w/2"/>
                                          </p:val>
                                        </p:tav>
                                        <p:tav tm="100000">
                                          <p:val>
                                            <p:strVal val="#ppt_x"/>
                                          </p:val>
                                        </p:tav>
                                      </p:tavLst>
                                    </p:anim>
                                    <p:anim calcmode="lin" valueType="num">
                                      <p:cBhvr additive="base">
                                        <p:cTn dur="1000" fill="hold" id="584"/>
                                        <p:tgtEl>
                                          <p:spTgt spid="146"/>
                                        </p:tgtEl>
                                        <p:attrNameLst>
                                          <p:attrName>ppt_y</p:attrName>
                                        </p:attrNameLst>
                                      </p:cBhvr>
                                      <p:tavLst>
                                        <p:tav tm="0">
                                          <p:val>
                                            <p:strVal val="1+#ppt_h/2"/>
                                          </p:val>
                                        </p:tav>
                                        <p:tav tm="100000">
                                          <p:val>
                                            <p:strVal val="#ppt_y"/>
                                          </p:val>
                                        </p:tav>
                                      </p:tavLst>
                                    </p:anim>
                                  </p:childTnLst>
                                </p:cTn>
                              </p:par>
                              <p:par>
                                <p:cTn accel="50000" fill="hold" grpId="0" id="585" nodeType="withEffect" presetClass="entr" presetID="2" presetSubtype="12">
                                  <p:stCondLst>
                                    <p:cond delay="0"/>
                                  </p:stCondLst>
                                  <p:childTnLst>
                                    <p:set>
                                      <p:cBhvr>
                                        <p:cTn dur="1" fill="hold" id="586">
                                          <p:stCondLst>
                                            <p:cond delay="0"/>
                                          </p:stCondLst>
                                        </p:cTn>
                                        <p:tgtEl>
                                          <p:spTgt spid="147"/>
                                        </p:tgtEl>
                                        <p:attrNameLst>
                                          <p:attrName>style.visibility</p:attrName>
                                        </p:attrNameLst>
                                      </p:cBhvr>
                                      <p:to>
                                        <p:strVal val="visible"/>
                                      </p:to>
                                    </p:set>
                                    <p:anim calcmode="lin" valueType="num">
                                      <p:cBhvr additive="base">
                                        <p:cTn dur="1000" fill="hold" id="587"/>
                                        <p:tgtEl>
                                          <p:spTgt spid="147"/>
                                        </p:tgtEl>
                                        <p:attrNameLst>
                                          <p:attrName>ppt_x</p:attrName>
                                        </p:attrNameLst>
                                      </p:cBhvr>
                                      <p:tavLst>
                                        <p:tav tm="0">
                                          <p:val>
                                            <p:strVal val="0-#ppt_w/2"/>
                                          </p:val>
                                        </p:tav>
                                        <p:tav tm="100000">
                                          <p:val>
                                            <p:strVal val="#ppt_x"/>
                                          </p:val>
                                        </p:tav>
                                      </p:tavLst>
                                    </p:anim>
                                    <p:anim calcmode="lin" valueType="num">
                                      <p:cBhvr additive="base">
                                        <p:cTn dur="1000" fill="hold" id="588"/>
                                        <p:tgtEl>
                                          <p:spTgt spid="147"/>
                                        </p:tgtEl>
                                        <p:attrNameLst>
                                          <p:attrName>ppt_y</p:attrName>
                                        </p:attrNameLst>
                                      </p:cBhvr>
                                      <p:tavLst>
                                        <p:tav tm="0">
                                          <p:val>
                                            <p:strVal val="1+#ppt_h/2"/>
                                          </p:val>
                                        </p:tav>
                                        <p:tav tm="100000">
                                          <p:val>
                                            <p:strVal val="#ppt_y"/>
                                          </p:val>
                                        </p:tav>
                                      </p:tavLst>
                                    </p:anim>
                                  </p:childTnLst>
                                </p:cTn>
                              </p:par>
                              <p:par>
                                <p:cTn accel="50000" fill="hold" grpId="0" id="589" nodeType="withEffect" presetClass="entr" presetID="2" presetSubtype="12">
                                  <p:stCondLst>
                                    <p:cond delay="0"/>
                                  </p:stCondLst>
                                  <p:childTnLst>
                                    <p:set>
                                      <p:cBhvr>
                                        <p:cTn dur="1" fill="hold" id="590">
                                          <p:stCondLst>
                                            <p:cond delay="0"/>
                                          </p:stCondLst>
                                        </p:cTn>
                                        <p:tgtEl>
                                          <p:spTgt spid="148"/>
                                        </p:tgtEl>
                                        <p:attrNameLst>
                                          <p:attrName>style.visibility</p:attrName>
                                        </p:attrNameLst>
                                      </p:cBhvr>
                                      <p:to>
                                        <p:strVal val="visible"/>
                                      </p:to>
                                    </p:set>
                                    <p:anim calcmode="lin" valueType="num">
                                      <p:cBhvr additive="base">
                                        <p:cTn dur="1000" fill="hold" id="591"/>
                                        <p:tgtEl>
                                          <p:spTgt spid="148"/>
                                        </p:tgtEl>
                                        <p:attrNameLst>
                                          <p:attrName>ppt_x</p:attrName>
                                        </p:attrNameLst>
                                      </p:cBhvr>
                                      <p:tavLst>
                                        <p:tav tm="0">
                                          <p:val>
                                            <p:strVal val="0-#ppt_w/2"/>
                                          </p:val>
                                        </p:tav>
                                        <p:tav tm="100000">
                                          <p:val>
                                            <p:strVal val="#ppt_x"/>
                                          </p:val>
                                        </p:tav>
                                      </p:tavLst>
                                    </p:anim>
                                    <p:anim calcmode="lin" valueType="num">
                                      <p:cBhvr additive="base">
                                        <p:cTn dur="1000" fill="hold" id="592"/>
                                        <p:tgtEl>
                                          <p:spTgt spid="148"/>
                                        </p:tgtEl>
                                        <p:attrNameLst>
                                          <p:attrName>ppt_y</p:attrName>
                                        </p:attrNameLst>
                                      </p:cBhvr>
                                      <p:tavLst>
                                        <p:tav tm="0">
                                          <p:val>
                                            <p:strVal val="1+#ppt_h/2"/>
                                          </p:val>
                                        </p:tav>
                                        <p:tav tm="100000">
                                          <p:val>
                                            <p:strVal val="#ppt_y"/>
                                          </p:val>
                                        </p:tav>
                                      </p:tavLst>
                                    </p:anim>
                                  </p:childTnLst>
                                </p:cTn>
                              </p:par>
                              <p:par>
                                <p:cTn accel="50000" fill="hold" grpId="0" id="593" nodeType="withEffect" presetClass="entr" presetID="2" presetSubtype="12">
                                  <p:stCondLst>
                                    <p:cond delay="0"/>
                                  </p:stCondLst>
                                  <p:childTnLst>
                                    <p:set>
                                      <p:cBhvr>
                                        <p:cTn dur="1" fill="hold" id="594">
                                          <p:stCondLst>
                                            <p:cond delay="0"/>
                                          </p:stCondLst>
                                        </p:cTn>
                                        <p:tgtEl>
                                          <p:spTgt spid="149"/>
                                        </p:tgtEl>
                                        <p:attrNameLst>
                                          <p:attrName>style.visibility</p:attrName>
                                        </p:attrNameLst>
                                      </p:cBhvr>
                                      <p:to>
                                        <p:strVal val="visible"/>
                                      </p:to>
                                    </p:set>
                                    <p:anim calcmode="lin" valueType="num">
                                      <p:cBhvr additive="base">
                                        <p:cTn dur="1000" fill="hold" id="595"/>
                                        <p:tgtEl>
                                          <p:spTgt spid="149"/>
                                        </p:tgtEl>
                                        <p:attrNameLst>
                                          <p:attrName>ppt_x</p:attrName>
                                        </p:attrNameLst>
                                      </p:cBhvr>
                                      <p:tavLst>
                                        <p:tav tm="0">
                                          <p:val>
                                            <p:strVal val="0-#ppt_w/2"/>
                                          </p:val>
                                        </p:tav>
                                        <p:tav tm="100000">
                                          <p:val>
                                            <p:strVal val="#ppt_x"/>
                                          </p:val>
                                        </p:tav>
                                      </p:tavLst>
                                    </p:anim>
                                    <p:anim calcmode="lin" valueType="num">
                                      <p:cBhvr additive="base">
                                        <p:cTn dur="1000" fill="hold" id="596"/>
                                        <p:tgtEl>
                                          <p:spTgt spid="149"/>
                                        </p:tgtEl>
                                        <p:attrNameLst>
                                          <p:attrName>ppt_y</p:attrName>
                                        </p:attrNameLst>
                                      </p:cBhvr>
                                      <p:tavLst>
                                        <p:tav tm="0">
                                          <p:val>
                                            <p:strVal val="1+#ppt_h/2"/>
                                          </p:val>
                                        </p:tav>
                                        <p:tav tm="100000">
                                          <p:val>
                                            <p:strVal val="#ppt_y"/>
                                          </p:val>
                                        </p:tav>
                                      </p:tavLst>
                                    </p:anim>
                                  </p:childTnLst>
                                </p:cTn>
                              </p:par>
                              <p:par>
                                <p:cTn accel="50000" fill="hold" grpId="0" id="597" nodeType="withEffect" presetClass="entr" presetID="2" presetSubtype="12">
                                  <p:stCondLst>
                                    <p:cond delay="0"/>
                                  </p:stCondLst>
                                  <p:childTnLst>
                                    <p:set>
                                      <p:cBhvr>
                                        <p:cTn dur="1" fill="hold" id="598">
                                          <p:stCondLst>
                                            <p:cond delay="0"/>
                                          </p:stCondLst>
                                        </p:cTn>
                                        <p:tgtEl>
                                          <p:spTgt spid="150"/>
                                        </p:tgtEl>
                                        <p:attrNameLst>
                                          <p:attrName>style.visibility</p:attrName>
                                        </p:attrNameLst>
                                      </p:cBhvr>
                                      <p:to>
                                        <p:strVal val="visible"/>
                                      </p:to>
                                    </p:set>
                                    <p:anim calcmode="lin" valueType="num">
                                      <p:cBhvr additive="base">
                                        <p:cTn dur="1000" fill="hold" id="599"/>
                                        <p:tgtEl>
                                          <p:spTgt spid="150"/>
                                        </p:tgtEl>
                                        <p:attrNameLst>
                                          <p:attrName>ppt_x</p:attrName>
                                        </p:attrNameLst>
                                      </p:cBhvr>
                                      <p:tavLst>
                                        <p:tav tm="0">
                                          <p:val>
                                            <p:strVal val="0-#ppt_w/2"/>
                                          </p:val>
                                        </p:tav>
                                        <p:tav tm="100000">
                                          <p:val>
                                            <p:strVal val="#ppt_x"/>
                                          </p:val>
                                        </p:tav>
                                      </p:tavLst>
                                    </p:anim>
                                    <p:anim calcmode="lin" valueType="num">
                                      <p:cBhvr additive="base">
                                        <p:cTn dur="1000" fill="hold" id="600"/>
                                        <p:tgtEl>
                                          <p:spTgt spid="150"/>
                                        </p:tgtEl>
                                        <p:attrNameLst>
                                          <p:attrName>ppt_y</p:attrName>
                                        </p:attrNameLst>
                                      </p:cBhvr>
                                      <p:tavLst>
                                        <p:tav tm="0">
                                          <p:val>
                                            <p:strVal val="1+#ppt_h/2"/>
                                          </p:val>
                                        </p:tav>
                                        <p:tav tm="100000">
                                          <p:val>
                                            <p:strVal val="#ppt_y"/>
                                          </p:val>
                                        </p:tav>
                                      </p:tavLst>
                                    </p:anim>
                                  </p:childTnLst>
                                </p:cTn>
                              </p:par>
                              <p:par>
                                <p:cTn accel="50000" fill="hold" grpId="0" id="601" nodeType="withEffect" presetClass="entr" presetID="2" presetSubtype="12">
                                  <p:stCondLst>
                                    <p:cond delay="0"/>
                                  </p:stCondLst>
                                  <p:childTnLst>
                                    <p:set>
                                      <p:cBhvr>
                                        <p:cTn dur="1" fill="hold" id="602">
                                          <p:stCondLst>
                                            <p:cond delay="0"/>
                                          </p:stCondLst>
                                        </p:cTn>
                                        <p:tgtEl>
                                          <p:spTgt spid="151"/>
                                        </p:tgtEl>
                                        <p:attrNameLst>
                                          <p:attrName>style.visibility</p:attrName>
                                        </p:attrNameLst>
                                      </p:cBhvr>
                                      <p:to>
                                        <p:strVal val="visible"/>
                                      </p:to>
                                    </p:set>
                                    <p:anim calcmode="lin" valueType="num">
                                      <p:cBhvr additive="base">
                                        <p:cTn dur="1000" fill="hold" id="603"/>
                                        <p:tgtEl>
                                          <p:spTgt spid="151"/>
                                        </p:tgtEl>
                                        <p:attrNameLst>
                                          <p:attrName>ppt_x</p:attrName>
                                        </p:attrNameLst>
                                      </p:cBhvr>
                                      <p:tavLst>
                                        <p:tav tm="0">
                                          <p:val>
                                            <p:strVal val="0-#ppt_w/2"/>
                                          </p:val>
                                        </p:tav>
                                        <p:tav tm="100000">
                                          <p:val>
                                            <p:strVal val="#ppt_x"/>
                                          </p:val>
                                        </p:tav>
                                      </p:tavLst>
                                    </p:anim>
                                    <p:anim calcmode="lin" valueType="num">
                                      <p:cBhvr additive="base">
                                        <p:cTn dur="1000" fill="hold" id="604"/>
                                        <p:tgtEl>
                                          <p:spTgt spid="151"/>
                                        </p:tgtEl>
                                        <p:attrNameLst>
                                          <p:attrName>ppt_y</p:attrName>
                                        </p:attrNameLst>
                                      </p:cBhvr>
                                      <p:tavLst>
                                        <p:tav tm="0">
                                          <p:val>
                                            <p:strVal val="1+#ppt_h/2"/>
                                          </p:val>
                                        </p:tav>
                                        <p:tav tm="100000">
                                          <p:val>
                                            <p:strVal val="#ppt_y"/>
                                          </p:val>
                                        </p:tav>
                                      </p:tavLst>
                                    </p:anim>
                                  </p:childTnLst>
                                </p:cTn>
                              </p:par>
                              <p:par>
                                <p:cTn accel="50000" fill="hold" grpId="0" id="605" nodeType="withEffect" presetClass="entr" presetID="2" presetSubtype="12">
                                  <p:stCondLst>
                                    <p:cond delay="0"/>
                                  </p:stCondLst>
                                  <p:childTnLst>
                                    <p:set>
                                      <p:cBhvr>
                                        <p:cTn dur="1" fill="hold" id="606">
                                          <p:stCondLst>
                                            <p:cond delay="0"/>
                                          </p:stCondLst>
                                        </p:cTn>
                                        <p:tgtEl>
                                          <p:spTgt spid="152"/>
                                        </p:tgtEl>
                                        <p:attrNameLst>
                                          <p:attrName>style.visibility</p:attrName>
                                        </p:attrNameLst>
                                      </p:cBhvr>
                                      <p:to>
                                        <p:strVal val="visible"/>
                                      </p:to>
                                    </p:set>
                                    <p:anim calcmode="lin" valueType="num">
                                      <p:cBhvr additive="base">
                                        <p:cTn dur="1000" fill="hold" id="607"/>
                                        <p:tgtEl>
                                          <p:spTgt spid="152"/>
                                        </p:tgtEl>
                                        <p:attrNameLst>
                                          <p:attrName>ppt_x</p:attrName>
                                        </p:attrNameLst>
                                      </p:cBhvr>
                                      <p:tavLst>
                                        <p:tav tm="0">
                                          <p:val>
                                            <p:strVal val="0-#ppt_w/2"/>
                                          </p:val>
                                        </p:tav>
                                        <p:tav tm="100000">
                                          <p:val>
                                            <p:strVal val="#ppt_x"/>
                                          </p:val>
                                        </p:tav>
                                      </p:tavLst>
                                    </p:anim>
                                    <p:anim calcmode="lin" valueType="num">
                                      <p:cBhvr additive="base">
                                        <p:cTn dur="1000" fill="hold" id="608"/>
                                        <p:tgtEl>
                                          <p:spTgt spid="152"/>
                                        </p:tgtEl>
                                        <p:attrNameLst>
                                          <p:attrName>ppt_y</p:attrName>
                                        </p:attrNameLst>
                                      </p:cBhvr>
                                      <p:tavLst>
                                        <p:tav tm="0">
                                          <p:val>
                                            <p:strVal val="1+#ppt_h/2"/>
                                          </p:val>
                                        </p:tav>
                                        <p:tav tm="100000">
                                          <p:val>
                                            <p:strVal val="#ppt_y"/>
                                          </p:val>
                                        </p:tav>
                                      </p:tavLst>
                                    </p:anim>
                                  </p:childTnLst>
                                </p:cTn>
                              </p:par>
                              <p:par>
                                <p:cTn accel="50000" fill="hold" grpId="0" id="609" nodeType="withEffect" presetClass="entr" presetID="2" presetSubtype="12">
                                  <p:stCondLst>
                                    <p:cond delay="0"/>
                                  </p:stCondLst>
                                  <p:childTnLst>
                                    <p:set>
                                      <p:cBhvr>
                                        <p:cTn dur="1" fill="hold" id="610">
                                          <p:stCondLst>
                                            <p:cond delay="0"/>
                                          </p:stCondLst>
                                        </p:cTn>
                                        <p:tgtEl>
                                          <p:spTgt spid="153"/>
                                        </p:tgtEl>
                                        <p:attrNameLst>
                                          <p:attrName>style.visibility</p:attrName>
                                        </p:attrNameLst>
                                      </p:cBhvr>
                                      <p:to>
                                        <p:strVal val="visible"/>
                                      </p:to>
                                    </p:set>
                                    <p:anim calcmode="lin" valueType="num">
                                      <p:cBhvr additive="base">
                                        <p:cTn dur="1000" fill="hold" id="611"/>
                                        <p:tgtEl>
                                          <p:spTgt spid="153"/>
                                        </p:tgtEl>
                                        <p:attrNameLst>
                                          <p:attrName>ppt_x</p:attrName>
                                        </p:attrNameLst>
                                      </p:cBhvr>
                                      <p:tavLst>
                                        <p:tav tm="0">
                                          <p:val>
                                            <p:strVal val="0-#ppt_w/2"/>
                                          </p:val>
                                        </p:tav>
                                        <p:tav tm="100000">
                                          <p:val>
                                            <p:strVal val="#ppt_x"/>
                                          </p:val>
                                        </p:tav>
                                      </p:tavLst>
                                    </p:anim>
                                    <p:anim calcmode="lin" valueType="num">
                                      <p:cBhvr additive="base">
                                        <p:cTn dur="1000" fill="hold" id="612"/>
                                        <p:tgtEl>
                                          <p:spTgt spid="153"/>
                                        </p:tgtEl>
                                        <p:attrNameLst>
                                          <p:attrName>ppt_y</p:attrName>
                                        </p:attrNameLst>
                                      </p:cBhvr>
                                      <p:tavLst>
                                        <p:tav tm="0">
                                          <p:val>
                                            <p:strVal val="1+#ppt_h/2"/>
                                          </p:val>
                                        </p:tav>
                                        <p:tav tm="100000">
                                          <p:val>
                                            <p:strVal val="#ppt_y"/>
                                          </p:val>
                                        </p:tav>
                                      </p:tavLst>
                                    </p:anim>
                                  </p:childTnLst>
                                </p:cTn>
                              </p:par>
                              <p:par>
                                <p:cTn accel="50000" fill="hold" grpId="0" id="613" nodeType="withEffect" presetClass="entr" presetID="2" presetSubtype="12">
                                  <p:stCondLst>
                                    <p:cond delay="0"/>
                                  </p:stCondLst>
                                  <p:childTnLst>
                                    <p:set>
                                      <p:cBhvr>
                                        <p:cTn dur="1" fill="hold" id="614">
                                          <p:stCondLst>
                                            <p:cond delay="0"/>
                                          </p:stCondLst>
                                        </p:cTn>
                                        <p:tgtEl>
                                          <p:spTgt spid="154"/>
                                        </p:tgtEl>
                                        <p:attrNameLst>
                                          <p:attrName>style.visibility</p:attrName>
                                        </p:attrNameLst>
                                      </p:cBhvr>
                                      <p:to>
                                        <p:strVal val="visible"/>
                                      </p:to>
                                    </p:set>
                                    <p:anim calcmode="lin" valueType="num">
                                      <p:cBhvr additive="base">
                                        <p:cTn dur="1000" fill="hold" id="615"/>
                                        <p:tgtEl>
                                          <p:spTgt spid="154"/>
                                        </p:tgtEl>
                                        <p:attrNameLst>
                                          <p:attrName>ppt_x</p:attrName>
                                        </p:attrNameLst>
                                      </p:cBhvr>
                                      <p:tavLst>
                                        <p:tav tm="0">
                                          <p:val>
                                            <p:strVal val="0-#ppt_w/2"/>
                                          </p:val>
                                        </p:tav>
                                        <p:tav tm="100000">
                                          <p:val>
                                            <p:strVal val="#ppt_x"/>
                                          </p:val>
                                        </p:tav>
                                      </p:tavLst>
                                    </p:anim>
                                    <p:anim calcmode="lin" valueType="num">
                                      <p:cBhvr additive="base">
                                        <p:cTn dur="1000" fill="hold" id="616"/>
                                        <p:tgtEl>
                                          <p:spTgt spid="154"/>
                                        </p:tgtEl>
                                        <p:attrNameLst>
                                          <p:attrName>ppt_y</p:attrName>
                                        </p:attrNameLst>
                                      </p:cBhvr>
                                      <p:tavLst>
                                        <p:tav tm="0">
                                          <p:val>
                                            <p:strVal val="1+#ppt_h/2"/>
                                          </p:val>
                                        </p:tav>
                                        <p:tav tm="100000">
                                          <p:val>
                                            <p:strVal val="#ppt_y"/>
                                          </p:val>
                                        </p:tav>
                                      </p:tavLst>
                                    </p:anim>
                                  </p:childTnLst>
                                </p:cTn>
                              </p:par>
                              <p:par>
                                <p:cTn accel="50000" fill="hold" grpId="0" id="617" nodeType="withEffect" presetClass="entr" presetID="2" presetSubtype="12">
                                  <p:stCondLst>
                                    <p:cond delay="0"/>
                                  </p:stCondLst>
                                  <p:childTnLst>
                                    <p:set>
                                      <p:cBhvr>
                                        <p:cTn dur="1" fill="hold" id="618">
                                          <p:stCondLst>
                                            <p:cond delay="0"/>
                                          </p:stCondLst>
                                        </p:cTn>
                                        <p:tgtEl>
                                          <p:spTgt spid="155"/>
                                        </p:tgtEl>
                                        <p:attrNameLst>
                                          <p:attrName>style.visibility</p:attrName>
                                        </p:attrNameLst>
                                      </p:cBhvr>
                                      <p:to>
                                        <p:strVal val="visible"/>
                                      </p:to>
                                    </p:set>
                                    <p:anim calcmode="lin" valueType="num">
                                      <p:cBhvr additive="base">
                                        <p:cTn dur="1000" fill="hold" id="619"/>
                                        <p:tgtEl>
                                          <p:spTgt spid="155"/>
                                        </p:tgtEl>
                                        <p:attrNameLst>
                                          <p:attrName>ppt_x</p:attrName>
                                        </p:attrNameLst>
                                      </p:cBhvr>
                                      <p:tavLst>
                                        <p:tav tm="0">
                                          <p:val>
                                            <p:strVal val="0-#ppt_w/2"/>
                                          </p:val>
                                        </p:tav>
                                        <p:tav tm="100000">
                                          <p:val>
                                            <p:strVal val="#ppt_x"/>
                                          </p:val>
                                        </p:tav>
                                      </p:tavLst>
                                    </p:anim>
                                    <p:anim calcmode="lin" valueType="num">
                                      <p:cBhvr additive="base">
                                        <p:cTn dur="1000" fill="hold" id="620"/>
                                        <p:tgtEl>
                                          <p:spTgt spid="155"/>
                                        </p:tgtEl>
                                        <p:attrNameLst>
                                          <p:attrName>ppt_y</p:attrName>
                                        </p:attrNameLst>
                                      </p:cBhvr>
                                      <p:tavLst>
                                        <p:tav tm="0">
                                          <p:val>
                                            <p:strVal val="1+#ppt_h/2"/>
                                          </p:val>
                                        </p:tav>
                                        <p:tav tm="100000">
                                          <p:val>
                                            <p:strVal val="#ppt_y"/>
                                          </p:val>
                                        </p:tav>
                                      </p:tavLst>
                                    </p:anim>
                                  </p:childTnLst>
                                </p:cTn>
                              </p:par>
                              <p:par>
                                <p:cTn accel="50000" fill="hold" grpId="0" id="621" nodeType="withEffect" presetClass="entr" presetID="2" presetSubtype="12">
                                  <p:stCondLst>
                                    <p:cond delay="0"/>
                                  </p:stCondLst>
                                  <p:childTnLst>
                                    <p:set>
                                      <p:cBhvr>
                                        <p:cTn dur="1" fill="hold" id="622">
                                          <p:stCondLst>
                                            <p:cond delay="0"/>
                                          </p:stCondLst>
                                        </p:cTn>
                                        <p:tgtEl>
                                          <p:spTgt spid="156"/>
                                        </p:tgtEl>
                                        <p:attrNameLst>
                                          <p:attrName>style.visibility</p:attrName>
                                        </p:attrNameLst>
                                      </p:cBhvr>
                                      <p:to>
                                        <p:strVal val="visible"/>
                                      </p:to>
                                    </p:set>
                                    <p:anim calcmode="lin" valueType="num">
                                      <p:cBhvr additive="base">
                                        <p:cTn dur="1000" fill="hold" id="623"/>
                                        <p:tgtEl>
                                          <p:spTgt spid="156"/>
                                        </p:tgtEl>
                                        <p:attrNameLst>
                                          <p:attrName>ppt_x</p:attrName>
                                        </p:attrNameLst>
                                      </p:cBhvr>
                                      <p:tavLst>
                                        <p:tav tm="0">
                                          <p:val>
                                            <p:strVal val="0-#ppt_w/2"/>
                                          </p:val>
                                        </p:tav>
                                        <p:tav tm="100000">
                                          <p:val>
                                            <p:strVal val="#ppt_x"/>
                                          </p:val>
                                        </p:tav>
                                      </p:tavLst>
                                    </p:anim>
                                    <p:anim calcmode="lin" valueType="num">
                                      <p:cBhvr additive="base">
                                        <p:cTn dur="1000" fill="hold" id="624"/>
                                        <p:tgtEl>
                                          <p:spTgt spid="156"/>
                                        </p:tgtEl>
                                        <p:attrNameLst>
                                          <p:attrName>ppt_y</p:attrName>
                                        </p:attrNameLst>
                                      </p:cBhvr>
                                      <p:tavLst>
                                        <p:tav tm="0">
                                          <p:val>
                                            <p:strVal val="1+#ppt_h/2"/>
                                          </p:val>
                                        </p:tav>
                                        <p:tav tm="100000">
                                          <p:val>
                                            <p:strVal val="#ppt_y"/>
                                          </p:val>
                                        </p:tav>
                                      </p:tavLst>
                                    </p:anim>
                                  </p:childTnLst>
                                </p:cTn>
                              </p:par>
                              <p:par>
                                <p:cTn accel="50000" fill="hold" grpId="0" id="625" nodeType="withEffect" presetClass="entr" presetID="2" presetSubtype="12">
                                  <p:stCondLst>
                                    <p:cond delay="0"/>
                                  </p:stCondLst>
                                  <p:childTnLst>
                                    <p:set>
                                      <p:cBhvr>
                                        <p:cTn dur="1" fill="hold" id="626">
                                          <p:stCondLst>
                                            <p:cond delay="0"/>
                                          </p:stCondLst>
                                        </p:cTn>
                                        <p:tgtEl>
                                          <p:spTgt spid="157"/>
                                        </p:tgtEl>
                                        <p:attrNameLst>
                                          <p:attrName>style.visibility</p:attrName>
                                        </p:attrNameLst>
                                      </p:cBhvr>
                                      <p:to>
                                        <p:strVal val="visible"/>
                                      </p:to>
                                    </p:set>
                                    <p:anim calcmode="lin" valueType="num">
                                      <p:cBhvr additive="base">
                                        <p:cTn dur="1000" fill="hold" id="627"/>
                                        <p:tgtEl>
                                          <p:spTgt spid="157"/>
                                        </p:tgtEl>
                                        <p:attrNameLst>
                                          <p:attrName>ppt_x</p:attrName>
                                        </p:attrNameLst>
                                      </p:cBhvr>
                                      <p:tavLst>
                                        <p:tav tm="0">
                                          <p:val>
                                            <p:strVal val="0-#ppt_w/2"/>
                                          </p:val>
                                        </p:tav>
                                        <p:tav tm="100000">
                                          <p:val>
                                            <p:strVal val="#ppt_x"/>
                                          </p:val>
                                        </p:tav>
                                      </p:tavLst>
                                    </p:anim>
                                    <p:anim calcmode="lin" valueType="num">
                                      <p:cBhvr additive="base">
                                        <p:cTn dur="1000" fill="hold" id="628"/>
                                        <p:tgtEl>
                                          <p:spTgt spid="157"/>
                                        </p:tgtEl>
                                        <p:attrNameLst>
                                          <p:attrName>ppt_y</p:attrName>
                                        </p:attrNameLst>
                                      </p:cBhvr>
                                      <p:tavLst>
                                        <p:tav tm="0">
                                          <p:val>
                                            <p:strVal val="1+#ppt_h/2"/>
                                          </p:val>
                                        </p:tav>
                                        <p:tav tm="100000">
                                          <p:val>
                                            <p:strVal val="#ppt_y"/>
                                          </p:val>
                                        </p:tav>
                                      </p:tavLst>
                                    </p:anim>
                                  </p:childTnLst>
                                </p:cTn>
                              </p:par>
                              <p:par>
                                <p:cTn accel="50000" fill="hold" grpId="0" id="629" nodeType="withEffect" presetClass="entr" presetID="2" presetSubtype="12">
                                  <p:stCondLst>
                                    <p:cond delay="0"/>
                                  </p:stCondLst>
                                  <p:childTnLst>
                                    <p:set>
                                      <p:cBhvr>
                                        <p:cTn dur="1" fill="hold" id="630">
                                          <p:stCondLst>
                                            <p:cond delay="0"/>
                                          </p:stCondLst>
                                        </p:cTn>
                                        <p:tgtEl>
                                          <p:spTgt spid="158"/>
                                        </p:tgtEl>
                                        <p:attrNameLst>
                                          <p:attrName>style.visibility</p:attrName>
                                        </p:attrNameLst>
                                      </p:cBhvr>
                                      <p:to>
                                        <p:strVal val="visible"/>
                                      </p:to>
                                    </p:set>
                                    <p:anim calcmode="lin" valueType="num">
                                      <p:cBhvr additive="base">
                                        <p:cTn dur="1000" fill="hold" id="631"/>
                                        <p:tgtEl>
                                          <p:spTgt spid="158"/>
                                        </p:tgtEl>
                                        <p:attrNameLst>
                                          <p:attrName>ppt_x</p:attrName>
                                        </p:attrNameLst>
                                      </p:cBhvr>
                                      <p:tavLst>
                                        <p:tav tm="0">
                                          <p:val>
                                            <p:strVal val="0-#ppt_w/2"/>
                                          </p:val>
                                        </p:tav>
                                        <p:tav tm="100000">
                                          <p:val>
                                            <p:strVal val="#ppt_x"/>
                                          </p:val>
                                        </p:tav>
                                      </p:tavLst>
                                    </p:anim>
                                    <p:anim calcmode="lin" valueType="num">
                                      <p:cBhvr additive="base">
                                        <p:cTn dur="1000" fill="hold" id="632"/>
                                        <p:tgtEl>
                                          <p:spTgt spid="158"/>
                                        </p:tgtEl>
                                        <p:attrNameLst>
                                          <p:attrName>ppt_y</p:attrName>
                                        </p:attrNameLst>
                                      </p:cBhvr>
                                      <p:tavLst>
                                        <p:tav tm="0">
                                          <p:val>
                                            <p:strVal val="1+#ppt_h/2"/>
                                          </p:val>
                                        </p:tav>
                                        <p:tav tm="100000">
                                          <p:val>
                                            <p:strVal val="#ppt_y"/>
                                          </p:val>
                                        </p:tav>
                                      </p:tavLst>
                                    </p:anim>
                                  </p:childTnLst>
                                </p:cTn>
                              </p:par>
                              <p:par>
                                <p:cTn accel="50000" fill="hold" grpId="0" id="633" nodeType="withEffect" presetClass="entr" presetID="2" presetSubtype="12">
                                  <p:stCondLst>
                                    <p:cond delay="0"/>
                                  </p:stCondLst>
                                  <p:childTnLst>
                                    <p:set>
                                      <p:cBhvr>
                                        <p:cTn dur="1" fill="hold" id="634">
                                          <p:stCondLst>
                                            <p:cond delay="0"/>
                                          </p:stCondLst>
                                        </p:cTn>
                                        <p:tgtEl>
                                          <p:spTgt spid="159"/>
                                        </p:tgtEl>
                                        <p:attrNameLst>
                                          <p:attrName>style.visibility</p:attrName>
                                        </p:attrNameLst>
                                      </p:cBhvr>
                                      <p:to>
                                        <p:strVal val="visible"/>
                                      </p:to>
                                    </p:set>
                                    <p:anim calcmode="lin" valueType="num">
                                      <p:cBhvr additive="base">
                                        <p:cTn dur="1000" fill="hold" id="635"/>
                                        <p:tgtEl>
                                          <p:spTgt spid="159"/>
                                        </p:tgtEl>
                                        <p:attrNameLst>
                                          <p:attrName>ppt_x</p:attrName>
                                        </p:attrNameLst>
                                      </p:cBhvr>
                                      <p:tavLst>
                                        <p:tav tm="0">
                                          <p:val>
                                            <p:strVal val="0-#ppt_w/2"/>
                                          </p:val>
                                        </p:tav>
                                        <p:tav tm="100000">
                                          <p:val>
                                            <p:strVal val="#ppt_x"/>
                                          </p:val>
                                        </p:tav>
                                      </p:tavLst>
                                    </p:anim>
                                    <p:anim calcmode="lin" valueType="num">
                                      <p:cBhvr additive="base">
                                        <p:cTn dur="1000" fill="hold" id="636"/>
                                        <p:tgtEl>
                                          <p:spTgt spid="159"/>
                                        </p:tgtEl>
                                        <p:attrNameLst>
                                          <p:attrName>ppt_y</p:attrName>
                                        </p:attrNameLst>
                                      </p:cBhvr>
                                      <p:tavLst>
                                        <p:tav tm="0">
                                          <p:val>
                                            <p:strVal val="1+#ppt_h/2"/>
                                          </p:val>
                                        </p:tav>
                                        <p:tav tm="100000">
                                          <p:val>
                                            <p:strVal val="#ppt_y"/>
                                          </p:val>
                                        </p:tav>
                                      </p:tavLst>
                                    </p:anim>
                                  </p:childTnLst>
                                </p:cTn>
                              </p:par>
                              <p:par>
                                <p:cTn accel="50000" fill="hold" grpId="0" id="637" nodeType="withEffect" presetClass="entr" presetID="2" presetSubtype="12">
                                  <p:stCondLst>
                                    <p:cond delay="0"/>
                                  </p:stCondLst>
                                  <p:childTnLst>
                                    <p:set>
                                      <p:cBhvr>
                                        <p:cTn dur="1" fill="hold" id="638">
                                          <p:stCondLst>
                                            <p:cond delay="0"/>
                                          </p:stCondLst>
                                        </p:cTn>
                                        <p:tgtEl>
                                          <p:spTgt spid="160"/>
                                        </p:tgtEl>
                                        <p:attrNameLst>
                                          <p:attrName>style.visibility</p:attrName>
                                        </p:attrNameLst>
                                      </p:cBhvr>
                                      <p:to>
                                        <p:strVal val="visible"/>
                                      </p:to>
                                    </p:set>
                                    <p:anim calcmode="lin" valueType="num">
                                      <p:cBhvr additive="base">
                                        <p:cTn dur="1000" fill="hold" id="639"/>
                                        <p:tgtEl>
                                          <p:spTgt spid="160"/>
                                        </p:tgtEl>
                                        <p:attrNameLst>
                                          <p:attrName>ppt_x</p:attrName>
                                        </p:attrNameLst>
                                      </p:cBhvr>
                                      <p:tavLst>
                                        <p:tav tm="0">
                                          <p:val>
                                            <p:strVal val="0-#ppt_w/2"/>
                                          </p:val>
                                        </p:tav>
                                        <p:tav tm="100000">
                                          <p:val>
                                            <p:strVal val="#ppt_x"/>
                                          </p:val>
                                        </p:tav>
                                      </p:tavLst>
                                    </p:anim>
                                    <p:anim calcmode="lin" valueType="num">
                                      <p:cBhvr additive="base">
                                        <p:cTn dur="1000" fill="hold" id="640"/>
                                        <p:tgtEl>
                                          <p:spTgt spid="160"/>
                                        </p:tgtEl>
                                        <p:attrNameLst>
                                          <p:attrName>ppt_y</p:attrName>
                                        </p:attrNameLst>
                                      </p:cBhvr>
                                      <p:tavLst>
                                        <p:tav tm="0">
                                          <p:val>
                                            <p:strVal val="1+#ppt_h/2"/>
                                          </p:val>
                                        </p:tav>
                                        <p:tav tm="100000">
                                          <p:val>
                                            <p:strVal val="#ppt_y"/>
                                          </p:val>
                                        </p:tav>
                                      </p:tavLst>
                                    </p:anim>
                                  </p:childTnLst>
                                </p:cTn>
                              </p:par>
                              <p:par>
                                <p:cTn accel="50000" fill="hold" grpId="0" id="641" nodeType="withEffect" presetClass="entr" presetID="2" presetSubtype="12">
                                  <p:stCondLst>
                                    <p:cond delay="0"/>
                                  </p:stCondLst>
                                  <p:childTnLst>
                                    <p:set>
                                      <p:cBhvr>
                                        <p:cTn dur="1" fill="hold" id="642">
                                          <p:stCondLst>
                                            <p:cond delay="0"/>
                                          </p:stCondLst>
                                        </p:cTn>
                                        <p:tgtEl>
                                          <p:spTgt spid="161"/>
                                        </p:tgtEl>
                                        <p:attrNameLst>
                                          <p:attrName>style.visibility</p:attrName>
                                        </p:attrNameLst>
                                      </p:cBhvr>
                                      <p:to>
                                        <p:strVal val="visible"/>
                                      </p:to>
                                    </p:set>
                                    <p:anim calcmode="lin" valueType="num">
                                      <p:cBhvr additive="base">
                                        <p:cTn dur="1000" fill="hold" id="643"/>
                                        <p:tgtEl>
                                          <p:spTgt spid="161"/>
                                        </p:tgtEl>
                                        <p:attrNameLst>
                                          <p:attrName>ppt_x</p:attrName>
                                        </p:attrNameLst>
                                      </p:cBhvr>
                                      <p:tavLst>
                                        <p:tav tm="0">
                                          <p:val>
                                            <p:strVal val="0-#ppt_w/2"/>
                                          </p:val>
                                        </p:tav>
                                        <p:tav tm="100000">
                                          <p:val>
                                            <p:strVal val="#ppt_x"/>
                                          </p:val>
                                        </p:tav>
                                      </p:tavLst>
                                    </p:anim>
                                    <p:anim calcmode="lin" valueType="num">
                                      <p:cBhvr additive="base">
                                        <p:cTn dur="1000" fill="hold" id="644"/>
                                        <p:tgtEl>
                                          <p:spTgt spid="161"/>
                                        </p:tgtEl>
                                        <p:attrNameLst>
                                          <p:attrName>ppt_y</p:attrName>
                                        </p:attrNameLst>
                                      </p:cBhvr>
                                      <p:tavLst>
                                        <p:tav tm="0">
                                          <p:val>
                                            <p:strVal val="1+#ppt_h/2"/>
                                          </p:val>
                                        </p:tav>
                                        <p:tav tm="100000">
                                          <p:val>
                                            <p:strVal val="#ppt_y"/>
                                          </p:val>
                                        </p:tav>
                                      </p:tavLst>
                                    </p:anim>
                                  </p:childTnLst>
                                </p:cTn>
                              </p:par>
                              <p:par>
                                <p:cTn accel="50000" fill="hold" grpId="0" id="645" nodeType="withEffect" presetClass="entr" presetID="2" presetSubtype="12">
                                  <p:stCondLst>
                                    <p:cond delay="0"/>
                                  </p:stCondLst>
                                  <p:childTnLst>
                                    <p:set>
                                      <p:cBhvr>
                                        <p:cTn dur="1" fill="hold" id="646">
                                          <p:stCondLst>
                                            <p:cond delay="0"/>
                                          </p:stCondLst>
                                        </p:cTn>
                                        <p:tgtEl>
                                          <p:spTgt spid="162"/>
                                        </p:tgtEl>
                                        <p:attrNameLst>
                                          <p:attrName>style.visibility</p:attrName>
                                        </p:attrNameLst>
                                      </p:cBhvr>
                                      <p:to>
                                        <p:strVal val="visible"/>
                                      </p:to>
                                    </p:set>
                                    <p:anim calcmode="lin" valueType="num">
                                      <p:cBhvr additive="base">
                                        <p:cTn dur="1000" fill="hold" id="647"/>
                                        <p:tgtEl>
                                          <p:spTgt spid="162"/>
                                        </p:tgtEl>
                                        <p:attrNameLst>
                                          <p:attrName>ppt_x</p:attrName>
                                        </p:attrNameLst>
                                      </p:cBhvr>
                                      <p:tavLst>
                                        <p:tav tm="0">
                                          <p:val>
                                            <p:strVal val="0-#ppt_w/2"/>
                                          </p:val>
                                        </p:tav>
                                        <p:tav tm="100000">
                                          <p:val>
                                            <p:strVal val="#ppt_x"/>
                                          </p:val>
                                        </p:tav>
                                      </p:tavLst>
                                    </p:anim>
                                    <p:anim calcmode="lin" valueType="num">
                                      <p:cBhvr additive="base">
                                        <p:cTn dur="1000" fill="hold" id="648"/>
                                        <p:tgtEl>
                                          <p:spTgt spid="162"/>
                                        </p:tgtEl>
                                        <p:attrNameLst>
                                          <p:attrName>ppt_y</p:attrName>
                                        </p:attrNameLst>
                                      </p:cBhvr>
                                      <p:tavLst>
                                        <p:tav tm="0">
                                          <p:val>
                                            <p:strVal val="1+#ppt_h/2"/>
                                          </p:val>
                                        </p:tav>
                                        <p:tav tm="100000">
                                          <p:val>
                                            <p:strVal val="#ppt_y"/>
                                          </p:val>
                                        </p:tav>
                                      </p:tavLst>
                                    </p:anim>
                                  </p:childTnLst>
                                </p:cTn>
                              </p:par>
                              <p:par>
                                <p:cTn accel="50000" fill="hold" grpId="0" id="649" nodeType="withEffect" presetClass="entr" presetID="2" presetSubtype="12">
                                  <p:stCondLst>
                                    <p:cond delay="0"/>
                                  </p:stCondLst>
                                  <p:childTnLst>
                                    <p:set>
                                      <p:cBhvr>
                                        <p:cTn dur="1" fill="hold" id="650">
                                          <p:stCondLst>
                                            <p:cond delay="0"/>
                                          </p:stCondLst>
                                        </p:cTn>
                                        <p:tgtEl>
                                          <p:spTgt spid="163"/>
                                        </p:tgtEl>
                                        <p:attrNameLst>
                                          <p:attrName>style.visibility</p:attrName>
                                        </p:attrNameLst>
                                      </p:cBhvr>
                                      <p:to>
                                        <p:strVal val="visible"/>
                                      </p:to>
                                    </p:set>
                                    <p:anim calcmode="lin" valueType="num">
                                      <p:cBhvr additive="base">
                                        <p:cTn dur="1000" fill="hold" id="651"/>
                                        <p:tgtEl>
                                          <p:spTgt spid="163"/>
                                        </p:tgtEl>
                                        <p:attrNameLst>
                                          <p:attrName>ppt_x</p:attrName>
                                        </p:attrNameLst>
                                      </p:cBhvr>
                                      <p:tavLst>
                                        <p:tav tm="0">
                                          <p:val>
                                            <p:strVal val="0-#ppt_w/2"/>
                                          </p:val>
                                        </p:tav>
                                        <p:tav tm="100000">
                                          <p:val>
                                            <p:strVal val="#ppt_x"/>
                                          </p:val>
                                        </p:tav>
                                      </p:tavLst>
                                    </p:anim>
                                    <p:anim calcmode="lin" valueType="num">
                                      <p:cBhvr additive="base">
                                        <p:cTn dur="1000" fill="hold" id="652"/>
                                        <p:tgtEl>
                                          <p:spTgt spid="163"/>
                                        </p:tgtEl>
                                        <p:attrNameLst>
                                          <p:attrName>ppt_y</p:attrName>
                                        </p:attrNameLst>
                                      </p:cBhvr>
                                      <p:tavLst>
                                        <p:tav tm="0">
                                          <p:val>
                                            <p:strVal val="1+#ppt_h/2"/>
                                          </p:val>
                                        </p:tav>
                                        <p:tav tm="100000">
                                          <p:val>
                                            <p:strVal val="#ppt_y"/>
                                          </p:val>
                                        </p:tav>
                                      </p:tavLst>
                                    </p:anim>
                                  </p:childTnLst>
                                </p:cTn>
                              </p:par>
                              <p:par>
                                <p:cTn accel="50000" fill="hold" grpId="0" id="653" nodeType="withEffect" presetClass="entr" presetID="2" presetSubtype="12">
                                  <p:stCondLst>
                                    <p:cond delay="0"/>
                                  </p:stCondLst>
                                  <p:childTnLst>
                                    <p:set>
                                      <p:cBhvr>
                                        <p:cTn dur="1" fill="hold" id="654">
                                          <p:stCondLst>
                                            <p:cond delay="0"/>
                                          </p:stCondLst>
                                        </p:cTn>
                                        <p:tgtEl>
                                          <p:spTgt spid="164"/>
                                        </p:tgtEl>
                                        <p:attrNameLst>
                                          <p:attrName>style.visibility</p:attrName>
                                        </p:attrNameLst>
                                      </p:cBhvr>
                                      <p:to>
                                        <p:strVal val="visible"/>
                                      </p:to>
                                    </p:set>
                                    <p:anim calcmode="lin" valueType="num">
                                      <p:cBhvr additive="base">
                                        <p:cTn dur="1000" fill="hold" id="655"/>
                                        <p:tgtEl>
                                          <p:spTgt spid="164"/>
                                        </p:tgtEl>
                                        <p:attrNameLst>
                                          <p:attrName>ppt_x</p:attrName>
                                        </p:attrNameLst>
                                      </p:cBhvr>
                                      <p:tavLst>
                                        <p:tav tm="0">
                                          <p:val>
                                            <p:strVal val="0-#ppt_w/2"/>
                                          </p:val>
                                        </p:tav>
                                        <p:tav tm="100000">
                                          <p:val>
                                            <p:strVal val="#ppt_x"/>
                                          </p:val>
                                        </p:tav>
                                      </p:tavLst>
                                    </p:anim>
                                    <p:anim calcmode="lin" valueType="num">
                                      <p:cBhvr additive="base">
                                        <p:cTn dur="1000" fill="hold" id="656"/>
                                        <p:tgtEl>
                                          <p:spTgt spid="164"/>
                                        </p:tgtEl>
                                        <p:attrNameLst>
                                          <p:attrName>ppt_y</p:attrName>
                                        </p:attrNameLst>
                                      </p:cBhvr>
                                      <p:tavLst>
                                        <p:tav tm="0">
                                          <p:val>
                                            <p:strVal val="1+#ppt_h/2"/>
                                          </p:val>
                                        </p:tav>
                                        <p:tav tm="100000">
                                          <p:val>
                                            <p:strVal val="#ppt_y"/>
                                          </p:val>
                                        </p:tav>
                                      </p:tavLst>
                                    </p:anim>
                                  </p:childTnLst>
                                </p:cTn>
                              </p:par>
                              <p:par>
                                <p:cTn accel="50000" fill="hold" grpId="0" id="657" nodeType="withEffect" presetClass="entr" presetID="2" presetSubtype="12">
                                  <p:stCondLst>
                                    <p:cond delay="0"/>
                                  </p:stCondLst>
                                  <p:childTnLst>
                                    <p:set>
                                      <p:cBhvr>
                                        <p:cTn dur="1" fill="hold" id="658">
                                          <p:stCondLst>
                                            <p:cond delay="0"/>
                                          </p:stCondLst>
                                        </p:cTn>
                                        <p:tgtEl>
                                          <p:spTgt spid="165"/>
                                        </p:tgtEl>
                                        <p:attrNameLst>
                                          <p:attrName>style.visibility</p:attrName>
                                        </p:attrNameLst>
                                      </p:cBhvr>
                                      <p:to>
                                        <p:strVal val="visible"/>
                                      </p:to>
                                    </p:set>
                                    <p:anim calcmode="lin" valueType="num">
                                      <p:cBhvr additive="base">
                                        <p:cTn dur="1000" fill="hold" id="659"/>
                                        <p:tgtEl>
                                          <p:spTgt spid="165"/>
                                        </p:tgtEl>
                                        <p:attrNameLst>
                                          <p:attrName>ppt_x</p:attrName>
                                        </p:attrNameLst>
                                      </p:cBhvr>
                                      <p:tavLst>
                                        <p:tav tm="0">
                                          <p:val>
                                            <p:strVal val="0-#ppt_w/2"/>
                                          </p:val>
                                        </p:tav>
                                        <p:tav tm="100000">
                                          <p:val>
                                            <p:strVal val="#ppt_x"/>
                                          </p:val>
                                        </p:tav>
                                      </p:tavLst>
                                    </p:anim>
                                    <p:anim calcmode="lin" valueType="num">
                                      <p:cBhvr additive="base">
                                        <p:cTn dur="1000" fill="hold" id="660"/>
                                        <p:tgtEl>
                                          <p:spTgt spid="165"/>
                                        </p:tgtEl>
                                        <p:attrNameLst>
                                          <p:attrName>ppt_y</p:attrName>
                                        </p:attrNameLst>
                                      </p:cBhvr>
                                      <p:tavLst>
                                        <p:tav tm="0">
                                          <p:val>
                                            <p:strVal val="1+#ppt_h/2"/>
                                          </p:val>
                                        </p:tav>
                                        <p:tav tm="100000">
                                          <p:val>
                                            <p:strVal val="#ppt_y"/>
                                          </p:val>
                                        </p:tav>
                                      </p:tavLst>
                                    </p:anim>
                                  </p:childTnLst>
                                </p:cTn>
                              </p:par>
                              <p:par>
                                <p:cTn accel="50000" fill="hold" grpId="0" id="661" nodeType="withEffect" presetClass="entr" presetID="2" presetSubtype="12">
                                  <p:stCondLst>
                                    <p:cond delay="0"/>
                                  </p:stCondLst>
                                  <p:childTnLst>
                                    <p:set>
                                      <p:cBhvr>
                                        <p:cTn dur="1" fill="hold" id="662">
                                          <p:stCondLst>
                                            <p:cond delay="0"/>
                                          </p:stCondLst>
                                        </p:cTn>
                                        <p:tgtEl>
                                          <p:spTgt spid="166"/>
                                        </p:tgtEl>
                                        <p:attrNameLst>
                                          <p:attrName>style.visibility</p:attrName>
                                        </p:attrNameLst>
                                      </p:cBhvr>
                                      <p:to>
                                        <p:strVal val="visible"/>
                                      </p:to>
                                    </p:set>
                                    <p:anim calcmode="lin" valueType="num">
                                      <p:cBhvr additive="base">
                                        <p:cTn dur="1000" fill="hold" id="663"/>
                                        <p:tgtEl>
                                          <p:spTgt spid="166"/>
                                        </p:tgtEl>
                                        <p:attrNameLst>
                                          <p:attrName>ppt_x</p:attrName>
                                        </p:attrNameLst>
                                      </p:cBhvr>
                                      <p:tavLst>
                                        <p:tav tm="0">
                                          <p:val>
                                            <p:strVal val="0-#ppt_w/2"/>
                                          </p:val>
                                        </p:tav>
                                        <p:tav tm="100000">
                                          <p:val>
                                            <p:strVal val="#ppt_x"/>
                                          </p:val>
                                        </p:tav>
                                      </p:tavLst>
                                    </p:anim>
                                    <p:anim calcmode="lin" valueType="num">
                                      <p:cBhvr additive="base">
                                        <p:cTn dur="1000" fill="hold" id="664"/>
                                        <p:tgtEl>
                                          <p:spTgt spid="166"/>
                                        </p:tgtEl>
                                        <p:attrNameLst>
                                          <p:attrName>ppt_y</p:attrName>
                                        </p:attrNameLst>
                                      </p:cBhvr>
                                      <p:tavLst>
                                        <p:tav tm="0">
                                          <p:val>
                                            <p:strVal val="1+#ppt_h/2"/>
                                          </p:val>
                                        </p:tav>
                                        <p:tav tm="100000">
                                          <p:val>
                                            <p:strVal val="#ppt_y"/>
                                          </p:val>
                                        </p:tav>
                                      </p:tavLst>
                                    </p:anim>
                                  </p:childTnLst>
                                </p:cTn>
                              </p:par>
                              <p:par>
                                <p:cTn accel="50000" fill="hold" grpId="0" id="665" nodeType="withEffect" presetClass="entr" presetID="2" presetSubtype="12">
                                  <p:stCondLst>
                                    <p:cond delay="0"/>
                                  </p:stCondLst>
                                  <p:childTnLst>
                                    <p:set>
                                      <p:cBhvr>
                                        <p:cTn dur="1" fill="hold" id="666">
                                          <p:stCondLst>
                                            <p:cond delay="0"/>
                                          </p:stCondLst>
                                        </p:cTn>
                                        <p:tgtEl>
                                          <p:spTgt spid="167"/>
                                        </p:tgtEl>
                                        <p:attrNameLst>
                                          <p:attrName>style.visibility</p:attrName>
                                        </p:attrNameLst>
                                      </p:cBhvr>
                                      <p:to>
                                        <p:strVal val="visible"/>
                                      </p:to>
                                    </p:set>
                                    <p:anim calcmode="lin" valueType="num">
                                      <p:cBhvr additive="base">
                                        <p:cTn dur="1000" fill="hold" id="667"/>
                                        <p:tgtEl>
                                          <p:spTgt spid="167"/>
                                        </p:tgtEl>
                                        <p:attrNameLst>
                                          <p:attrName>ppt_x</p:attrName>
                                        </p:attrNameLst>
                                      </p:cBhvr>
                                      <p:tavLst>
                                        <p:tav tm="0">
                                          <p:val>
                                            <p:strVal val="0-#ppt_w/2"/>
                                          </p:val>
                                        </p:tav>
                                        <p:tav tm="100000">
                                          <p:val>
                                            <p:strVal val="#ppt_x"/>
                                          </p:val>
                                        </p:tav>
                                      </p:tavLst>
                                    </p:anim>
                                    <p:anim calcmode="lin" valueType="num">
                                      <p:cBhvr additive="base">
                                        <p:cTn dur="1000" fill="hold" id="668"/>
                                        <p:tgtEl>
                                          <p:spTgt spid="167"/>
                                        </p:tgtEl>
                                        <p:attrNameLst>
                                          <p:attrName>ppt_y</p:attrName>
                                        </p:attrNameLst>
                                      </p:cBhvr>
                                      <p:tavLst>
                                        <p:tav tm="0">
                                          <p:val>
                                            <p:strVal val="1+#ppt_h/2"/>
                                          </p:val>
                                        </p:tav>
                                        <p:tav tm="100000">
                                          <p:val>
                                            <p:strVal val="#ppt_y"/>
                                          </p:val>
                                        </p:tav>
                                      </p:tavLst>
                                    </p:anim>
                                  </p:childTnLst>
                                </p:cTn>
                              </p:par>
                              <p:par>
                                <p:cTn accel="50000" fill="hold" grpId="0" id="669" nodeType="withEffect" presetClass="entr" presetID="2" presetSubtype="12">
                                  <p:stCondLst>
                                    <p:cond delay="0"/>
                                  </p:stCondLst>
                                  <p:childTnLst>
                                    <p:set>
                                      <p:cBhvr>
                                        <p:cTn dur="1" fill="hold" id="670">
                                          <p:stCondLst>
                                            <p:cond delay="0"/>
                                          </p:stCondLst>
                                        </p:cTn>
                                        <p:tgtEl>
                                          <p:spTgt spid="168"/>
                                        </p:tgtEl>
                                        <p:attrNameLst>
                                          <p:attrName>style.visibility</p:attrName>
                                        </p:attrNameLst>
                                      </p:cBhvr>
                                      <p:to>
                                        <p:strVal val="visible"/>
                                      </p:to>
                                    </p:set>
                                    <p:anim calcmode="lin" valueType="num">
                                      <p:cBhvr additive="base">
                                        <p:cTn dur="1000" fill="hold" id="671"/>
                                        <p:tgtEl>
                                          <p:spTgt spid="168"/>
                                        </p:tgtEl>
                                        <p:attrNameLst>
                                          <p:attrName>ppt_x</p:attrName>
                                        </p:attrNameLst>
                                      </p:cBhvr>
                                      <p:tavLst>
                                        <p:tav tm="0">
                                          <p:val>
                                            <p:strVal val="0-#ppt_w/2"/>
                                          </p:val>
                                        </p:tav>
                                        <p:tav tm="100000">
                                          <p:val>
                                            <p:strVal val="#ppt_x"/>
                                          </p:val>
                                        </p:tav>
                                      </p:tavLst>
                                    </p:anim>
                                    <p:anim calcmode="lin" valueType="num">
                                      <p:cBhvr additive="base">
                                        <p:cTn dur="1000" fill="hold" id="672"/>
                                        <p:tgtEl>
                                          <p:spTgt spid="168"/>
                                        </p:tgtEl>
                                        <p:attrNameLst>
                                          <p:attrName>ppt_y</p:attrName>
                                        </p:attrNameLst>
                                      </p:cBhvr>
                                      <p:tavLst>
                                        <p:tav tm="0">
                                          <p:val>
                                            <p:strVal val="1+#ppt_h/2"/>
                                          </p:val>
                                        </p:tav>
                                        <p:tav tm="100000">
                                          <p:val>
                                            <p:strVal val="#ppt_y"/>
                                          </p:val>
                                        </p:tav>
                                      </p:tavLst>
                                    </p:anim>
                                  </p:childTnLst>
                                </p:cTn>
                              </p:par>
                              <p:par>
                                <p:cTn accel="50000" fill="hold" grpId="0" id="673" nodeType="withEffect" presetClass="entr" presetID="2" presetSubtype="12">
                                  <p:stCondLst>
                                    <p:cond delay="0"/>
                                  </p:stCondLst>
                                  <p:childTnLst>
                                    <p:set>
                                      <p:cBhvr>
                                        <p:cTn dur="1" fill="hold" id="674">
                                          <p:stCondLst>
                                            <p:cond delay="0"/>
                                          </p:stCondLst>
                                        </p:cTn>
                                        <p:tgtEl>
                                          <p:spTgt spid="169"/>
                                        </p:tgtEl>
                                        <p:attrNameLst>
                                          <p:attrName>style.visibility</p:attrName>
                                        </p:attrNameLst>
                                      </p:cBhvr>
                                      <p:to>
                                        <p:strVal val="visible"/>
                                      </p:to>
                                    </p:set>
                                    <p:anim calcmode="lin" valueType="num">
                                      <p:cBhvr additive="base">
                                        <p:cTn dur="1000" fill="hold" id="675"/>
                                        <p:tgtEl>
                                          <p:spTgt spid="169"/>
                                        </p:tgtEl>
                                        <p:attrNameLst>
                                          <p:attrName>ppt_x</p:attrName>
                                        </p:attrNameLst>
                                      </p:cBhvr>
                                      <p:tavLst>
                                        <p:tav tm="0">
                                          <p:val>
                                            <p:strVal val="0-#ppt_w/2"/>
                                          </p:val>
                                        </p:tav>
                                        <p:tav tm="100000">
                                          <p:val>
                                            <p:strVal val="#ppt_x"/>
                                          </p:val>
                                        </p:tav>
                                      </p:tavLst>
                                    </p:anim>
                                    <p:anim calcmode="lin" valueType="num">
                                      <p:cBhvr additive="base">
                                        <p:cTn dur="1000" fill="hold" id="676"/>
                                        <p:tgtEl>
                                          <p:spTgt spid="169"/>
                                        </p:tgtEl>
                                        <p:attrNameLst>
                                          <p:attrName>ppt_y</p:attrName>
                                        </p:attrNameLst>
                                      </p:cBhvr>
                                      <p:tavLst>
                                        <p:tav tm="0">
                                          <p:val>
                                            <p:strVal val="1+#ppt_h/2"/>
                                          </p:val>
                                        </p:tav>
                                        <p:tav tm="100000">
                                          <p:val>
                                            <p:strVal val="#ppt_y"/>
                                          </p:val>
                                        </p:tav>
                                      </p:tavLst>
                                    </p:anim>
                                  </p:childTnLst>
                                </p:cTn>
                              </p:par>
                              <p:par>
                                <p:cTn accel="50000" fill="hold" grpId="0" id="677" nodeType="withEffect" presetClass="entr" presetID="2" presetSubtype="12">
                                  <p:stCondLst>
                                    <p:cond delay="0"/>
                                  </p:stCondLst>
                                  <p:childTnLst>
                                    <p:set>
                                      <p:cBhvr>
                                        <p:cTn dur="1" fill="hold" id="678">
                                          <p:stCondLst>
                                            <p:cond delay="0"/>
                                          </p:stCondLst>
                                        </p:cTn>
                                        <p:tgtEl>
                                          <p:spTgt spid="170"/>
                                        </p:tgtEl>
                                        <p:attrNameLst>
                                          <p:attrName>style.visibility</p:attrName>
                                        </p:attrNameLst>
                                      </p:cBhvr>
                                      <p:to>
                                        <p:strVal val="visible"/>
                                      </p:to>
                                    </p:set>
                                    <p:anim calcmode="lin" valueType="num">
                                      <p:cBhvr additive="base">
                                        <p:cTn dur="1000" fill="hold" id="679"/>
                                        <p:tgtEl>
                                          <p:spTgt spid="170"/>
                                        </p:tgtEl>
                                        <p:attrNameLst>
                                          <p:attrName>ppt_x</p:attrName>
                                        </p:attrNameLst>
                                      </p:cBhvr>
                                      <p:tavLst>
                                        <p:tav tm="0">
                                          <p:val>
                                            <p:strVal val="0-#ppt_w/2"/>
                                          </p:val>
                                        </p:tav>
                                        <p:tav tm="100000">
                                          <p:val>
                                            <p:strVal val="#ppt_x"/>
                                          </p:val>
                                        </p:tav>
                                      </p:tavLst>
                                    </p:anim>
                                    <p:anim calcmode="lin" valueType="num">
                                      <p:cBhvr additive="base">
                                        <p:cTn dur="1000" fill="hold" id="680"/>
                                        <p:tgtEl>
                                          <p:spTgt spid="170"/>
                                        </p:tgtEl>
                                        <p:attrNameLst>
                                          <p:attrName>ppt_y</p:attrName>
                                        </p:attrNameLst>
                                      </p:cBhvr>
                                      <p:tavLst>
                                        <p:tav tm="0">
                                          <p:val>
                                            <p:strVal val="1+#ppt_h/2"/>
                                          </p:val>
                                        </p:tav>
                                        <p:tav tm="100000">
                                          <p:val>
                                            <p:strVal val="#ppt_y"/>
                                          </p:val>
                                        </p:tav>
                                      </p:tavLst>
                                    </p:anim>
                                  </p:childTnLst>
                                </p:cTn>
                              </p:par>
                              <p:par>
                                <p:cTn accel="50000" fill="hold" grpId="0" id="681" nodeType="withEffect" presetClass="entr" presetID="2" presetSubtype="12">
                                  <p:stCondLst>
                                    <p:cond delay="0"/>
                                  </p:stCondLst>
                                  <p:childTnLst>
                                    <p:set>
                                      <p:cBhvr>
                                        <p:cTn dur="1" fill="hold" id="682">
                                          <p:stCondLst>
                                            <p:cond delay="0"/>
                                          </p:stCondLst>
                                        </p:cTn>
                                        <p:tgtEl>
                                          <p:spTgt spid="171"/>
                                        </p:tgtEl>
                                        <p:attrNameLst>
                                          <p:attrName>style.visibility</p:attrName>
                                        </p:attrNameLst>
                                      </p:cBhvr>
                                      <p:to>
                                        <p:strVal val="visible"/>
                                      </p:to>
                                    </p:set>
                                    <p:anim calcmode="lin" valueType="num">
                                      <p:cBhvr additive="base">
                                        <p:cTn dur="1000" fill="hold" id="683"/>
                                        <p:tgtEl>
                                          <p:spTgt spid="171"/>
                                        </p:tgtEl>
                                        <p:attrNameLst>
                                          <p:attrName>ppt_x</p:attrName>
                                        </p:attrNameLst>
                                      </p:cBhvr>
                                      <p:tavLst>
                                        <p:tav tm="0">
                                          <p:val>
                                            <p:strVal val="0-#ppt_w/2"/>
                                          </p:val>
                                        </p:tav>
                                        <p:tav tm="100000">
                                          <p:val>
                                            <p:strVal val="#ppt_x"/>
                                          </p:val>
                                        </p:tav>
                                      </p:tavLst>
                                    </p:anim>
                                    <p:anim calcmode="lin" valueType="num">
                                      <p:cBhvr additive="base">
                                        <p:cTn dur="1000" fill="hold" id="684"/>
                                        <p:tgtEl>
                                          <p:spTgt spid="171"/>
                                        </p:tgtEl>
                                        <p:attrNameLst>
                                          <p:attrName>ppt_y</p:attrName>
                                        </p:attrNameLst>
                                      </p:cBhvr>
                                      <p:tavLst>
                                        <p:tav tm="0">
                                          <p:val>
                                            <p:strVal val="1+#ppt_h/2"/>
                                          </p:val>
                                        </p:tav>
                                        <p:tav tm="100000">
                                          <p:val>
                                            <p:strVal val="#ppt_y"/>
                                          </p:val>
                                        </p:tav>
                                      </p:tavLst>
                                    </p:anim>
                                  </p:childTnLst>
                                </p:cTn>
                              </p:par>
                              <p:par>
                                <p:cTn accel="50000" fill="hold" grpId="0" id="685" nodeType="withEffect" presetClass="entr" presetID="2" presetSubtype="12">
                                  <p:stCondLst>
                                    <p:cond delay="0"/>
                                  </p:stCondLst>
                                  <p:childTnLst>
                                    <p:set>
                                      <p:cBhvr>
                                        <p:cTn dur="1" fill="hold" id="686">
                                          <p:stCondLst>
                                            <p:cond delay="0"/>
                                          </p:stCondLst>
                                        </p:cTn>
                                        <p:tgtEl>
                                          <p:spTgt spid="172"/>
                                        </p:tgtEl>
                                        <p:attrNameLst>
                                          <p:attrName>style.visibility</p:attrName>
                                        </p:attrNameLst>
                                      </p:cBhvr>
                                      <p:to>
                                        <p:strVal val="visible"/>
                                      </p:to>
                                    </p:set>
                                    <p:anim calcmode="lin" valueType="num">
                                      <p:cBhvr additive="base">
                                        <p:cTn dur="1000" fill="hold" id="687"/>
                                        <p:tgtEl>
                                          <p:spTgt spid="172"/>
                                        </p:tgtEl>
                                        <p:attrNameLst>
                                          <p:attrName>ppt_x</p:attrName>
                                        </p:attrNameLst>
                                      </p:cBhvr>
                                      <p:tavLst>
                                        <p:tav tm="0">
                                          <p:val>
                                            <p:strVal val="0-#ppt_w/2"/>
                                          </p:val>
                                        </p:tav>
                                        <p:tav tm="100000">
                                          <p:val>
                                            <p:strVal val="#ppt_x"/>
                                          </p:val>
                                        </p:tav>
                                      </p:tavLst>
                                    </p:anim>
                                    <p:anim calcmode="lin" valueType="num">
                                      <p:cBhvr additive="base">
                                        <p:cTn dur="1000" fill="hold" id="688"/>
                                        <p:tgtEl>
                                          <p:spTgt spid="172"/>
                                        </p:tgtEl>
                                        <p:attrNameLst>
                                          <p:attrName>ppt_y</p:attrName>
                                        </p:attrNameLst>
                                      </p:cBhvr>
                                      <p:tavLst>
                                        <p:tav tm="0">
                                          <p:val>
                                            <p:strVal val="1+#ppt_h/2"/>
                                          </p:val>
                                        </p:tav>
                                        <p:tav tm="100000">
                                          <p:val>
                                            <p:strVal val="#ppt_y"/>
                                          </p:val>
                                        </p:tav>
                                      </p:tavLst>
                                    </p:anim>
                                  </p:childTnLst>
                                </p:cTn>
                              </p:par>
                              <p:par>
                                <p:cTn accel="50000" fill="hold" grpId="0" id="689" nodeType="withEffect" presetClass="entr" presetID="2" presetSubtype="12">
                                  <p:stCondLst>
                                    <p:cond delay="0"/>
                                  </p:stCondLst>
                                  <p:childTnLst>
                                    <p:set>
                                      <p:cBhvr>
                                        <p:cTn dur="1" fill="hold" id="690">
                                          <p:stCondLst>
                                            <p:cond delay="0"/>
                                          </p:stCondLst>
                                        </p:cTn>
                                        <p:tgtEl>
                                          <p:spTgt spid="173"/>
                                        </p:tgtEl>
                                        <p:attrNameLst>
                                          <p:attrName>style.visibility</p:attrName>
                                        </p:attrNameLst>
                                      </p:cBhvr>
                                      <p:to>
                                        <p:strVal val="visible"/>
                                      </p:to>
                                    </p:set>
                                    <p:anim calcmode="lin" valueType="num">
                                      <p:cBhvr additive="base">
                                        <p:cTn dur="1000" fill="hold" id="691"/>
                                        <p:tgtEl>
                                          <p:spTgt spid="173"/>
                                        </p:tgtEl>
                                        <p:attrNameLst>
                                          <p:attrName>ppt_x</p:attrName>
                                        </p:attrNameLst>
                                      </p:cBhvr>
                                      <p:tavLst>
                                        <p:tav tm="0">
                                          <p:val>
                                            <p:strVal val="0-#ppt_w/2"/>
                                          </p:val>
                                        </p:tav>
                                        <p:tav tm="100000">
                                          <p:val>
                                            <p:strVal val="#ppt_x"/>
                                          </p:val>
                                        </p:tav>
                                      </p:tavLst>
                                    </p:anim>
                                    <p:anim calcmode="lin" valueType="num">
                                      <p:cBhvr additive="base">
                                        <p:cTn dur="1000" fill="hold" id="692"/>
                                        <p:tgtEl>
                                          <p:spTgt spid="173"/>
                                        </p:tgtEl>
                                        <p:attrNameLst>
                                          <p:attrName>ppt_y</p:attrName>
                                        </p:attrNameLst>
                                      </p:cBhvr>
                                      <p:tavLst>
                                        <p:tav tm="0">
                                          <p:val>
                                            <p:strVal val="1+#ppt_h/2"/>
                                          </p:val>
                                        </p:tav>
                                        <p:tav tm="100000">
                                          <p:val>
                                            <p:strVal val="#ppt_y"/>
                                          </p:val>
                                        </p:tav>
                                      </p:tavLst>
                                    </p:anim>
                                  </p:childTnLst>
                                </p:cTn>
                              </p:par>
                              <p:par>
                                <p:cTn accel="50000" fill="hold" grpId="0" id="693" nodeType="withEffect" presetClass="entr" presetID="2" presetSubtype="12">
                                  <p:stCondLst>
                                    <p:cond delay="0"/>
                                  </p:stCondLst>
                                  <p:childTnLst>
                                    <p:set>
                                      <p:cBhvr>
                                        <p:cTn dur="1" fill="hold" id="694">
                                          <p:stCondLst>
                                            <p:cond delay="0"/>
                                          </p:stCondLst>
                                        </p:cTn>
                                        <p:tgtEl>
                                          <p:spTgt spid="174"/>
                                        </p:tgtEl>
                                        <p:attrNameLst>
                                          <p:attrName>style.visibility</p:attrName>
                                        </p:attrNameLst>
                                      </p:cBhvr>
                                      <p:to>
                                        <p:strVal val="visible"/>
                                      </p:to>
                                    </p:set>
                                    <p:anim calcmode="lin" valueType="num">
                                      <p:cBhvr additive="base">
                                        <p:cTn dur="1000" fill="hold" id="695"/>
                                        <p:tgtEl>
                                          <p:spTgt spid="174"/>
                                        </p:tgtEl>
                                        <p:attrNameLst>
                                          <p:attrName>ppt_x</p:attrName>
                                        </p:attrNameLst>
                                      </p:cBhvr>
                                      <p:tavLst>
                                        <p:tav tm="0">
                                          <p:val>
                                            <p:strVal val="0-#ppt_w/2"/>
                                          </p:val>
                                        </p:tav>
                                        <p:tav tm="100000">
                                          <p:val>
                                            <p:strVal val="#ppt_x"/>
                                          </p:val>
                                        </p:tav>
                                      </p:tavLst>
                                    </p:anim>
                                    <p:anim calcmode="lin" valueType="num">
                                      <p:cBhvr additive="base">
                                        <p:cTn dur="1000" fill="hold" id="696"/>
                                        <p:tgtEl>
                                          <p:spTgt spid="174"/>
                                        </p:tgtEl>
                                        <p:attrNameLst>
                                          <p:attrName>ppt_y</p:attrName>
                                        </p:attrNameLst>
                                      </p:cBhvr>
                                      <p:tavLst>
                                        <p:tav tm="0">
                                          <p:val>
                                            <p:strVal val="1+#ppt_h/2"/>
                                          </p:val>
                                        </p:tav>
                                        <p:tav tm="100000">
                                          <p:val>
                                            <p:strVal val="#ppt_y"/>
                                          </p:val>
                                        </p:tav>
                                      </p:tavLst>
                                    </p:anim>
                                  </p:childTnLst>
                                </p:cTn>
                              </p:par>
                              <p:par>
                                <p:cTn accel="50000" fill="hold" grpId="0" id="697" nodeType="withEffect" presetClass="entr" presetID="2" presetSubtype="12">
                                  <p:stCondLst>
                                    <p:cond delay="0"/>
                                  </p:stCondLst>
                                  <p:childTnLst>
                                    <p:set>
                                      <p:cBhvr>
                                        <p:cTn dur="1" fill="hold" id="698">
                                          <p:stCondLst>
                                            <p:cond delay="0"/>
                                          </p:stCondLst>
                                        </p:cTn>
                                        <p:tgtEl>
                                          <p:spTgt spid="175"/>
                                        </p:tgtEl>
                                        <p:attrNameLst>
                                          <p:attrName>style.visibility</p:attrName>
                                        </p:attrNameLst>
                                      </p:cBhvr>
                                      <p:to>
                                        <p:strVal val="visible"/>
                                      </p:to>
                                    </p:set>
                                    <p:anim calcmode="lin" valueType="num">
                                      <p:cBhvr additive="base">
                                        <p:cTn dur="1000" fill="hold" id="699"/>
                                        <p:tgtEl>
                                          <p:spTgt spid="175"/>
                                        </p:tgtEl>
                                        <p:attrNameLst>
                                          <p:attrName>ppt_x</p:attrName>
                                        </p:attrNameLst>
                                      </p:cBhvr>
                                      <p:tavLst>
                                        <p:tav tm="0">
                                          <p:val>
                                            <p:strVal val="0-#ppt_w/2"/>
                                          </p:val>
                                        </p:tav>
                                        <p:tav tm="100000">
                                          <p:val>
                                            <p:strVal val="#ppt_x"/>
                                          </p:val>
                                        </p:tav>
                                      </p:tavLst>
                                    </p:anim>
                                    <p:anim calcmode="lin" valueType="num">
                                      <p:cBhvr additive="base">
                                        <p:cTn dur="1000" fill="hold" id="700"/>
                                        <p:tgtEl>
                                          <p:spTgt spid="175"/>
                                        </p:tgtEl>
                                        <p:attrNameLst>
                                          <p:attrName>ppt_y</p:attrName>
                                        </p:attrNameLst>
                                      </p:cBhvr>
                                      <p:tavLst>
                                        <p:tav tm="0">
                                          <p:val>
                                            <p:strVal val="1+#ppt_h/2"/>
                                          </p:val>
                                        </p:tav>
                                        <p:tav tm="100000">
                                          <p:val>
                                            <p:strVal val="#ppt_y"/>
                                          </p:val>
                                        </p:tav>
                                      </p:tavLst>
                                    </p:anim>
                                  </p:childTnLst>
                                </p:cTn>
                              </p:par>
                              <p:par>
                                <p:cTn accel="50000" fill="hold" grpId="0" id="701" nodeType="withEffect" presetClass="entr" presetID="2" presetSubtype="12">
                                  <p:stCondLst>
                                    <p:cond delay="0"/>
                                  </p:stCondLst>
                                  <p:childTnLst>
                                    <p:set>
                                      <p:cBhvr>
                                        <p:cTn dur="1" fill="hold" id="702">
                                          <p:stCondLst>
                                            <p:cond delay="0"/>
                                          </p:stCondLst>
                                        </p:cTn>
                                        <p:tgtEl>
                                          <p:spTgt spid="176"/>
                                        </p:tgtEl>
                                        <p:attrNameLst>
                                          <p:attrName>style.visibility</p:attrName>
                                        </p:attrNameLst>
                                      </p:cBhvr>
                                      <p:to>
                                        <p:strVal val="visible"/>
                                      </p:to>
                                    </p:set>
                                    <p:anim calcmode="lin" valueType="num">
                                      <p:cBhvr additive="base">
                                        <p:cTn dur="1000" fill="hold" id="703"/>
                                        <p:tgtEl>
                                          <p:spTgt spid="176"/>
                                        </p:tgtEl>
                                        <p:attrNameLst>
                                          <p:attrName>ppt_x</p:attrName>
                                        </p:attrNameLst>
                                      </p:cBhvr>
                                      <p:tavLst>
                                        <p:tav tm="0">
                                          <p:val>
                                            <p:strVal val="0-#ppt_w/2"/>
                                          </p:val>
                                        </p:tav>
                                        <p:tav tm="100000">
                                          <p:val>
                                            <p:strVal val="#ppt_x"/>
                                          </p:val>
                                        </p:tav>
                                      </p:tavLst>
                                    </p:anim>
                                    <p:anim calcmode="lin" valueType="num">
                                      <p:cBhvr additive="base">
                                        <p:cTn dur="1000" fill="hold" id="704"/>
                                        <p:tgtEl>
                                          <p:spTgt spid="176"/>
                                        </p:tgtEl>
                                        <p:attrNameLst>
                                          <p:attrName>ppt_y</p:attrName>
                                        </p:attrNameLst>
                                      </p:cBhvr>
                                      <p:tavLst>
                                        <p:tav tm="0">
                                          <p:val>
                                            <p:strVal val="1+#ppt_h/2"/>
                                          </p:val>
                                        </p:tav>
                                        <p:tav tm="100000">
                                          <p:val>
                                            <p:strVal val="#ppt_y"/>
                                          </p:val>
                                        </p:tav>
                                      </p:tavLst>
                                    </p:anim>
                                  </p:childTnLst>
                                </p:cTn>
                              </p:par>
                              <p:par>
                                <p:cTn accel="50000" fill="hold" grpId="0" id="705" nodeType="withEffect" presetClass="entr" presetID="2" presetSubtype="12">
                                  <p:stCondLst>
                                    <p:cond delay="0"/>
                                  </p:stCondLst>
                                  <p:childTnLst>
                                    <p:set>
                                      <p:cBhvr>
                                        <p:cTn dur="1" fill="hold" id="706">
                                          <p:stCondLst>
                                            <p:cond delay="0"/>
                                          </p:stCondLst>
                                        </p:cTn>
                                        <p:tgtEl>
                                          <p:spTgt spid="177"/>
                                        </p:tgtEl>
                                        <p:attrNameLst>
                                          <p:attrName>style.visibility</p:attrName>
                                        </p:attrNameLst>
                                      </p:cBhvr>
                                      <p:to>
                                        <p:strVal val="visible"/>
                                      </p:to>
                                    </p:set>
                                    <p:anim calcmode="lin" valueType="num">
                                      <p:cBhvr additive="base">
                                        <p:cTn dur="1000" fill="hold" id="707"/>
                                        <p:tgtEl>
                                          <p:spTgt spid="177"/>
                                        </p:tgtEl>
                                        <p:attrNameLst>
                                          <p:attrName>ppt_x</p:attrName>
                                        </p:attrNameLst>
                                      </p:cBhvr>
                                      <p:tavLst>
                                        <p:tav tm="0">
                                          <p:val>
                                            <p:strVal val="0-#ppt_w/2"/>
                                          </p:val>
                                        </p:tav>
                                        <p:tav tm="100000">
                                          <p:val>
                                            <p:strVal val="#ppt_x"/>
                                          </p:val>
                                        </p:tav>
                                      </p:tavLst>
                                    </p:anim>
                                    <p:anim calcmode="lin" valueType="num">
                                      <p:cBhvr additive="base">
                                        <p:cTn dur="1000" fill="hold" id="708"/>
                                        <p:tgtEl>
                                          <p:spTgt spid="177"/>
                                        </p:tgtEl>
                                        <p:attrNameLst>
                                          <p:attrName>ppt_y</p:attrName>
                                        </p:attrNameLst>
                                      </p:cBhvr>
                                      <p:tavLst>
                                        <p:tav tm="0">
                                          <p:val>
                                            <p:strVal val="1+#ppt_h/2"/>
                                          </p:val>
                                        </p:tav>
                                        <p:tav tm="100000">
                                          <p:val>
                                            <p:strVal val="#ppt_y"/>
                                          </p:val>
                                        </p:tav>
                                      </p:tavLst>
                                    </p:anim>
                                  </p:childTnLst>
                                </p:cTn>
                              </p:par>
                              <p:par>
                                <p:cTn accel="50000" fill="hold" grpId="0" id="709" nodeType="withEffect" presetClass="entr" presetID="2" presetSubtype="12">
                                  <p:stCondLst>
                                    <p:cond delay="0"/>
                                  </p:stCondLst>
                                  <p:childTnLst>
                                    <p:set>
                                      <p:cBhvr>
                                        <p:cTn dur="1" fill="hold" id="710">
                                          <p:stCondLst>
                                            <p:cond delay="0"/>
                                          </p:stCondLst>
                                        </p:cTn>
                                        <p:tgtEl>
                                          <p:spTgt spid="178"/>
                                        </p:tgtEl>
                                        <p:attrNameLst>
                                          <p:attrName>style.visibility</p:attrName>
                                        </p:attrNameLst>
                                      </p:cBhvr>
                                      <p:to>
                                        <p:strVal val="visible"/>
                                      </p:to>
                                    </p:set>
                                    <p:anim calcmode="lin" valueType="num">
                                      <p:cBhvr additive="base">
                                        <p:cTn dur="1000" fill="hold" id="711"/>
                                        <p:tgtEl>
                                          <p:spTgt spid="178"/>
                                        </p:tgtEl>
                                        <p:attrNameLst>
                                          <p:attrName>ppt_x</p:attrName>
                                        </p:attrNameLst>
                                      </p:cBhvr>
                                      <p:tavLst>
                                        <p:tav tm="0">
                                          <p:val>
                                            <p:strVal val="0-#ppt_w/2"/>
                                          </p:val>
                                        </p:tav>
                                        <p:tav tm="100000">
                                          <p:val>
                                            <p:strVal val="#ppt_x"/>
                                          </p:val>
                                        </p:tav>
                                      </p:tavLst>
                                    </p:anim>
                                    <p:anim calcmode="lin" valueType="num">
                                      <p:cBhvr additive="base">
                                        <p:cTn dur="1000" fill="hold" id="712"/>
                                        <p:tgtEl>
                                          <p:spTgt spid="178"/>
                                        </p:tgtEl>
                                        <p:attrNameLst>
                                          <p:attrName>ppt_y</p:attrName>
                                        </p:attrNameLst>
                                      </p:cBhvr>
                                      <p:tavLst>
                                        <p:tav tm="0">
                                          <p:val>
                                            <p:strVal val="1+#ppt_h/2"/>
                                          </p:val>
                                        </p:tav>
                                        <p:tav tm="100000">
                                          <p:val>
                                            <p:strVal val="#ppt_y"/>
                                          </p:val>
                                        </p:tav>
                                      </p:tavLst>
                                    </p:anim>
                                  </p:childTnLst>
                                </p:cTn>
                              </p:par>
                              <p:par>
                                <p:cTn accel="50000" fill="hold" grpId="0" id="713" nodeType="withEffect" presetClass="entr" presetID="2" presetSubtype="12">
                                  <p:stCondLst>
                                    <p:cond delay="0"/>
                                  </p:stCondLst>
                                  <p:childTnLst>
                                    <p:set>
                                      <p:cBhvr>
                                        <p:cTn dur="1" fill="hold" id="714">
                                          <p:stCondLst>
                                            <p:cond delay="0"/>
                                          </p:stCondLst>
                                        </p:cTn>
                                        <p:tgtEl>
                                          <p:spTgt spid="179"/>
                                        </p:tgtEl>
                                        <p:attrNameLst>
                                          <p:attrName>style.visibility</p:attrName>
                                        </p:attrNameLst>
                                      </p:cBhvr>
                                      <p:to>
                                        <p:strVal val="visible"/>
                                      </p:to>
                                    </p:set>
                                    <p:anim calcmode="lin" valueType="num">
                                      <p:cBhvr additive="base">
                                        <p:cTn dur="1000" fill="hold" id="715"/>
                                        <p:tgtEl>
                                          <p:spTgt spid="179"/>
                                        </p:tgtEl>
                                        <p:attrNameLst>
                                          <p:attrName>ppt_x</p:attrName>
                                        </p:attrNameLst>
                                      </p:cBhvr>
                                      <p:tavLst>
                                        <p:tav tm="0">
                                          <p:val>
                                            <p:strVal val="0-#ppt_w/2"/>
                                          </p:val>
                                        </p:tav>
                                        <p:tav tm="100000">
                                          <p:val>
                                            <p:strVal val="#ppt_x"/>
                                          </p:val>
                                        </p:tav>
                                      </p:tavLst>
                                    </p:anim>
                                    <p:anim calcmode="lin" valueType="num">
                                      <p:cBhvr additive="base">
                                        <p:cTn dur="1000" fill="hold" id="716"/>
                                        <p:tgtEl>
                                          <p:spTgt spid="179"/>
                                        </p:tgtEl>
                                        <p:attrNameLst>
                                          <p:attrName>ppt_y</p:attrName>
                                        </p:attrNameLst>
                                      </p:cBhvr>
                                      <p:tavLst>
                                        <p:tav tm="0">
                                          <p:val>
                                            <p:strVal val="1+#ppt_h/2"/>
                                          </p:val>
                                        </p:tav>
                                        <p:tav tm="100000">
                                          <p:val>
                                            <p:strVal val="#ppt_y"/>
                                          </p:val>
                                        </p:tav>
                                      </p:tavLst>
                                    </p:anim>
                                  </p:childTnLst>
                                </p:cTn>
                              </p:par>
                              <p:par>
                                <p:cTn accel="50000" fill="hold" grpId="0" id="717" nodeType="withEffect" presetClass="entr" presetID="2" presetSubtype="12">
                                  <p:stCondLst>
                                    <p:cond delay="0"/>
                                  </p:stCondLst>
                                  <p:childTnLst>
                                    <p:set>
                                      <p:cBhvr>
                                        <p:cTn dur="1" fill="hold" id="718">
                                          <p:stCondLst>
                                            <p:cond delay="0"/>
                                          </p:stCondLst>
                                        </p:cTn>
                                        <p:tgtEl>
                                          <p:spTgt spid="180"/>
                                        </p:tgtEl>
                                        <p:attrNameLst>
                                          <p:attrName>style.visibility</p:attrName>
                                        </p:attrNameLst>
                                      </p:cBhvr>
                                      <p:to>
                                        <p:strVal val="visible"/>
                                      </p:to>
                                    </p:set>
                                    <p:anim calcmode="lin" valueType="num">
                                      <p:cBhvr additive="base">
                                        <p:cTn dur="1000" fill="hold" id="719"/>
                                        <p:tgtEl>
                                          <p:spTgt spid="180"/>
                                        </p:tgtEl>
                                        <p:attrNameLst>
                                          <p:attrName>ppt_x</p:attrName>
                                        </p:attrNameLst>
                                      </p:cBhvr>
                                      <p:tavLst>
                                        <p:tav tm="0">
                                          <p:val>
                                            <p:strVal val="0-#ppt_w/2"/>
                                          </p:val>
                                        </p:tav>
                                        <p:tav tm="100000">
                                          <p:val>
                                            <p:strVal val="#ppt_x"/>
                                          </p:val>
                                        </p:tav>
                                      </p:tavLst>
                                    </p:anim>
                                    <p:anim calcmode="lin" valueType="num">
                                      <p:cBhvr additive="base">
                                        <p:cTn dur="1000" fill="hold" id="720"/>
                                        <p:tgtEl>
                                          <p:spTgt spid="180"/>
                                        </p:tgtEl>
                                        <p:attrNameLst>
                                          <p:attrName>ppt_y</p:attrName>
                                        </p:attrNameLst>
                                      </p:cBhvr>
                                      <p:tavLst>
                                        <p:tav tm="0">
                                          <p:val>
                                            <p:strVal val="1+#ppt_h/2"/>
                                          </p:val>
                                        </p:tav>
                                        <p:tav tm="100000">
                                          <p:val>
                                            <p:strVal val="#ppt_y"/>
                                          </p:val>
                                        </p:tav>
                                      </p:tavLst>
                                    </p:anim>
                                  </p:childTnLst>
                                </p:cTn>
                              </p:par>
                              <p:par>
                                <p:cTn accel="50000" fill="hold" grpId="0" id="721" nodeType="withEffect" presetClass="entr" presetID="2" presetSubtype="12">
                                  <p:stCondLst>
                                    <p:cond delay="0"/>
                                  </p:stCondLst>
                                  <p:childTnLst>
                                    <p:set>
                                      <p:cBhvr>
                                        <p:cTn dur="1" fill="hold" id="722">
                                          <p:stCondLst>
                                            <p:cond delay="0"/>
                                          </p:stCondLst>
                                        </p:cTn>
                                        <p:tgtEl>
                                          <p:spTgt spid="181"/>
                                        </p:tgtEl>
                                        <p:attrNameLst>
                                          <p:attrName>style.visibility</p:attrName>
                                        </p:attrNameLst>
                                      </p:cBhvr>
                                      <p:to>
                                        <p:strVal val="visible"/>
                                      </p:to>
                                    </p:set>
                                    <p:anim calcmode="lin" valueType="num">
                                      <p:cBhvr additive="base">
                                        <p:cTn dur="1000" fill="hold" id="723"/>
                                        <p:tgtEl>
                                          <p:spTgt spid="181"/>
                                        </p:tgtEl>
                                        <p:attrNameLst>
                                          <p:attrName>ppt_x</p:attrName>
                                        </p:attrNameLst>
                                      </p:cBhvr>
                                      <p:tavLst>
                                        <p:tav tm="0">
                                          <p:val>
                                            <p:strVal val="0-#ppt_w/2"/>
                                          </p:val>
                                        </p:tav>
                                        <p:tav tm="100000">
                                          <p:val>
                                            <p:strVal val="#ppt_x"/>
                                          </p:val>
                                        </p:tav>
                                      </p:tavLst>
                                    </p:anim>
                                    <p:anim calcmode="lin" valueType="num">
                                      <p:cBhvr additive="base">
                                        <p:cTn dur="1000" fill="hold" id="724"/>
                                        <p:tgtEl>
                                          <p:spTgt spid="181"/>
                                        </p:tgtEl>
                                        <p:attrNameLst>
                                          <p:attrName>ppt_y</p:attrName>
                                        </p:attrNameLst>
                                      </p:cBhvr>
                                      <p:tavLst>
                                        <p:tav tm="0">
                                          <p:val>
                                            <p:strVal val="1+#ppt_h/2"/>
                                          </p:val>
                                        </p:tav>
                                        <p:tav tm="100000">
                                          <p:val>
                                            <p:strVal val="#ppt_y"/>
                                          </p:val>
                                        </p:tav>
                                      </p:tavLst>
                                    </p:anim>
                                  </p:childTnLst>
                                </p:cTn>
                              </p:par>
                              <p:par>
                                <p:cTn accel="50000" fill="hold" id="725" nodeType="withEffect" presetClass="entr" presetID="2" presetSubtype="12">
                                  <p:stCondLst>
                                    <p:cond delay="0"/>
                                  </p:stCondLst>
                                  <p:childTnLst>
                                    <p:set>
                                      <p:cBhvr>
                                        <p:cTn dur="1" fill="hold" id="726">
                                          <p:stCondLst>
                                            <p:cond delay="0"/>
                                          </p:stCondLst>
                                        </p:cTn>
                                        <p:tgtEl>
                                          <p:spTgt spid="182"/>
                                        </p:tgtEl>
                                        <p:attrNameLst>
                                          <p:attrName>style.visibility</p:attrName>
                                        </p:attrNameLst>
                                      </p:cBhvr>
                                      <p:to>
                                        <p:strVal val="visible"/>
                                      </p:to>
                                    </p:set>
                                    <p:anim calcmode="lin" valueType="num">
                                      <p:cBhvr additive="base">
                                        <p:cTn dur="1000" fill="hold" id="727"/>
                                        <p:tgtEl>
                                          <p:spTgt spid="182"/>
                                        </p:tgtEl>
                                        <p:attrNameLst>
                                          <p:attrName>ppt_x</p:attrName>
                                        </p:attrNameLst>
                                      </p:cBhvr>
                                      <p:tavLst>
                                        <p:tav tm="0">
                                          <p:val>
                                            <p:strVal val="0-#ppt_w/2"/>
                                          </p:val>
                                        </p:tav>
                                        <p:tav tm="100000">
                                          <p:val>
                                            <p:strVal val="#ppt_x"/>
                                          </p:val>
                                        </p:tav>
                                      </p:tavLst>
                                    </p:anim>
                                    <p:anim calcmode="lin" valueType="num">
                                      <p:cBhvr additive="base">
                                        <p:cTn dur="1000" fill="hold" id="728"/>
                                        <p:tgtEl>
                                          <p:spTgt spid="182"/>
                                        </p:tgtEl>
                                        <p:attrNameLst>
                                          <p:attrName>ppt_y</p:attrName>
                                        </p:attrNameLst>
                                      </p:cBhvr>
                                      <p:tavLst>
                                        <p:tav tm="0">
                                          <p:val>
                                            <p:strVal val="1+#ppt_h/2"/>
                                          </p:val>
                                        </p:tav>
                                        <p:tav tm="100000">
                                          <p:val>
                                            <p:strVal val="#ppt_y"/>
                                          </p:val>
                                        </p:tav>
                                      </p:tavLst>
                                    </p:anim>
                                  </p:childTnLst>
                                </p:cTn>
                              </p:par>
                              <p:par>
                                <p:cTn accel="50000" fill="hold" id="729" nodeType="withEffect" presetClass="entr" presetID="2" presetSubtype="12">
                                  <p:stCondLst>
                                    <p:cond delay="0"/>
                                  </p:stCondLst>
                                  <p:childTnLst>
                                    <p:set>
                                      <p:cBhvr>
                                        <p:cTn dur="1" fill="hold" id="730">
                                          <p:stCondLst>
                                            <p:cond delay="0"/>
                                          </p:stCondLst>
                                        </p:cTn>
                                        <p:tgtEl>
                                          <p:spTgt spid="183"/>
                                        </p:tgtEl>
                                        <p:attrNameLst>
                                          <p:attrName>style.visibility</p:attrName>
                                        </p:attrNameLst>
                                      </p:cBhvr>
                                      <p:to>
                                        <p:strVal val="visible"/>
                                      </p:to>
                                    </p:set>
                                    <p:anim calcmode="lin" valueType="num">
                                      <p:cBhvr additive="base">
                                        <p:cTn dur="1000" fill="hold" id="731"/>
                                        <p:tgtEl>
                                          <p:spTgt spid="183"/>
                                        </p:tgtEl>
                                        <p:attrNameLst>
                                          <p:attrName>ppt_x</p:attrName>
                                        </p:attrNameLst>
                                      </p:cBhvr>
                                      <p:tavLst>
                                        <p:tav tm="0">
                                          <p:val>
                                            <p:strVal val="0-#ppt_w/2"/>
                                          </p:val>
                                        </p:tav>
                                        <p:tav tm="100000">
                                          <p:val>
                                            <p:strVal val="#ppt_x"/>
                                          </p:val>
                                        </p:tav>
                                      </p:tavLst>
                                    </p:anim>
                                    <p:anim calcmode="lin" valueType="num">
                                      <p:cBhvr additive="base">
                                        <p:cTn dur="1000" fill="hold" id="732"/>
                                        <p:tgtEl>
                                          <p:spTgt spid="183"/>
                                        </p:tgtEl>
                                        <p:attrNameLst>
                                          <p:attrName>ppt_y</p:attrName>
                                        </p:attrNameLst>
                                      </p:cBhvr>
                                      <p:tavLst>
                                        <p:tav tm="0">
                                          <p:val>
                                            <p:strVal val="1+#ppt_h/2"/>
                                          </p:val>
                                        </p:tav>
                                        <p:tav tm="100000">
                                          <p:val>
                                            <p:strVal val="#ppt_y"/>
                                          </p:val>
                                        </p:tav>
                                      </p:tavLst>
                                    </p:anim>
                                  </p:childTnLst>
                                </p:cTn>
                              </p:par>
                              <p:par>
                                <p:cTn accel="50000" fill="hold" id="733" nodeType="withEffect" presetClass="entr" presetID="2" presetSubtype="12">
                                  <p:stCondLst>
                                    <p:cond delay="0"/>
                                  </p:stCondLst>
                                  <p:childTnLst>
                                    <p:set>
                                      <p:cBhvr>
                                        <p:cTn dur="1" fill="hold" id="734">
                                          <p:stCondLst>
                                            <p:cond delay="0"/>
                                          </p:stCondLst>
                                        </p:cTn>
                                        <p:tgtEl>
                                          <p:spTgt spid="187"/>
                                        </p:tgtEl>
                                        <p:attrNameLst>
                                          <p:attrName>style.visibility</p:attrName>
                                        </p:attrNameLst>
                                      </p:cBhvr>
                                      <p:to>
                                        <p:strVal val="visible"/>
                                      </p:to>
                                    </p:set>
                                    <p:anim calcmode="lin" valueType="num">
                                      <p:cBhvr additive="base">
                                        <p:cTn dur="1000" fill="hold" id="735"/>
                                        <p:tgtEl>
                                          <p:spTgt spid="187"/>
                                        </p:tgtEl>
                                        <p:attrNameLst>
                                          <p:attrName>ppt_x</p:attrName>
                                        </p:attrNameLst>
                                      </p:cBhvr>
                                      <p:tavLst>
                                        <p:tav tm="0">
                                          <p:val>
                                            <p:strVal val="0-#ppt_w/2"/>
                                          </p:val>
                                        </p:tav>
                                        <p:tav tm="100000">
                                          <p:val>
                                            <p:strVal val="#ppt_x"/>
                                          </p:val>
                                        </p:tav>
                                      </p:tavLst>
                                    </p:anim>
                                    <p:anim calcmode="lin" valueType="num">
                                      <p:cBhvr additive="base">
                                        <p:cTn dur="1000" fill="hold" id="736"/>
                                        <p:tgtEl>
                                          <p:spTgt spid="187"/>
                                        </p:tgtEl>
                                        <p:attrNameLst>
                                          <p:attrName>ppt_y</p:attrName>
                                        </p:attrNameLst>
                                      </p:cBhvr>
                                      <p:tavLst>
                                        <p:tav tm="0">
                                          <p:val>
                                            <p:strVal val="1+#ppt_h/2"/>
                                          </p:val>
                                        </p:tav>
                                        <p:tav tm="100000">
                                          <p:val>
                                            <p:strVal val="#ppt_y"/>
                                          </p:val>
                                        </p:tav>
                                      </p:tavLst>
                                    </p:anim>
                                  </p:childTnLst>
                                </p:cTn>
                              </p:par>
                              <p:par>
                                <p:cTn accel="50000" fill="hold" id="737" nodeType="withEffect" presetClass="entr" presetID="2" presetSubtype="12">
                                  <p:stCondLst>
                                    <p:cond delay="0"/>
                                  </p:stCondLst>
                                  <p:childTnLst>
                                    <p:set>
                                      <p:cBhvr>
                                        <p:cTn dur="1" fill="hold" id="738">
                                          <p:stCondLst>
                                            <p:cond delay="0"/>
                                          </p:stCondLst>
                                        </p:cTn>
                                        <p:tgtEl>
                                          <p:spTgt spid="191"/>
                                        </p:tgtEl>
                                        <p:attrNameLst>
                                          <p:attrName>style.visibility</p:attrName>
                                        </p:attrNameLst>
                                      </p:cBhvr>
                                      <p:to>
                                        <p:strVal val="visible"/>
                                      </p:to>
                                    </p:set>
                                    <p:anim calcmode="lin" valueType="num">
                                      <p:cBhvr additive="base">
                                        <p:cTn dur="1000" fill="hold" id="739"/>
                                        <p:tgtEl>
                                          <p:spTgt spid="191"/>
                                        </p:tgtEl>
                                        <p:attrNameLst>
                                          <p:attrName>ppt_x</p:attrName>
                                        </p:attrNameLst>
                                      </p:cBhvr>
                                      <p:tavLst>
                                        <p:tav tm="0">
                                          <p:val>
                                            <p:strVal val="0-#ppt_w/2"/>
                                          </p:val>
                                        </p:tav>
                                        <p:tav tm="100000">
                                          <p:val>
                                            <p:strVal val="#ppt_x"/>
                                          </p:val>
                                        </p:tav>
                                      </p:tavLst>
                                    </p:anim>
                                    <p:anim calcmode="lin" valueType="num">
                                      <p:cBhvr additive="base">
                                        <p:cTn dur="1000" fill="hold" id="740"/>
                                        <p:tgtEl>
                                          <p:spTgt spid="191"/>
                                        </p:tgtEl>
                                        <p:attrNameLst>
                                          <p:attrName>ppt_y</p:attrName>
                                        </p:attrNameLst>
                                      </p:cBhvr>
                                      <p:tavLst>
                                        <p:tav tm="0">
                                          <p:val>
                                            <p:strVal val="1+#ppt_h/2"/>
                                          </p:val>
                                        </p:tav>
                                        <p:tav tm="100000">
                                          <p:val>
                                            <p:strVal val="#ppt_y"/>
                                          </p:val>
                                        </p:tav>
                                      </p:tavLst>
                                    </p:anim>
                                  </p:childTnLst>
                                </p:cTn>
                              </p:par>
                              <p:par>
                                <p:cTn accel="50000" fill="hold" id="741" nodeType="withEffect" presetClass="entr" presetID="2" presetSubtype="12">
                                  <p:stCondLst>
                                    <p:cond delay="0"/>
                                  </p:stCondLst>
                                  <p:childTnLst>
                                    <p:set>
                                      <p:cBhvr>
                                        <p:cTn dur="1" fill="hold" id="742">
                                          <p:stCondLst>
                                            <p:cond delay="0"/>
                                          </p:stCondLst>
                                        </p:cTn>
                                        <p:tgtEl>
                                          <p:spTgt spid="195"/>
                                        </p:tgtEl>
                                        <p:attrNameLst>
                                          <p:attrName>style.visibility</p:attrName>
                                        </p:attrNameLst>
                                      </p:cBhvr>
                                      <p:to>
                                        <p:strVal val="visible"/>
                                      </p:to>
                                    </p:set>
                                    <p:anim calcmode="lin" valueType="num">
                                      <p:cBhvr additive="base">
                                        <p:cTn dur="1000" fill="hold" id="743"/>
                                        <p:tgtEl>
                                          <p:spTgt spid="195"/>
                                        </p:tgtEl>
                                        <p:attrNameLst>
                                          <p:attrName>ppt_x</p:attrName>
                                        </p:attrNameLst>
                                      </p:cBhvr>
                                      <p:tavLst>
                                        <p:tav tm="0">
                                          <p:val>
                                            <p:strVal val="0-#ppt_w/2"/>
                                          </p:val>
                                        </p:tav>
                                        <p:tav tm="100000">
                                          <p:val>
                                            <p:strVal val="#ppt_x"/>
                                          </p:val>
                                        </p:tav>
                                      </p:tavLst>
                                    </p:anim>
                                    <p:anim calcmode="lin" valueType="num">
                                      <p:cBhvr additive="base">
                                        <p:cTn dur="1000" fill="hold" id="744"/>
                                        <p:tgtEl>
                                          <p:spTgt spid="195"/>
                                        </p:tgtEl>
                                        <p:attrNameLst>
                                          <p:attrName>ppt_y</p:attrName>
                                        </p:attrNameLst>
                                      </p:cBhvr>
                                      <p:tavLst>
                                        <p:tav tm="0">
                                          <p:val>
                                            <p:strVal val="1+#ppt_h/2"/>
                                          </p:val>
                                        </p:tav>
                                        <p:tav tm="100000">
                                          <p:val>
                                            <p:strVal val="#ppt_y"/>
                                          </p:val>
                                        </p:tav>
                                      </p:tavLst>
                                    </p:anim>
                                  </p:childTnLst>
                                </p:cTn>
                              </p:par>
                              <p:par>
                                <p:cTn accel="50000" fill="hold" id="745" nodeType="withEffect" presetClass="entr" presetID="2" presetSubtype="12">
                                  <p:stCondLst>
                                    <p:cond delay="0"/>
                                  </p:stCondLst>
                                  <p:childTnLst>
                                    <p:set>
                                      <p:cBhvr>
                                        <p:cTn dur="1" fill="hold" id="746">
                                          <p:stCondLst>
                                            <p:cond delay="0"/>
                                          </p:stCondLst>
                                        </p:cTn>
                                        <p:tgtEl>
                                          <p:spTgt spid="199"/>
                                        </p:tgtEl>
                                        <p:attrNameLst>
                                          <p:attrName>style.visibility</p:attrName>
                                        </p:attrNameLst>
                                      </p:cBhvr>
                                      <p:to>
                                        <p:strVal val="visible"/>
                                      </p:to>
                                    </p:set>
                                    <p:anim calcmode="lin" valueType="num">
                                      <p:cBhvr additive="base">
                                        <p:cTn dur="1000" fill="hold" id="747"/>
                                        <p:tgtEl>
                                          <p:spTgt spid="199"/>
                                        </p:tgtEl>
                                        <p:attrNameLst>
                                          <p:attrName>ppt_x</p:attrName>
                                        </p:attrNameLst>
                                      </p:cBhvr>
                                      <p:tavLst>
                                        <p:tav tm="0">
                                          <p:val>
                                            <p:strVal val="0-#ppt_w/2"/>
                                          </p:val>
                                        </p:tav>
                                        <p:tav tm="100000">
                                          <p:val>
                                            <p:strVal val="#ppt_x"/>
                                          </p:val>
                                        </p:tav>
                                      </p:tavLst>
                                    </p:anim>
                                    <p:anim calcmode="lin" valueType="num">
                                      <p:cBhvr additive="base">
                                        <p:cTn dur="1000" fill="hold" id="748"/>
                                        <p:tgtEl>
                                          <p:spTgt spid="199"/>
                                        </p:tgtEl>
                                        <p:attrNameLst>
                                          <p:attrName>ppt_y</p:attrName>
                                        </p:attrNameLst>
                                      </p:cBhvr>
                                      <p:tavLst>
                                        <p:tav tm="0">
                                          <p:val>
                                            <p:strVal val="1+#ppt_h/2"/>
                                          </p:val>
                                        </p:tav>
                                        <p:tav tm="100000">
                                          <p:val>
                                            <p:strVal val="#ppt_y"/>
                                          </p:val>
                                        </p:tav>
                                      </p:tavLst>
                                    </p:anim>
                                  </p:childTnLst>
                                </p:cTn>
                              </p:par>
                              <p:par>
                                <p:cTn accel="50000" fill="hold" id="749" nodeType="withEffect" presetClass="entr" presetID="2" presetSubtype="12">
                                  <p:stCondLst>
                                    <p:cond delay="0"/>
                                  </p:stCondLst>
                                  <p:childTnLst>
                                    <p:set>
                                      <p:cBhvr>
                                        <p:cTn dur="1" fill="hold" id="750">
                                          <p:stCondLst>
                                            <p:cond delay="0"/>
                                          </p:stCondLst>
                                        </p:cTn>
                                        <p:tgtEl>
                                          <p:spTgt spid="203"/>
                                        </p:tgtEl>
                                        <p:attrNameLst>
                                          <p:attrName>style.visibility</p:attrName>
                                        </p:attrNameLst>
                                      </p:cBhvr>
                                      <p:to>
                                        <p:strVal val="visible"/>
                                      </p:to>
                                    </p:set>
                                    <p:anim calcmode="lin" valueType="num">
                                      <p:cBhvr additive="base">
                                        <p:cTn dur="1000" fill="hold" id="751"/>
                                        <p:tgtEl>
                                          <p:spTgt spid="203"/>
                                        </p:tgtEl>
                                        <p:attrNameLst>
                                          <p:attrName>ppt_x</p:attrName>
                                        </p:attrNameLst>
                                      </p:cBhvr>
                                      <p:tavLst>
                                        <p:tav tm="0">
                                          <p:val>
                                            <p:strVal val="0-#ppt_w/2"/>
                                          </p:val>
                                        </p:tav>
                                        <p:tav tm="100000">
                                          <p:val>
                                            <p:strVal val="#ppt_x"/>
                                          </p:val>
                                        </p:tav>
                                      </p:tavLst>
                                    </p:anim>
                                    <p:anim calcmode="lin" valueType="num">
                                      <p:cBhvr additive="base">
                                        <p:cTn dur="1000" fill="hold" id="752"/>
                                        <p:tgtEl>
                                          <p:spTgt spid="2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P grpId="0" spid="53"/>
      <p:bldP grpId="0" spid="54"/>
      <p:bldP grpId="0" spid="55"/>
      <p:bldP grpId="0" spid="56"/>
      <p:bldP grpId="0" spid="57"/>
      <p:bldP grpId="0" spid="58"/>
      <p:bldP grpId="0" spid="59"/>
      <p:bldP grpId="0" spid="60"/>
      <p:bldP grpId="0" spid="61"/>
      <p:bldP grpId="0" spid="62"/>
      <p:bldP grpId="0" spid="63"/>
      <p:bldP grpId="0" spid="64"/>
      <p:bldP grpId="0" spid="65"/>
      <p:bldP grpId="0" spid="66"/>
      <p:bldP grpId="0" spid="67"/>
      <p:bldP grpId="0" spid="68"/>
      <p:bldP grpId="0" spid="69"/>
      <p:bldP grpId="0" spid="70"/>
      <p:bldP grpId="0" spid="71"/>
      <p:bldP grpId="0" spid="72"/>
      <p:bldP grpId="0" spid="73"/>
      <p:bldP grpId="0" spid="74"/>
      <p:bldP grpId="0" spid="75"/>
      <p:bldP grpId="0" spid="76"/>
      <p:bldP grpId="0" spid="77"/>
      <p:bldP grpId="0" spid="78"/>
      <p:bldP grpId="0" spid="79"/>
      <p:bldP grpId="0" spid="80"/>
      <p:bldP grpId="0" spid="81"/>
      <p:bldP grpId="0" spid="82"/>
      <p:bldP grpId="0" spid="83"/>
      <p:bldP grpId="0" spid="84"/>
      <p:bldP grpId="0" spid="85"/>
      <p:bldP grpId="0" spid="86"/>
      <p:bldP grpId="0" spid="87"/>
      <p:bldP grpId="0" spid="88"/>
      <p:bldP grpId="0" spid="89"/>
      <p:bldP grpId="0" spid="90"/>
      <p:bldP grpId="0" spid="91"/>
      <p:bldP grpId="0" spid="92"/>
      <p:bldP grpId="0" spid="93"/>
      <p:bldP grpId="0" spid="94"/>
      <p:bldP grpId="0" spid="95"/>
      <p:bldP grpId="0" spid="96"/>
      <p:bldP grpId="0" spid="97"/>
      <p:bldP grpId="0" spid="98"/>
      <p:bldP grpId="0" spid="99"/>
      <p:bldP grpId="0" spid="100"/>
      <p:bldP grpId="0" spid="101"/>
      <p:bldP grpId="0" spid="102"/>
      <p:bldP grpId="0" spid="103"/>
      <p:bldP grpId="0" spid="104"/>
      <p:bldP grpId="0" spid="105"/>
      <p:bldP grpId="0" spid="106"/>
      <p:bldP grpId="0" spid="107"/>
      <p:bldP grpId="0" spid="108"/>
      <p:bldP grpId="0" spid="109"/>
      <p:bldP grpId="0" spid="110"/>
      <p:bldP grpId="0" spid="111"/>
      <p:bldP grpId="0" spid="112"/>
      <p:bldP grpId="0" spid="113"/>
      <p:bldP grpId="0" spid="114"/>
      <p:bldP grpId="0" spid="115"/>
      <p:bldP grpId="0" spid="116"/>
      <p:bldP grpId="0" spid="117"/>
      <p:bldP grpId="0" spid="118"/>
      <p:bldP grpId="0" spid="119"/>
      <p:bldP grpId="0" spid="120"/>
      <p:bldP grpId="0" spid="121"/>
      <p:bldP grpId="0" spid="122"/>
      <p:bldP grpId="0" spid="123"/>
      <p:bldP grpId="0" spid="124"/>
      <p:bldP grpId="0" spid="125"/>
      <p:bldP grpId="0" spid="126"/>
      <p:bldP grpId="0" spid="127"/>
      <p:bldP grpId="0" spid="128"/>
      <p:bldP grpId="0" spid="129"/>
      <p:bldP grpId="0" spid="130"/>
      <p:bldP grpId="0" spid="131"/>
      <p:bldP grpId="0" spid="132"/>
      <p:bldP grpId="0" spid="133"/>
      <p:bldP grpId="0" spid="134"/>
      <p:bldP grpId="0" spid="135"/>
      <p:bldP grpId="0" spid="136"/>
      <p:bldP grpId="0" spid="137"/>
      <p:bldP grpId="0" spid="138"/>
      <p:bldP grpId="0" spid="139"/>
      <p:bldP grpId="0" spid="140"/>
      <p:bldP grpId="0" spid="141"/>
      <p:bldP grpId="0" spid="142"/>
      <p:bldP grpId="0" spid="143"/>
      <p:bldP grpId="0" spid="144"/>
      <p:bldP grpId="0" spid="145"/>
      <p:bldP grpId="0" spid="146"/>
      <p:bldP grpId="0" spid="147"/>
      <p:bldP grpId="0" spid="148"/>
      <p:bldP grpId="0" spid="149"/>
      <p:bldP grpId="0" spid="150"/>
      <p:bldP grpId="0" spid="151"/>
      <p:bldP grpId="0" spid="152"/>
      <p:bldP grpId="0" spid="153"/>
      <p:bldP grpId="0" spid="154"/>
      <p:bldP grpId="0" spid="155"/>
      <p:bldP grpId="0" spid="156"/>
      <p:bldP grpId="0" spid="157"/>
      <p:bldP grpId="0" spid="158"/>
      <p:bldP grpId="0" spid="159"/>
      <p:bldP grpId="0" spid="160"/>
      <p:bldP grpId="0" spid="161"/>
      <p:bldP grpId="0" spid="162"/>
      <p:bldP grpId="0" spid="163"/>
      <p:bldP grpId="0" spid="164"/>
      <p:bldP grpId="0" spid="165"/>
      <p:bldP grpId="0" spid="166"/>
      <p:bldP grpId="0" spid="167"/>
      <p:bldP grpId="0" spid="168"/>
      <p:bldP grpId="0" spid="169"/>
      <p:bldP grpId="0" spid="170"/>
      <p:bldP grpId="0" spid="171"/>
      <p:bldP grpId="0" spid="172"/>
      <p:bldP grpId="0" spid="173"/>
      <p:bldP grpId="0" spid="174"/>
      <p:bldP grpId="0" spid="175"/>
      <p:bldP grpId="0" spid="176"/>
      <p:bldP grpId="0" spid="177"/>
      <p:bldP grpId="0" spid="178"/>
      <p:bldP grpId="0" spid="179"/>
      <p:bldP grpId="0" spid="180"/>
      <p:bldP grpId="0" spid="181"/>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4514" y="4146981"/>
            <a:ext cx="12206513" cy="2711019"/>
          </a:xfrm>
          <a:prstGeom prst="rect">
            <a:avLst/>
          </a:prstGeom>
          <a:gradFill>
            <a:gsLst>
              <a:gs pos="0">
                <a:srgbClr val="17C0D4"/>
              </a:gs>
              <a:gs pos="100000">
                <a:srgbClr val="34569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3" name="文本框 2"/>
          <p:cNvSpPr txBox="1"/>
          <p:nvPr/>
        </p:nvSpPr>
        <p:spPr>
          <a:xfrm>
            <a:off x="674559" y="1826432"/>
            <a:ext cx="1712668" cy="518160"/>
          </a:xfrm>
          <a:prstGeom prst="rect">
            <a:avLst/>
          </a:prstGeom>
          <a:noFill/>
        </p:spPr>
        <p:txBody>
          <a:bodyPr rtlCol="0" wrap="square">
            <a:spAutoFit/>
          </a:bodyPr>
          <a:lstStyle/>
          <a:p>
            <a:r>
              <a:rPr altLang="en-US" b="1" lang="zh-CN" smtClean="0" sz="2800">
                <a:solidFill>
                  <a:srgbClr val="404040"/>
                </a:solidFill>
                <a:latin typeface="Arial"/>
                <a:ea typeface="微软雅黑"/>
                <a:sym typeface="Arial"/>
              </a:rPr>
              <a:t>添加标题</a:t>
            </a:r>
          </a:p>
        </p:txBody>
      </p:sp>
      <p:sp>
        <p:nvSpPr>
          <p:cNvPr id="4" name="文本框 3"/>
          <p:cNvSpPr txBox="1"/>
          <p:nvPr/>
        </p:nvSpPr>
        <p:spPr>
          <a:xfrm>
            <a:off x="649159" y="2257050"/>
            <a:ext cx="3204529" cy="944880"/>
          </a:xfrm>
          <a:prstGeom prst="rect">
            <a:avLst/>
          </a:prstGeom>
          <a:noFill/>
        </p:spPr>
        <p:txBody>
          <a:bodyPr rtlCol="0" wrap="square">
            <a:spAutoFit/>
          </a:bodyPr>
          <a:lstStyle/>
          <a:p>
            <a:r>
              <a:rPr altLang="zh-CN" b="1" lang="en-US" smtClean="0" sz="2800">
                <a:gradFill>
                  <a:gsLst>
                    <a:gs pos="0">
                      <a:srgbClr val="17C0D4"/>
                    </a:gs>
                    <a:gs pos="100000">
                      <a:srgbClr val="345692"/>
                    </a:gs>
                  </a:gsLst>
                  <a:lin ang="5400000" scaled="1"/>
                </a:gradFill>
                <a:latin typeface="Arial"/>
                <a:ea typeface="微软雅黑"/>
                <a:sym typeface="Arial"/>
              </a:rPr>
              <a:t>BASIC SITUATION</a:t>
            </a:r>
          </a:p>
        </p:txBody>
      </p:sp>
      <p:sp>
        <p:nvSpPr>
          <p:cNvPr id="5" name="矩形 4"/>
          <p:cNvSpPr/>
          <p:nvPr/>
        </p:nvSpPr>
        <p:spPr>
          <a:xfrm>
            <a:off x="675779" y="2749223"/>
            <a:ext cx="4895894" cy="914400"/>
          </a:xfrm>
          <a:prstGeom prst="rect">
            <a:avLst/>
          </a:prstGeom>
        </p:spPr>
        <p:txBody>
          <a:bodyPr wrap="square">
            <a:spAutoFit/>
          </a:bodyPr>
          <a:lstStyle/>
          <a:p>
            <a:pPr defTabSz="1219170">
              <a:lnSpc>
                <a:spcPct val="150000"/>
              </a:lnSpc>
              <a:defRPr sz="1800"/>
            </a:pPr>
            <a:r>
              <a:rPr altLang="en-US" lang="zh-CN">
                <a:solidFill>
                  <a:schemeClr val="tx1">
                    <a:lumMod val="50000"/>
                    <a:lumOff val="50000"/>
                  </a:schemeClr>
                </a:solidFill>
                <a:latin typeface="Arial"/>
                <a:ea typeface="微软雅黑"/>
                <a:sym typeface="Arial"/>
              </a:rPr>
              <a:t>此部分内容作为文字此部分内容作为文字</a:t>
            </a:r>
          </a:p>
          <a:p>
            <a:pPr defTabSz="1219170">
              <a:lnSpc>
                <a:spcPct val="150000"/>
              </a:lnSpc>
              <a:defRPr sz="1800"/>
            </a:pPr>
            <a:r>
              <a:rPr altLang="en-US" lang="zh-CN">
                <a:solidFill>
                  <a:schemeClr val="tx1">
                    <a:lumMod val="50000"/>
                    <a:lumOff val="50000"/>
                  </a:schemeClr>
                </a:solidFill>
                <a:latin typeface="Arial"/>
                <a:ea typeface="微软雅黑"/>
                <a:sym typeface="Arial"/>
              </a:rPr>
              <a:t>此部分内容作为文字</a:t>
            </a:r>
          </a:p>
        </p:txBody>
      </p:sp>
      <p:cxnSp>
        <p:nvCxnSpPr>
          <p:cNvPr id="6" name="直接连接符 5"/>
          <p:cNvCxnSpPr/>
          <p:nvPr/>
        </p:nvCxnSpPr>
        <p:spPr>
          <a:xfrm>
            <a:off x="782654" y="1652589"/>
            <a:ext cx="325437" cy="0"/>
          </a:xfrm>
          <a:prstGeom prst="line">
            <a:avLst/>
          </a:prstGeom>
          <a:ln w="38100">
            <a:solidFill>
              <a:srgbClr val="345692"/>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817290" y="5286072"/>
            <a:ext cx="6219415" cy="1005840"/>
          </a:xfrm>
          <a:prstGeom prst="rect">
            <a:avLst/>
          </a:prstGeom>
        </p:spPr>
        <p:txBody>
          <a:bodyPr wrap="square">
            <a:spAutoFit/>
          </a:bodyPr>
          <a:lstStyle/>
          <a:p>
            <a:pPr algn="ctr" defTabSz="1219170">
              <a:lnSpc>
                <a:spcPct val="150000"/>
              </a:lnSpc>
              <a:defRPr sz="1800"/>
            </a:pPr>
            <a:r>
              <a:rPr altLang="en-US" lang="zh-CN" sz="2000">
                <a:solidFill>
                  <a:schemeClr val="bg1"/>
                </a:solidFill>
                <a:latin typeface="Arial"/>
                <a:ea typeface="微软雅黑"/>
                <a:sym typeface="Arial"/>
              </a:rPr>
              <a:t>此部分内容作为文字此部分内容作为文字</a:t>
            </a:r>
          </a:p>
          <a:p>
            <a:pPr algn="ctr" defTabSz="1219170">
              <a:lnSpc>
                <a:spcPct val="150000"/>
              </a:lnSpc>
              <a:defRPr sz="1800"/>
            </a:pPr>
            <a:r>
              <a:rPr altLang="en-US" lang="zh-CN" sz="2000">
                <a:solidFill>
                  <a:schemeClr val="bg1"/>
                </a:solidFill>
                <a:latin typeface="Arial"/>
                <a:ea typeface="微软雅黑"/>
                <a:sym typeface="Arial"/>
              </a:rPr>
              <a:t>此部分内容作为文字</a:t>
            </a:r>
          </a:p>
        </p:txBody>
      </p:sp>
      <p:sp>
        <p:nvSpPr>
          <p:cNvPr id="8" name="L 形 7"/>
          <p:cNvSpPr/>
          <p:nvPr/>
        </p:nvSpPr>
        <p:spPr>
          <a:xfrm rot="5400000">
            <a:off x="790671" y="5250536"/>
            <a:ext cx="241150" cy="241150"/>
          </a:xfrm>
          <a:prstGeom prst="corner">
            <a:avLst>
              <a:gd fmla="val 16636" name="adj1"/>
              <a:gd fmla="val 17395" name="adj2"/>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Arial"/>
              <a:ea typeface="微软雅黑"/>
              <a:sym typeface="Arial"/>
            </a:endParaRPr>
          </a:p>
        </p:txBody>
      </p:sp>
      <p:sp>
        <p:nvSpPr>
          <p:cNvPr id="9" name="L 形 8"/>
          <p:cNvSpPr/>
          <p:nvPr/>
        </p:nvSpPr>
        <p:spPr>
          <a:xfrm rot="16200000">
            <a:off x="6536005" y="5747305"/>
            <a:ext cx="241150" cy="241150"/>
          </a:xfrm>
          <a:prstGeom prst="corner">
            <a:avLst>
              <a:gd fmla="val 16636" name="adj1"/>
              <a:gd fmla="val 17395" name="adj2"/>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Arial"/>
              <a:ea typeface="微软雅黑"/>
              <a:sym typeface="Arial"/>
            </a:endParaRPr>
          </a:p>
        </p:txBody>
      </p:sp>
      <p:sp>
        <p:nvSpPr>
          <p:cNvPr id="14" name="íṡľíḍè-Rectangle 2">
            <a:extLst>
              <a:ext uri="{FF2B5EF4-FFF2-40B4-BE49-F238E27FC236}">
                <a16:creationId xmlns:a16="http://schemas.microsoft.com/office/drawing/2014/main" id="{8ABCF36F-FB38-49A8-97F2-F714F365A164}"/>
              </a:ext>
            </a:extLst>
          </p:cNvPr>
          <p:cNvSpPr/>
          <p:nvPr/>
        </p:nvSpPr>
        <p:spPr>
          <a:xfrm>
            <a:off x="5964991" y="1406349"/>
            <a:ext cx="5600700" cy="3657600"/>
          </a:xfrm>
          <a:prstGeom prst="rect">
            <a:avLst/>
          </a:prstGeom>
          <a:blipFill dpi="0" rotWithShape="1">
            <a:blip r:embed="rId2">
              <a:extLst>
                <a:ext uri="{28A0092B-C50C-407E-A947-70E740481C1C}">
                  <a14:useLocalDpi val="0"/>
                </a:ext>
              </a:extLst>
            </a:blip>
            <a:stretch>
              <a:fillRect/>
            </a:stretch>
          </a:blipFill>
          <a:ln algn="ctr" cap="flat" cmpd="sng" w="12700">
            <a:noFill/>
            <a:prstDash val="solid"/>
            <a:miter lim="800000"/>
          </a:ln>
          <a:effectLst/>
          <a:extLst>
            <a:ext uri="{91240B29-F687-4F45-9708-019B960494DF}">
              <a14:hiddenLine algn="ctr" cap="flat" cmpd="sng" w="12700">
                <a:solidFill>
                  <a:schemeClr val="accent1">
                    <a:shade val="50000"/>
                  </a:schemeClr>
                </a:solidFill>
                <a:prstDash val="solid"/>
                <a:miter lim="800000"/>
              </a14:hiddenLine>
            </a:ext>
          </a:extLst>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mtClean="0" spc="0" strike="noStrike" sz="3200" u="none">
              <a:ln>
                <a:noFill/>
              </a:ln>
              <a:solidFill>
                <a:srgbClr val="FFFFFF"/>
              </a:solidFill>
              <a:effectLst/>
              <a:uLnTx/>
              <a:uFillTx/>
              <a:latin typeface="Arial"/>
              <a:ea typeface="微软雅黑"/>
              <a:sym typeface="Arial"/>
            </a:endParaRPr>
          </a:p>
        </p:txBody>
      </p:sp>
    </p:spTree>
    <p:extLst>
      <p:ext uri="{BB962C8B-B14F-4D97-AF65-F5344CB8AC3E}">
        <p14:creationId val="55098948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fill="hold" grpId="0" id="5" nodeType="withEffect" presetClass="entr" presetID="2" presetSubtype="9">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000" fill="hold" id="7"/>
                                        <p:tgtEl>
                                          <p:spTgt spid="2"/>
                                        </p:tgtEl>
                                        <p:attrNameLst>
                                          <p:attrName>ppt_x</p:attrName>
                                        </p:attrNameLst>
                                      </p:cBhvr>
                                      <p:tavLst>
                                        <p:tav tm="0">
                                          <p:val>
                                            <p:strVal val="0-#ppt_w/2"/>
                                          </p:val>
                                        </p:tav>
                                        <p:tav tm="100000">
                                          <p:val>
                                            <p:strVal val="#ppt_x"/>
                                          </p:val>
                                        </p:tav>
                                      </p:tavLst>
                                    </p:anim>
                                    <p:anim calcmode="lin" valueType="num">
                                      <p:cBhvr additive="base">
                                        <p:cTn dur="1000" fill="hold" id="8"/>
                                        <p:tgtEl>
                                          <p:spTgt spid="2"/>
                                        </p:tgtEl>
                                        <p:attrNameLst>
                                          <p:attrName>ppt_y</p:attrName>
                                        </p:attrNameLst>
                                      </p:cBhvr>
                                      <p:tavLst>
                                        <p:tav tm="0">
                                          <p:val>
                                            <p:strVal val="0-#ppt_h/2"/>
                                          </p:val>
                                        </p:tav>
                                        <p:tav tm="100000">
                                          <p:val>
                                            <p:strVal val="#ppt_y"/>
                                          </p:val>
                                        </p:tav>
                                      </p:tavLst>
                                    </p:anim>
                                  </p:childTnLst>
                                </p:cTn>
                              </p:par>
                              <p:par>
                                <p:cTn accel="50000" fill="hold" grpId="0" id="9" nodeType="withEffect" presetClass="entr" presetID="2" presetSubtype="9">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000" fill="hold" id="11"/>
                                        <p:tgtEl>
                                          <p:spTgt spid="3"/>
                                        </p:tgtEl>
                                        <p:attrNameLst>
                                          <p:attrName>ppt_x</p:attrName>
                                        </p:attrNameLst>
                                      </p:cBhvr>
                                      <p:tavLst>
                                        <p:tav tm="0">
                                          <p:val>
                                            <p:strVal val="0-#ppt_w/2"/>
                                          </p:val>
                                        </p:tav>
                                        <p:tav tm="100000">
                                          <p:val>
                                            <p:strVal val="#ppt_x"/>
                                          </p:val>
                                        </p:tav>
                                      </p:tavLst>
                                    </p:anim>
                                    <p:anim calcmode="lin" valueType="num">
                                      <p:cBhvr additive="base">
                                        <p:cTn dur="1000" fill="hold" id="12"/>
                                        <p:tgtEl>
                                          <p:spTgt spid="3"/>
                                        </p:tgtEl>
                                        <p:attrNameLst>
                                          <p:attrName>ppt_y</p:attrName>
                                        </p:attrNameLst>
                                      </p:cBhvr>
                                      <p:tavLst>
                                        <p:tav tm="0">
                                          <p:val>
                                            <p:strVal val="0-#ppt_h/2"/>
                                          </p:val>
                                        </p:tav>
                                        <p:tav tm="100000">
                                          <p:val>
                                            <p:strVal val="#ppt_y"/>
                                          </p:val>
                                        </p:tav>
                                      </p:tavLst>
                                    </p:anim>
                                  </p:childTnLst>
                                </p:cTn>
                              </p:par>
                              <p:par>
                                <p:cTn accel="50000" fill="hold" grpId="0" id="13" nodeType="withEffect" presetClass="entr" presetID="2" presetSubtype="9">
                                  <p:stCondLst>
                                    <p:cond delay="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1000" fill="hold" id="15"/>
                                        <p:tgtEl>
                                          <p:spTgt spid="4"/>
                                        </p:tgtEl>
                                        <p:attrNameLst>
                                          <p:attrName>ppt_x</p:attrName>
                                        </p:attrNameLst>
                                      </p:cBhvr>
                                      <p:tavLst>
                                        <p:tav tm="0">
                                          <p:val>
                                            <p:strVal val="0-#ppt_w/2"/>
                                          </p:val>
                                        </p:tav>
                                        <p:tav tm="100000">
                                          <p:val>
                                            <p:strVal val="#ppt_x"/>
                                          </p:val>
                                        </p:tav>
                                      </p:tavLst>
                                    </p:anim>
                                    <p:anim calcmode="lin" valueType="num">
                                      <p:cBhvr additive="base">
                                        <p:cTn dur="1000" fill="hold" id="16"/>
                                        <p:tgtEl>
                                          <p:spTgt spid="4"/>
                                        </p:tgtEl>
                                        <p:attrNameLst>
                                          <p:attrName>ppt_y</p:attrName>
                                        </p:attrNameLst>
                                      </p:cBhvr>
                                      <p:tavLst>
                                        <p:tav tm="0">
                                          <p:val>
                                            <p:strVal val="0-#ppt_h/2"/>
                                          </p:val>
                                        </p:tav>
                                        <p:tav tm="100000">
                                          <p:val>
                                            <p:strVal val="#ppt_y"/>
                                          </p:val>
                                        </p:tav>
                                      </p:tavLst>
                                    </p:anim>
                                  </p:childTnLst>
                                </p:cTn>
                              </p:par>
                              <p:par>
                                <p:cTn accel="50000" fill="hold" grpId="0" id="17" nodeType="withEffect" presetClass="entr" presetID="2" presetSubtype="9">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additive="base">
                                        <p:cTn dur="1000" fill="hold" id="19"/>
                                        <p:tgtEl>
                                          <p:spTgt spid="5"/>
                                        </p:tgtEl>
                                        <p:attrNameLst>
                                          <p:attrName>ppt_x</p:attrName>
                                        </p:attrNameLst>
                                      </p:cBhvr>
                                      <p:tavLst>
                                        <p:tav tm="0">
                                          <p:val>
                                            <p:strVal val="0-#ppt_w/2"/>
                                          </p:val>
                                        </p:tav>
                                        <p:tav tm="100000">
                                          <p:val>
                                            <p:strVal val="#ppt_x"/>
                                          </p:val>
                                        </p:tav>
                                      </p:tavLst>
                                    </p:anim>
                                    <p:anim calcmode="lin" valueType="num">
                                      <p:cBhvr additive="base">
                                        <p:cTn dur="1000" fill="hold" id="20"/>
                                        <p:tgtEl>
                                          <p:spTgt spid="5"/>
                                        </p:tgtEl>
                                        <p:attrNameLst>
                                          <p:attrName>ppt_y</p:attrName>
                                        </p:attrNameLst>
                                      </p:cBhvr>
                                      <p:tavLst>
                                        <p:tav tm="0">
                                          <p:val>
                                            <p:strVal val="0-#ppt_h/2"/>
                                          </p:val>
                                        </p:tav>
                                        <p:tav tm="100000">
                                          <p:val>
                                            <p:strVal val="#ppt_y"/>
                                          </p:val>
                                        </p:tav>
                                      </p:tavLst>
                                    </p:anim>
                                  </p:childTnLst>
                                </p:cTn>
                              </p:par>
                              <p:par>
                                <p:cTn accel="50000" fill="hold" id="21" nodeType="withEffect" presetClass="entr" presetID="2" presetSubtype="9">
                                  <p:stCondLst>
                                    <p:cond delay="0"/>
                                  </p:stCondLst>
                                  <p:childTnLst>
                                    <p:set>
                                      <p:cBhvr>
                                        <p:cTn dur="1" fill="hold" id="22">
                                          <p:stCondLst>
                                            <p:cond delay="0"/>
                                          </p:stCondLst>
                                        </p:cTn>
                                        <p:tgtEl>
                                          <p:spTgt spid="6"/>
                                        </p:tgtEl>
                                        <p:attrNameLst>
                                          <p:attrName>style.visibility</p:attrName>
                                        </p:attrNameLst>
                                      </p:cBhvr>
                                      <p:to>
                                        <p:strVal val="visible"/>
                                      </p:to>
                                    </p:set>
                                    <p:anim calcmode="lin" valueType="num">
                                      <p:cBhvr additive="base">
                                        <p:cTn dur="1000" fill="hold" id="23"/>
                                        <p:tgtEl>
                                          <p:spTgt spid="6"/>
                                        </p:tgtEl>
                                        <p:attrNameLst>
                                          <p:attrName>ppt_x</p:attrName>
                                        </p:attrNameLst>
                                      </p:cBhvr>
                                      <p:tavLst>
                                        <p:tav tm="0">
                                          <p:val>
                                            <p:strVal val="0-#ppt_w/2"/>
                                          </p:val>
                                        </p:tav>
                                        <p:tav tm="100000">
                                          <p:val>
                                            <p:strVal val="#ppt_x"/>
                                          </p:val>
                                        </p:tav>
                                      </p:tavLst>
                                    </p:anim>
                                    <p:anim calcmode="lin" valueType="num">
                                      <p:cBhvr additive="base">
                                        <p:cTn dur="1000" fill="hold" id="24"/>
                                        <p:tgtEl>
                                          <p:spTgt spid="6"/>
                                        </p:tgtEl>
                                        <p:attrNameLst>
                                          <p:attrName>ppt_y</p:attrName>
                                        </p:attrNameLst>
                                      </p:cBhvr>
                                      <p:tavLst>
                                        <p:tav tm="0">
                                          <p:val>
                                            <p:strVal val="0-#ppt_h/2"/>
                                          </p:val>
                                        </p:tav>
                                        <p:tav tm="100000">
                                          <p:val>
                                            <p:strVal val="#ppt_y"/>
                                          </p:val>
                                        </p:tav>
                                      </p:tavLst>
                                    </p:anim>
                                  </p:childTnLst>
                                </p:cTn>
                              </p:par>
                              <p:par>
                                <p:cTn accel="50000" fill="hold" grpId="0" id="25" nodeType="withEffect" presetClass="entr" presetID="2" presetSubtype="9">
                                  <p:stCondLst>
                                    <p:cond delay="0"/>
                                  </p:stCondLst>
                                  <p:childTnLst>
                                    <p:set>
                                      <p:cBhvr>
                                        <p:cTn dur="1" fill="hold" id="26">
                                          <p:stCondLst>
                                            <p:cond delay="0"/>
                                          </p:stCondLst>
                                        </p:cTn>
                                        <p:tgtEl>
                                          <p:spTgt spid="7"/>
                                        </p:tgtEl>
                                        <p:attrNameLst>
                                          <p:attrName>style.visibility</p:attrName>
                                        </p:attrNameLst>
                                      </p:cBhvr>
                                      <p:to>
                                        <p:strVal val="visible"/>
                                      </p:to>
                                    </p:set>
                                    <p:anim calcmode="lin" valueType="num">
                                      <p:cBhvr additive="base">
                                        <p:cTn dur="1000" fill="hold" id="27"/>
                                        <p:tgtEl>
                                          <p:spTgt spid="7"/>
                                        </p:tgtEl>
                                        <p:attrNameLst>
                                          <p:attrName>ppt_x</p:attrName>
                                        </p:attrNameLst>
                                      </p:cBhvr>
                                      <p:tavLst>
                                        <p:tav tm="0">
                                          <p:val>
                                            <p:strVal val="0-#ppt_w/2"/>
                                          </p:val>
                                        </p:tav>
                                        <p:tav tm="100000">
                                          <p:val>
                                            <p:strVal val="#ppt_x"/>
                                          </p:val>
                                        </p:tav>
                                      </p:tavLst>
                                    </p:anim>
                                    <p:anim calcmode="lin" valueType="num">
                                      <p:cBhvr additive="base">
                                        <p:cTn dur="1000" fill="hold" id="28"/>
                                        <p:tgtEl>
                                          <p:spTgt spid="7"/>
                                        </p:tgtEl>
                                        <p:attrNameLst>
                                          <p:attrName>ppt_y</p:attrName>
                                        </p:attrNameLst>
                                      </p:cBhvr>
                                      <p:tavLst>
                                        <p:tav tm="0">
                                          <p:val>
                                            <p:strVal val="0-#ppt_h/2"/>
                                          </p:val>
                                        </p:tav>
                                        <p:tav tm="100000">
                                          <p:val>
                                            <p:strVal val="#ppt_y"/>
                                          </p:val>
                                        </p:tav>
                                      </p:tavLst>
                                    </p:anim>
                                  </p:childTnLst>
                                </p:cTn>
                              </p:par>
                              <p:par>
                                <p:cTn accel="50000" fill="hold" grpId="0" id="29" nodeType="withEffect" presetClass="entr" presetID="2" presetSubtype="9">
                                  <p:stCondLst>
                                    <p:cond delay="0"/>
                                  </p:stCondLst>
                                  <p:childTnLst>
                                    <p:set>
                                      <p:cBhvr>
                                        <p:cTn dur="1" fill="hold" id="30">
                                          <p:stCondLst>
                                            <p:cond delay="0"/>
                                          </p:stCondLst>
                                        </p:cTn>
                                        <p:tgtEl>
                                          <p:spTgt spid="8"/>
                                        </p:tgtEl>
                                        <p:attrNameLst>
                                          <p:attrName>style.visibility</p:attrName>
                                        </p:attrNameLst>
                                      </p:cBhvr>
                                      <p:to>
                                        <p:strVal val="visible"/>
                                      </p:to>
                                    </p:set>
                                    <p:anim calcmode="lin" valueType="num">
                                      <p:cBhvr additive="base">
                                        <p:cTn dur="1000" fill="hold" id="31"/>
                                        <p:tgtEl>
                                          <p:spTgt spid="8"/>
                                        </p:tgtEl>
                                        <p:attrNameLst>
                                          <p:attrName>ppt_x</p:attrName>
                                        </p:attrNameLst>
                                      </p:cBhvr>
                                      <p:tavLst>
                                        <p:tav tm="0">
                                          <p:val>
                                            <p:strVal val="0-#ppt_w/2"/>
                                          </p:val>
                                        </p:tav>
                                        <p:tav tm="100000">
                                          <p:val>
                                            <p:strVal val="#ppt_x"/>
                                          </p:val>
                                        </p:tav>
                                      </p:tavLst>
                                    </p:anim>
                                    <p:anim calcmode="lin" valueType="num">
                                      <p:cBhvr additive="base">
                                        <p:cTn dur="1000" fill="hold" id="32"/>
                                        <p:tgtEl>
                                          <p:spTgt spid="8"/>
                                        </p:tgtEl>
                                        <p:attrNameLst>
                                          <p:attrName>ppt_y</p:attrName>
                                        </p:attrNameLst>
                                      </p:cBhvr>
                                      <p:tavLst>
                                        <p:tav tm="0">
                                          <p:val>
                                            <p:strVal val="0-#ppt_h/2"/>
                                          </p:val>
                                        </p:tav>
                                        <p:tav tm="100000">
                                          <p:val>
                                            <p:strVal val="#ppt_y"/>
                                          </p:val>
                                        </p:tav>
                                      </p:tavLst>
                                    </p:anim>
                                  </p:childTnLst>
                                </p:cTn>
                              </p:par>
                              <p:par>
                                <p:cTn accel="50000" fill="hold" grpId="0" id="33" nodeType="withEffect" presetClass="entr" presetID="2" presetSubtype="9">
                                  <p:stCondLst>
                                    <p:cond delay="0"/>
                                  </p:stCondLst>
                                  <p:childTnLst>
                                    <p:set>
                                      <p:cBhvr>
                                        <p:cTn dur="1" fill="hold" id="34">
                                          <p:stCondLst>
                                            <p:cond delay="0"/>
                                          </p:stCondLst>
                                        </p:cTn>
                                        <p:tgtEl>
                                          <p:spTgt spid="9"/>
                                        </p:tgtEl>
                                        <p:attrNameLst>
                                          <p:attrName>style.visibility</p:attrName>
                                        </p:attrNameLst>
                                      </p:cBhvr>
                                      <p:to>
                                        <p:strVal val="visible"/>
                                      </p:to>
                                    </p:set>
                                    <p:anim calcmode="lin" valueType="num">
                                      <p:cBhvr additive="base">
                                        <p:cTn dur="1000" fill="hold" id="35"/>
                                        <p:tgtEl>
                                          <p:spTgt spid="9"/>
                                        </p:tgtEl>
                                        <p:attrNameLst>
                                          <p:attrName>ppt_x</p:attrName>
                                        </p:attrNameLst>
                                      </p:cBhvr>
                                      <p:tavLst>
                                        <p:tav tm="0">
                                          <p:val>
                                            <p:strVal val="0-#ppt_w/2"/>
                                          </p:val>
                                        </p:tav>
                                        <p:tav tm="100000">
                                          <p:val>
                                            <p:strVal val="#ppt_x"/>
                                          </p:val>
                                        </p:tav>
                                      </p:tavLst>
                                    </p:anim>
                                    <p:anim calcmode="lin" valueType="num">
                                      <p:cBhvr additive="base">
                                        <p:cTn dur="1000" fill="hold" id="36"/>
                                        <p:tgtEl>
                                          <p:spTgt spid="9"/>
                                        </p:tgtEl>
                                        <p:attrNameLst>
                                          <p:attrName>ppt_y</p:attrName>
                                        </p:attrNameLst>
                                      </p:cBhvr>
                                      <p:tavLst>
                                        <p:tav tm="0">
                                          <p:val>
                                            <p:strVal val="0-#ppt_h/2"/>
                                          </p:val>
                                        </p:tav>
                                        <p:tav tm="100000">
                                          <p:val>
                                            <p:strVal val="#ppt_y"/>
                                          </p:val>
                                        </p:tav>
                                      </p:tavLst>
                                    </p:anim>
                                  </p:childTnLst>
                                </p:cTn>
                              </p:par>
                            </p:childTnLst>
                          </p:cTn>
                        </p:par>
                      </p:childTnLst>
                    </p:cTn>
                  </p:par>
                  <p:par>
                    <p:cTn fill="hold" id="37" nodeType="clickPar">
                      <p:stCondLst>
                        <p:cond delay="indefinite"/>
                        <p:cond delay="0" evt="onBegin">
                          <p:tn val="36"/>
                        </p:cond>
                      </p:stCondLst>
                      <p:childTnLst>
                        <p:par>
                          <p:cTn fill="hold" id="38" nodeType="afterGroup">
                            <p:stCondLst>
                              <p:cond delay="0"/>
                            </p:stCondLst>
                            <p:childTnLst>
                              <p:par>
                                <p:cTn fill="hold" grpId="0" id="39" nodeType="clickEffect" presetClass="entr" presetID="14" presetSubtype="10">
                                  <p:stCondLst>
                                    <p:cond delay="0"/>
                                  </p:stCondLst>
                                  <p:childTnLst>
                                    <p:set>
                                      <p:cBhvr>
                                        <p:cTn dur="1" fill="hold" id="40">
                                          <p:stCondLst>
                                            <p:cond delay="0"/>
                                          </p:stCondLst>
                                        </p:cTn>
                                        <p:tgtEl>
                                          <p:spTgt spid="14"/>
                                        </p:tgtEl>
                                        <p:attrNameLst>
                                          <p:attrName>style.visibility</p:attrName>
                                        </p:attrNameLst>
                                      </p:cBhvr>
                                      <p:to>
                                        <p:strVal val="visible"/>
                                      </p:to>
                                    </p:set>
                                    <p:animEffect filter="randombar(horizontal)" transition="in">
                                      <p:cBhvr>
                                        <p:cTn dur="500" id="41"/>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7"/>
      <p:bldP grpId="0" spid="8"/>
      <p:bldP grpId="0" spid="9"/>
      <p:bldP grpId="0" spid="1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rcRect b="11052" l="14747" r="21095" t="6195"/>
          <a:stretch>
            <a:fillRect/>
          </a:stretch>
        </p:blipFill>
        <p:spPr>
          <a:xfrm>
            <a:off x="5080780" y="0"/>
            <a:ext cx="7130270" cy="6870698"/>
          </a:xfrm>
          <a:custGeom>
            <a:gdLst>
              <a:gd fmla="*/ 2953628 w 7130270" name="connsiteX0"/>
              <a:gd fmla="*/ 0 h 6870698" name="connsiteY0"/>
              <a:gd fmla="*/ 7130270 w 7130270" name="connsiteX1"/>
              <a:gd fmla="*/ 0 h 6870698" name="connsiteY1"/>
              <a:gd fmla="*/ 7130270 w 7130270" name="connsiteX2"/>
              <a:gd fmla="*/ 2204484 h 6870698" name="connsiteY2"/>
              <a:gd fmla="*/ 5146505 w 7130270" name="connsiteX3"/>
              <a:gd fmla="*/ 6856186 h 6870698" name="connsiteY3"/>
              <a:gd fmla="*/ 0 w 7130270" name="connsiteX4"/>
              <a:gd fmla="*/ 6870698 h 687069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870697" w="7130269">
                <a:moveTo>
                  <a:pt x="2953628" y="0"/>
                </a:moveTo>
                <a:lnTo>
                  <a:pt x="7130270" y="0"/>
                </a:lnTo>
                <a:lnTo>
                  <a:pt x="7130270" y="2204484"/>
                </a:lnTo>
                <a:lnTo>
                  <a:pt x="5146505" y="6856186"/>
                </a:lnTo>
                <a:lnTo>
                  <a:pt x="0" y="6870698"/>
                </a:lnTo>
                <a:close/>
              </a:path>
            </a:pathLst>
          </a:custGeom>
        </p:spPr>
      </p:pic>
      <p:sp>
        <p:nvSpPr>
          <p:cNvPr id="3" name="任意多边形 2"/>
          <p:cNvSpPr/>
          <p:nvPr/>
        </p:nvSpPr>
        <p:spPr>
          <a:xfrm>
            <a:off x="5079999" y="-1814"/>
            <a:ext cx="7131051" cy="6872514"/>
          </a:xfrm>
          <a:custGeom>
            <a:gdLst>
              <a:gd fmla="*/ 2954409 w 7131051" name="connsiteX0"/>
              <a:gd fmla="*/ 0 h 6872514" name="connsiteY0"/>
              <a:gd fmla="*/ 7131051 w 7131051" name="connsiteX1"/>
              <a:gd fmla="*/ 0 h 6872514" name="connsiteY1"/>
              <a:gd fmla="*/ 7131051 w 7131051" name="connsiteX2"/>
              <a:gd fmla="*/ 2206298 h 6872514" name="connsiteY2"/>
              <a:gd fmla="*/ 5147286 w 7131051" name="connsiteX3"/>
              <a:gd fmla="*/ 6858000 h 6872514" name="connsiteY3"/>
              <a:gd fmla="*/ 0 w 7131051" name="connsiteX4"/>
              <a:gd fmla="*/ 6872514 h 6872514" name="connsiteY4"/>
              <a:gd fmla="*/ 2954409 w 7131051" name="connsiteX5"/>
              <a:gd fmla="*/ 0 h 687251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872514" w="7131051">
                <a:moveTo>
                  <a:pt x="2954409" y="0"/>
                </a:moveTo>
                <a:lnTo>
                  <a:pt x="7131051" y="0"/>
                </a:lnTo>
                <a:lnTo>
                  <a:pt x="7131051" y="2206298"/>
                </a:lnTo>
                <a:lnTo>
                  <a:pt x="5147286" y="6858000"/>
                </a:lnTo>
                <a:lnTo>
                  <a:pt x="0" y="6872514"/>
                </a:lnTo>
                <a:lnTo>
                  <a:pt x="2954409" y="0"/>
                </a:lnTo>
                <a:close/>
              </a:path>
            </a:pathLst>
          </a:custGeom>
          <a:gradFill>
            <a:gsLst>
              <a:gs pos="0">
                <a:srgbClr val="17C0D4"/>
              </a:gs>
              <a:gs pos="100000">
                <a:srgbClr val="34569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sp>
        <p:nvSpPr>
          <p:cNvPr id="4" name="任意多边形 3"/>
          <p:cNvSpPr/>
          <p:nvPr/>
        </p:nvSpPr>
        <p:spPr>
          <a:xfrm>
            <a:off x="5209436" y="0"/>
            <a:ext cx="3176060" cy="6872514"/>
          </a:xfrm>
          <a:custGeom>
            <a:gdLst>
              <a:gd fmla="*/ 2954409 w 3176060" name="connsiteX0"/>
              <a:gd fmla="*/ 0 h 6872514" name="connsiteY0"/>
              <a:gd fmla="*/ 3176060 w 3176060" name="connsiteX1"/>
              <a:gd fmla="*/ 0 h 6872514" name="connsiteY1"/>
              <a:gd fmla="*/ 221888 w 3176060" name="connsiteX2"/>
              <a:gd fmla="*/ 6871963 h 6872514" name="connsiteY2"/>
              <a:gd fmla="*/ 0 w 3176060" name="connsiteX3"/>
              <a:gd fmla="*/ 6872514 h 6872514" name="connsiteY3"/>
              <a:gd fmla="*/ 2954409 w 3176060" name="connsiteX4"/>
              <a:gd fmla="*/ 0 h 687251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872514" w="3176060">
                <a:moveTo>
                  <a:pt x="2954409" y="0"/>
                </a:moveTo>
                <a:lnTo>
                  <a:pt x="3176060" y="0"/>
                </a:lnTo>
                <a:lnTo>
                  <a:pt x="221888" y="6871963"/>
                </a:lnTo>
                <a:lnTo>
                  <a:pt x="0" y="6872514"/>
                </a:lnTo>
                <a:lnTo>
                  <a:pt x="2954409"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sp>
        <p:nvSpPr>
          <p:cNvPr id="5" name="文本框 4"/>
          <p:cNvSpPr txBox="1"/>
          <p:nvPr/>
        </p:nvSpPr>
        <p:spPr>
          <a:xfrm>
            <a:off x="666750" y="1862943"/>
            <a:ext cx="1712668" cy="518160"/>
          </a:xfrm>
          <a:prstGeom prst="rect">
            <a:avLst/>
          </a:prstGeom>
          <a:noFill/>
        </p:spPr>
        <p:txBody>
          <a:bodyPr rtlCol="0" wrap="square">
            <a:spAutoFit/>
          </a:bodyPr>
          <a:lstStyle/>
          <a:p>
            <a:r>
              <a:rPr altLang="en-US" b="1" lang="zh-CN" smtClean="0" sz="2800">
                <a:solidFill>
                  <a:srgbClr val="404040"/>
                </a:solidFill>
                <a:latin typeface="Arial"/>
                <a:ea typeface="微软雅黑"/>
                <a:sym typeface="Arial"/>
              </a:rPr>
              <a:t>添加标题</a:t>
            </a:r>
          </a:p>
        </p:txBody>
      </p:sp>
      <p:sp>
        <p:nvSpPr>
          <p:cNvPr id="6" name="文本框 5"/>
          <p:cNvSpPr txBox="1"/>
          <p:nvPr/>
        </p:nvSpPr>
        <p:spPr>
          <a:xfrm>
            <a:off x="641350" y="2384514"/>
            <a:ext cx="3204529" cy="944880"/>
          </a:xfrm>
          <a:prstGeom prst="rect">
            <a:avLst/>
          </a:prstGeom>
          <a:noFill/>
        </p:spPr>
        <p:txBody>
          <a:bodyPr rtlCol="0" wrap="square">
            <a:spAutoFit/>
          </a:bodyPr>
          <a:lstStyle/>
          <a:p>
            <a:r>
              <a:rPr altLang="zh-CN" b="1" lang="en-US" smtClean="0" sz="2800">
                <a:gradFill>
                  <a:gsLst>
                    <a:gs pos="0">
                      <a:srgbClr val="17C0D4"/>
                    </a:gs>
                    <a:gs pos="100000">
                      <a:srgbClr val="345692"/>
                    </a:gs>
                  </a:gsLst>
                  <a:lin ang="5400000" scaled="1"/>
                </a:gradFill>
                <a:latin typeface="Arial"/>
                <a:ea typeface="微软雅黑"/>
                <a:sym typeface="Arial"/>
              </a:rPr>
              <a:t>BASIC SITUATION</a:t>
            </a:r>
          </a:p>
        </p:txBody>
      </p:sp>
      <p:sp>
        <p:nvSpPr>
          <p:cNvPr id="7" name="矩形 6"/>
          <p:cNvSpPr/>
          <p:nvPr/>
        </p:nvSpPr>
        <p:spPr>
          <a:xfrm>
            <a:off x="664529" y="3048777"/>
            <a:ext cx="5610225" cy="1051560"/>
          </a:xfrm>
          <a:prstGeom prst="rect">
            <a:avLst/>
          </a:prstGeom>
        </p:spPr>
        <p:txBody>
          <a:bodyPr wrap="square">
            <a:spAutoFit/>
          </a:bodyPr>
          <a:lstStyle/>
          <a:p>
            <a:pPr defTabSz="1219170">
              <a:lnSpc>
                <a:spcPct val="150000"/>
              </a:lnSpc>
              <a:defRPr sz="1800"/>
            </a:pPr>
            <a:r>
              <a:rPr altLang="en-US" lang="zh-CN" sz="1400">
                <a:solidFill>
                  <a:schemeClr val="tx1">
                    <a:lumMod val="50000"/>
                    <a:lumOff val="50000"/>
                  </a:schemeClr>
                </a:solidFill>
                <a:latin typeface="Arial"/>
                <a:ea typeface="微软雅黑"/>
                <a:sym typeface="Arial"/>
              </a:rPr>
              <a:t>此部分内容作为文字此部分内容作为文字</a:t>
            </a:r>
          </a:p>
          <a:p>
            <a:pPr defTabSz="1219170">
              <a:lnSpc>
                <a:spcPct val="150000"/>
              </a:lnSpc>
              <a:defRPr sz="1800"/>
            </a:pPr>
            <a:r>
              <a:rPr altLang="en-US" lang="zh-CN" sz="1400">
                <a:solidFill>
                  <a:schemeClr val="tx1">
                    <a:lumMod val="50000"/>
                    <a:lumOff val="50000"/>
                  </a:schemeClr>
                </a:solidFill>
                <a:latin typeface="Arial"/>
                <a:ea typeface="微软雅黑"/>
                <a:sym typeface="Arial"/>
              </a:rPr>
              <a:t>此部分内容作为文字此部分内容作为文字此部分内容作为文字此部分内容作为文字</a:t>
            </a:r>
          </a:p>
        </p:txBody>
      </p:sp>
      <p:cxnSp>
        <p:nvCxnSpPr>
          <p:cNvPr id="8" name="直接连接符 7"/>
          <p:cNvCxnSpPr/>
          <p:nvPr/>
        </p:nvCxnSpPr>
        <p:spPr>
          <a:xfrm>
            <a:off x="764542" y="1638300"/>
            <a:ext cx="325437" cy="0"/>
          </a:xfrm>
          <a:prstGeom prst="line">
            <a:avLst/>
          </a:prstGeom>
          <a:ln w="38100">
            <a:solidFill>
              <a:srgbClr val="17C0D4"/>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758266" y="4727934"/>
            <a:ext cx="764818" cy="764816"/>
          </a:xfrm>
          <a:prstGeom prst="ellipse">
            <a:avLst/>
          </a:prstGeom>
          <a:gradFill>
            <a:gsLst>
              <a:gs pos="0">
                <a:srgbClr val="17C0D4"/>
              </a:gs>
              <a:gs pos="100000">
                <a:srgbClr val="34569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0" name="椭圆 9"/>
          <p:cNvSpPr/>
          <p:nvPr/>
        </p:nvSpPr>
        <p:spPr>
          <a:xfrm>
            <a:off x="2029854" y="4727934"/>
            <a:ext cx="764818" cy="764816"/>
          </a:xfrm>
          <a:prstGeom prst="ellipse">
            <a:avLst/>
          </a:prstGeom>
          <a:gradFill>
            <a:gsLst>
              <a:gs pos="0">
                <a:srgbClr val="17C0D4"/>
              </a:gs>
              <a:gs pos="100000">
                <a:srgbClr val="34569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1" name="椭圆 10"/>
          <p:cNvSpPr/>
          <p:nvPr/>
        </p:nvSpPr>
        <p:spPr>
          <a:xfrm>
            <a:off x="3301441" y="4727934"/>
            <a:ext cx="764818" cy="764816"/>
          </a:xfrm>
          <a:prstGeom prst="ellipse">
            <a:avLst/>
          </a:prstGeom>
          <a:gradFill>
            <a:gsLst>
              <a:gs pos="0">
                <a:srgbClr val="17C0D4"/>
              </a:gs>
              <a:gs pos="100000">
                <a:srgbClr val="34569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2" name="Freeform 74"/>
          <p:cNvSpPr>
            <a:spLocks noEditPoints="1"/>
          </p:cNvSpPr>
          <p:nvPr/>
        </p:nvSpPr>
        <p:spPr bwMode="auto">
          <a:xfrm>
            <a:off x="9022814" y="2774256"/>
            <a:ext cx="652656" cy="506228"/>
          </a:xfrm>
          <a:custGeom>
            <a:cxnLst>
              <a:cxn ang="0">
                <a:pos x="66" y="17"/>
              </a:cxn>
              <a:cxn ang="0">
                <a:pos x="47" y="30"/>
              </a:cxn>
              <a:cxn ang="0">
                <a:pos x="37" y="36"/>
              </a:cxn>
              <a:cxn ang="0">
                <a:pos x="36" y="36"/>
              </a:cxn>
              <a:cxn ang="0">
                <a:pos x="36" y="36"/>
              </a:cxn>
              <a:cxn ang="0">
                <a:pos x="26" y="30"/>
              </a:cxn>
              <a:cxn ang="0">
                <a:pos x="7" y="17"/>
              </a:cxn>
              <a:cxn ang="0">
                <a:pos x="0" y="7"/>
              </a:cxn>
              <a:cxn ang="0">
                <a:pos x="7" y="0"/>
              </a:cxn>
              <a:cxn ang="0">
                <a:pos x="66" y="0"/>
              </a:cxn>
              <a:cxn ang="0">
                <a:pos x="72" y="6"/>
              </a:cxn>
              <a:cxn ang="0">
                <a:pos x="66" y="17"/>
              </a:cxn>
              <a:cxn ang="0">
                <a:pos x="72" y="50"/>
              </a:cxn>
              <a:cxn ang="0">
                <a:pos x="66" y="56"/>
              </a:cxn>
              <a:cxn ang="0">
                <a:pos x="7" y="56"/>
              </a:cxn>
              <a:cxn ang="0">
                <a:pos x="0" y="50"/>
              </a:cxn>
              <a:cxn ang="0">
                <a:pos x="0" y="18"/>
              </a:cxn>
              <a:cxn ang="0">
                <a:pos x="5" y="21"/>
              </a:cxn>
              <a:cxn ang="0">
                <a:pos x="24" y="35"/>
              </a:cxn>
              <a:cxn ang="0">
                <a:pos x="36" y="41"/>
              </a:cxn>
              <a:cxn ang="0">
                <a:pos x="36" y="41"/>
              </a:cxn>
              <a:cxn ang="0">
                <a:pos x="37" y="41"/>
              </a:cxn>
              <a:cxn ang="0">
                <a:pos x="48" y="35"/>
              </a:cxn>
              <a:cxn ang="0">
                <a:pos x="68" y="21"/>
              </a:cxn>
              <a:cxn ang="0">
                <a:pos x="72" y="18"/>
              </a:cxn>
              <a:cxn ang="0">
                <a:pos x="72" y="50"/>
              </a:cxn>
            </a:cxnLst>
            <a:rect b="b" l="0" r="r" t="0"/>
            <a:pathLst>
              <a:path h="56" w="72">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rgbClr val="FFFFFF"/>
          </a:solidFill>
          <a:ln w="9525">
            <a:noFill/>
            <a:round/>
          </a:ln>
        </p:spPr>
        <p:txBody>
          <a:bodyPr anchor="t" anchorCtr="0" bIns="45720" compatLnSpc="1" lIns="91440" numCol="1" rIns="91440" tIns="45720" vert="horz" wrap="square">
            <a:prstTxWarp prst="textNoShape">
              <a:avLst/>
            </a:prstTxWarp>
          </a:bodyPr>
          <a:lstStyle/>
          <a:p>
            <a:endParaRPr lang="en-US">
              <a:solidFill>
                <a:schemeClr val="tx1">
                  <a:alpha val="87000"/>
                </a:schemeClr>
              </a:solidFill>
              <a:latin typeface="Arial"/>
              <a:ea typeface="微软雅黑"/>
              <a:sym typeface="Arial"/>
            </a:endParaRPr>
          </a:p>
        </p:txBody>
      </p:sp>
      <p:sp>
        <p:nvSpPr>
          <p:cNvPr id="13" name="同心圆 12"/>
          <p:cNvSpPr/>
          <p:nvPr/>
        </p:nvSpPr>
        <p:spPr>
          <a:xfrm>
            <a:off x="7564728" y="1657354"/>
            <a:ext cx="3471572" cy="3471572"/>
          </a:xfrm>
          <a:prstGeom prst="donut">
            <a:avLst>
              <a:gd fmla="val 12603" name="adj"/>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tx1"/>
              </a:solidFill>
              <a:latin typeface="Arial"/>
              <a:ea typeface="微软雅黑"/>
              <a:sym typeface="Arial"/>
            </a:endParaRPr>
          </a:p>
        </p:txBody>
      </p:sp>
      <p:sp>
        <p:nvSpPr>
          <p:cNvPr id="14" name="文本框 13"/>
          <p:cNvSpPr txBox="1"/>
          <p:nvPr/>
        </p:nvSpPr>
        <p:spPr>
          <a:xfrm>
            <a:off x="8170778" y="3294998"/>
            <a:ext cx="2301931" cy="1310640"/>
          </a:xfrm>
          <a:prstGeom prst="rect">
            <a:avLst/>
          </a:prstGeom>
          <a:noFill/>
        </p:spPr>
        <p:txBody>
          <a:bodyPr rtlCol="0" wrap="square">
            <a:spAutoFit/>
          </a:bodyPr>
          <a:lstStyle/>
          <a:p>
            <a:pPr algn="ctr"/>
            <a:r>
              <a:rPr altLang="zh-CN" lang="en-US" smtClean="0" sz="4000">
                <a:solidFill>
                  <a:srgbClr val="FFFFFF"/>
                </a:solidFill>
                <a:latin typeface="Arial"/>
                <a:ea typeface="微软雅黑"/>
                <a:sym typeface="Arial"/>
              </a:rPr>
              <a:t>50% OFF</a:t>
            </a:r>
          </a:p>
        </p:txBody>
      </p:sp>
      <p:sp>
        <p:nvSpPr>
          <p:cNvPr id="15" name="Freeform 115"/>
          <p:cNvSpPr>
            <a:spLocks noChangeArrowheads="1"/>
          </p:cNvSpPr>
          <p:nvPr/>
        </p:nvSpPr>
        <p:spPr bwMode="auto">
          <a:xfrm>
            <a:off x="2267417" y="4987895"/>
            <a:ext cx="277976" cy="255494"/>
          </a:xfrm>
          <a:custGeom>
            <a:gdLst>
              <a:gd fmla="*/ 215533 w 601" name="T0"/>
              <a:gd fmla="*/ 81245 h 552" name="T1"/>
              <a:gd fmla="*/ 215533 w 601" name="T2"/>
              <a:gd fmla="*/ 81245 h 552" name="T3"/>
              <a:gd fmla="*/ 187514 w 601" name="T4"/>
              <a:gd fmla="*/ 109285 h 552" name="T5"/>
              <a:gd fmla="*/ 162368 w 601" name="T6"/>
              <a:gd fmla="*/ 81245 h 552" name="T7"/>
              <a:gd fmla="*/ 162368 w 601" name="T8"/>
              <a:gd fmla="*/ 81245 h 552" name="T9"/>
              <a:gd fmla="*/ 162368 w 601" name="T10"/>
              <a:gd fmla="*/ 81245 h 552" name="T11"/>
              <a:gd fmla="*/ 162368 w 601" name="T12"/>
              <a:gd fmla="*/ 81245 h 552" name="T13"/>
              <a:gd fmla="*/ 134349 w 601" name="T14"/>
              <a:gd fmla="*/ 109285 h 552" name="T15"/>
              <a:gd fmla="*/ 106330 w 601" name="T16"/>
              <a:gd fmla="*/ 81245 h 552" name="T17"/>
              <a:gd fmla="*/ 106330 w 601" name="T18"/>
              <a:gd fmla="*/ 81245 h 552" name="T19"/>
              <a:gd fmla="*/ 106330 w 601" name="T20"/>
              <a:gd fmla="*/ 81245 h 552" name="T21"/>
              <a:gd fmla="*/ 106330 w 601" name="T22"/>
              <a:gd fmla="*/ 81245 h 552" name="T23"/>
              <a:gd fmla="*/ 106330 w 601" name="T24"/>
              <a:gd fmla="*/ 81245 h 552" name="T25"/>
              <a:gd fmla="*/ 81184 w 601" name="T26"/>
              <a:gd fmla="*/ 109285 h 552" name="T27"/>
              <a:gd fmla="*/ 53165 w 601" name="T28"/>
              <a:gd fmla="*/ 81245 h 552" name="T29"/>
              <a:gd fmla="*/ 53165 w 601" name="T30"/>
              <a:gd fmla="*/ 81245 h 552" name="T31"/>
              <a:gd fmla="*/ 53165 w 601" name="T32"/>
              <a:gd fmla="*/ 81245 h 552" name="T33"/>
              <a:gd fmla="*/ 53165 w 601" name="T34"/>
              <a:gd fmla="*/ 81245 h 552" name="T35"/>
              <a:gd fmla="*/ 53165 w 601" name="T36"/>
              <a:gd fmla="*/ 81245 h 552" name="T37"/>
              <a:gd fmla="*/ 25145 w 601" name="T38"/>
              <a:gd fmla="*/ 109285 h 552" name="T39"/>
              <a:gd fmla="*/ 0 w 601" name="T40"/>
              <a:gd fmla="*/ 81245 h 552" name="T41"/>
              <a:gd fmla="*/ 0 w 601" name="T42"/>
              <a:gd fmla="*/ 81245 h 552" name="T43"/>
              <a:gd fmla="*/ 0 w 601" name="T44"/>
              <a:gd fmla="*/ 81245 h 552" name="T45"/>
              <a:gd fmla="*/ 0 w 601" name="T46"/>
              <a:gd fmla="*/ 81245 h 552" name="T47"/>
              <a:gd fmla="*/ 17602 w 601" name="T48"/>
              <a:gd fmla="*/ 30197 h 552" name="T49"/>
              <a:gd fmla="*/ 197931 w 601" name="T50"/>
              <a:gd fmla="*/ 30197 h 552" name="T51"/>
              <a:gd fmla="*/ 215533 w 601" name="T52"/>
              <a:gd fmla="*/ 81245 h 552" name="T53"/>
              <a:gd fmla="*/ 182484 w 601" name="T54"/>
              <a:gd fmla="*/ 20131 h 552" name="T55"/>
              <a:gd fmla="*/ 182484 w 601" name="T56"/>
              <a:gd fmla="*/ 20131 h 552" name="T57"/>
              <a:gd fmla="*/ 32689 w 601" name="T58"/>
              <a:gd fmla="*/ 20131 h 552" name="T59"/>
              <a:gd fmla="*/ 22631 w 601" name="T60"/>
              <a:gd fmla="*/ 10066 h 552" name="T61"/>
              <a:gd fmla="*/ 32689 w 601" name="T62"/>
              <a:gd fmla="*/ 0 h 552" name="T63"/>
              <a:gd fmla="*/ 182484 w 601" name="T64"/>
              <a:gd fmla="*/ 0 h 552" name="T65"/>
              <a:gd fmla="*/ 192902 w 601" name="T66"/>
              <a:gd fmla="*/ 10066 h 552" name="T67"/>
              <a:gd fmla="*/ 182484 w 601" name="T68"/>
              <a:gd fmla="*/ 20131 h 552" name="T69"/>
              <a:gd fmla="*/ 30175 w 601" name="T70"/>
              <a:gd fmla="*/ 119350 h 552" name="T71"/>
              <a:gd fmla="*/ 30175 w 601" name="T72"/>
              <a:gd fmla="*/ 119350 h 552" name="T73"/>
              <a:gd fmla="*/ 30175 w 601" name="T74"/>
              <a:gd fmla="*/ 119350 h 552" name="T75"/>
              <a:gd fmla="*/ 32689 w 601" name="T76"/>
              <a:gd fmla="*/ 119350 h 552" name="T77"/>
              <a:gd fmla="*/ 32689 w 601" name="T78"/>
              <a:gd fmla="*/ 119350 h 552" name="T79"/>
              <a:gd fmla="*/ 35204 w 601" name="T80"/>
              <a:gd fmla="*/ 119350 h 552" name="T81"/>
              <a:gd fmla="*/ 40592 w 601" name="T82"/>
              <a:gd fmla="*/ 116834 h 552" name="T83"/>
              <a:gd fmla="*/ 40592 w 601" name="T84"/>
              <a:gd fmla="*/ 116834 h 552" name="T85"/>
              <a:gd fmla="*/ 40592 w 601" name="T86"/>
              <a:gd fmla="*/ 116834 h 552" name="T87"/>
              <a:gd fmla="*/ 40592 w 601" name="T88"/>
              <a:gd fmla="*/ 167522 h 552" name="T89"/>
              <a:gd fmla="*/ 174941 w 601" name="T90"/>
              <a:gd fmla="*/ 167522 h 552" name="T91"/>
              <a:gd fmla="*/ 174941 w 601" name="T92"/>
              <a:gd fmla="*/ 116834 h 552" name="T93"/>
              <a:gd fmla="*/ 174941 w 601" name="T94"/>
              <a:gd fmla="*/ 116834 h 552" name="T95"/>
              <a:gd fmla="*/ 174941 w 601" name="T96"/>
              <a:gd fmla="*/ 116834 h 552" name="T97"/>
              <a:gd fmla="*/ 179970 w 601" name="T98"/>
              <a:gd fmla="*/ 119350 h 552" name="T99"/>
              <a:gd fmla="*/ 182484 w 601" name="T100"/>
              <a:gd fmla="*/ 119350 h 552" name="T101"/>
              <a:gd fmla="*/ 182484 w 601" name="T102"/>
              <a:gd fmla="*/ 119350 h 552" name="T103"/>
              <a:gd fmla="*/ 184999 w 601" name="T104"/>
              <a:gd fmla="*/ 119350 h 552" name="T105"/>
              <a:gd fmla="*/ 184999 w 601" name="T106"/>
              <a:gd fmla="*/ 119350 h 552" name="T107"/>
              <a:gd fmla="*/ 187514 w 601" name="T108"/>
              <a:gd fmla="*/ 119350 h 552" name="T109"/>
              <a:gd fmla="*/ 195416 w 601" name="T110"/>
              <a:gd fmla="*/ 119350 h 552" name="T111"/>
              <a:gd fmla="*/ 195416 w 601" name="T112"/>
              <a:gd fmla="*/ 188013 h 552" name="T113"/>
              <a:gd fmla="*/ 184999 w 601" name="T114"/>
              <a:gd fmla="*/ 198079 h 552" name="T115"/>
              <a:gd fmla="*/ 30175 w 601" name="T116"/>
              <a:gd fmla="*/ 198079 h 552" name="T117"/>
              <a:gd fmla="*/ 20116 w 601" name="T118"/>
              <a:gd fmla="*/ 188013 h 552" name="T119"/>
              <a:gd fmla="*/ 20116 w 601" name="T120"/>
              <a:gd fmla="*/ 119350 h 552" name="T121"/>
              <a:gd fmla="*/ 25145 w 601" name="T122"/>
              <a:gd fmla="*/ 119350 h 552" name="T123"/>
              <a:gd fmla="*/ 30175 w 601" name="T124"/>
              <a:gd fmla="*/ 119350 h 552"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552" w="601">
                <a:moveTo>
                  <a:pt x="600" y="226"/>
                </a:moveTo>
                <a:lnTo>
                  <a:pt x="600" y="226"/>
                </a:lnTo>
                <a:cubicBezTo>
                  <a:pt x="600" y="268"/>
                  <a:pt x="565" y="304"/>
                  <a:pt x="522" y="304"/>
                </a:cubicBezTo>
                <a:cubicBezTo>
                  <a:pt x="480" y="304"/>
                  <a:pt x="452" y="268"/>
                  <a:pt x="452" y="226"/>
                </a:cubicBezTo>
                <a:cubicBezTo>
                  <a:pt x="452" y="268"/>
                  <a:pt x="417" y="304"/>
                  <a:pt x="374" y="304"/>
                </a:cubicBezTo>
                <a:cubicBezTo>
                  <a:pt x="332" y="304"/>
                  <a:pt x="296" y="268"/>
                  <a:pt x="296" y="226"/>
                </a:cubicBezTo>
                <a:cubicBezTo>
                  <a:pt x="296" y="268"/>
                  <a:pt x="268" y="304"/>
                  <a:pt x="226" y="304"/>
                </a:cubicBezTo>
                <a:cubicBezTo>
                  <a:pt x="183" y="304"/>
                  <a:pt x="148" y="268"/>
                  <a:pt x="148" y="226"/>
                </a:cubicBezTo>
                <a:cubicBezTo>
                  <a:pt x="148" y="268"/>
                  <a:pt x="113" y="304"/>
                  <a:pt x="70" y="304"/>
                </a:cubicBezTo>
                <a:cubicBezTo>
                  <a:pt x="28" y="304"/>
                  <a:pt x="0" y="268"/>
                  <a:pt x="0" y="226"/>
                </a:cubicBezTo>
                <a:cubicBezTo>
                  <a:pt x="49" y="84"/>
                  <a:pt x="49" y="84"/>
                  <a:pt x="49" y="84"/>
                </a:cubicBezTo>
                <a:cubicBezTo>
                  <a:pt x="551" y="84"/>
                  <a:pt x="551" y="84"/>
                  <a:pt x="551" y="84"/>
                </a:cubicBezTo>
                <a:cubicBezTo>
                  <a:pt x="600" y="226"/>
                  <a:pt x="600" y="226"/>
                  <a:pt x="600" y="226"/>
                </a:cubicBezTo>
                <a:close/>
                <a:moveTo>
                  <a:pt x="508" y="56"/>
                </a:moveTo>
                <a:lnTo>
                  <a:pt x="508" y="56"/>
                </a:lnTo>
                <a:cubicBezTo>
                  <a:pt x="91" y="56"/>
                  <a:pt x="91" y="56"/>
                  <a:pt x="91" y="56"/>
                </a:cubicBezTo>
                <a:cubicBezTo>
                  <a:pt x="77" y="56"/>
                  <a:pt x="63" y="49"/>
                  <a:pt x="63" y="28"/>
                </a:cubicBezTo>
                <a:cubicBezTo>
                  <a:pt x="63" y="14"/>
                  <a:pt x="77" y="0"/>
                  <a:pt x="91" y="0"/>
                </a:cubicBezTo>
                <a:cubicBezTo>
                  <a:pt x="508" y="0"/>
                  <a:pt x="508" y="0"/>
                  <a:pt x="508" y="0"/>
                </a:cubicBezTo>
                <a:cubicBezTo>
                  <a:pt x="522" y="0"/>
                  <a:pt x="537" y="14"/>
                  <a:pt x="537" y="28"/>
                </a:cubicBezTo>
                <a:cubicBezTo>
                  <a:pt x="537" y="49"/>
                  <a:pt x="522" y="56"/>
                  <a:pt x="508" y="56"/>
                </a:cubicBezTo>
                <a:close/>
                <a:moveTo>
                  <a:pt x="84" y="332"/>
                </a:moveTo>
                <a:lnTo>
                  <a:pt x="84" y="332"/>
                </a:lnTo>
                <a:cubicBezTo>
                  <a:pt x="84" y="332"/>
                  <a:pt x="84" y="332"/>
                  <a:pt x="91" y="332"/>
                </a:cubicBezTo>
                <a:cubicBezTo>
                  <a:pt x="91" y="332"/>
                  <a:pt x="91" y="332"/>
                  <a:pt x="98" y="332"/>
                </a:cubicBezTo>
                <a:cubicBezTo>
                  <a:pt x="98" y="325"/>
                  <a:pt x="106" y="325"/>
                  <a:pt x="113" y="325"/>
                </a:cubicBezTo>
                <a:cubicBezTo>
                  <a:pt x="113" y="466"/>
                  <a:pt x="113" y="466"/>
                  <a:pt x="113" y="466"/>
                </a:cubicBezTo>
                <a:cubicBezTo>
                  <a:pt x="487" y="466"/>
                  <a:pt x="487" y="466"/>
                  <a:pt x="487" y="466"/>
                </a:cubicBezTo>
                <a:cubicBezTo>
                  <a:pt x="487" y="325"/>
                  <a:pt x="487" y="325"/>
                  <a:pt x="487" y="325"/>
                </a:cubicBezTo>
                <a:cubicBezTo>
                  <a:pt x="494" y="325"/>
                  <a:pt x="494" y="325"/>
                  <a:pt x="501" y="332"/>
                </a:cubicBezTo>
                <a:cubicBezTo>
                  <a:pt x="501" y="332"/>
                  <a:pt x="501" y="332"/>
                  <a:pt x="508" y="332"/>
                </a:cubicBezTo>
                <a:lnTo>
                  <a:pt x="515" y="332"/>
                </a:lnTo>
                <a:lnTo>
                  <a:pt x="522" y="332"/>
                </a:lnTo>
                <a:cubicBezTo>
                  <a:pt x="530" y="332"/>
                  <a:pt x="537" y="332"/>
                  <a:pt x="544" y="332"/>
                </a:cubicBezTo>
                <a:cubicBezTo>
                  <a:pt x="544" y="523"/>
                  <a:pt x="544" y="523"/>
                  <a:pt x="544" y="523"/>
                </a:cubicBezTo>
                <a:cubicBezTo>
                  <a:pt x="544" y="537"/>
                  <a:pt x="530" y="551"/>
                  <a:pt x="515" y="551"/>
                </a:cubicBezTo>
                <a:cubicBezTo>
                  <a:pt x="84" y="551"/>
                  <a:pt x="84" y="551"/>
                  <a:pt x="84" y="551"/>
                </a:cubicBezTo>
                <a:cubicBezTo>
                  <a:pt x="63" y="551"/>
                  <a:pt x="56" y="537"/>
                  <a:pt x="56" y="523"/>
                </a:cubicBezTo>
                <a:cubicBezTo>
                  <a:pt x="56" y="332"/>
                  <a:pt x="56" y="332"/>
                  <a:pt x="56" y="332"/>
                </a:cubicBezTo>
                <a:cubicBezTo>
                  <a:pt x="63" y="332"/>
                  <a:pt x="63" y="332"/>
                  <a:pt x="70" y="332"/>
                </a:cubicBezTo>
                <a:cubicBezTo>
                  <a:pt x="77" y="332"/>
                  <a:pt x="77" y="332"/>
                  <a:pt x="84" y="332"/>
                </a:cubicBezTo>
                <a:close/>
              </a:path>
            </a:pathLst>
          </a:custGeom>
          <a:solidFill>
            <a:srgbClr val="FFFFFF"/>
          </a:solidFill>
          <a:ln>
            <a:noFill/>
          </a:ln>
          <a:effectLst/>
          <a:extLst/>
        </p:spPr>
        <p:txBody>
          <a:bodyPr anchor="ctr" wrap="none"/>
          <a:lstStyle/>
          <a:p>
            <a:pPr eaLnBrk="1" hangingPunct="1">
              <a:defRPr/>
            </a:pPr>
            <a:endParaRPr altLang="en-US" lang="zh-CN">
              <a:latin typeface="Arial"/>
              <a:ea typeface="微软雅黑"/>
              <a:sym typeface="Arial"/>
            </a:endParaRPr>
          </a:p>
        </p:txBody>
      </p:sp>
      <p:sp>
        <p:nvSpPr>
          <p:cNvPr id="16" name="Freeform 143"/>
          <p:cNvSpPr>
            <a:spLocks noChangeArrowheads="1"/>
          </p:cNvSpPr>
          <p:nvPr/>
        </p:nvSpPr>
        <p:spPr bwMode="auto">
          <a:xfrm>
            <a:off x="999643" y="4980553"/>
            <a:ext cx="282064" cy="259578"/>
          </a:xfrm>
          <a:custGeom>
            <a:gdLst>
              <a:gd fmla="*/ 114390 w 609" name="T0"/>
              <a:gd fmla="*/ 165546 h 559" name="T1"/>
              <a:gd fmla="*/ 114390 w 609" name="T2"/>
              <a:gd fmla="*/ 165546 h 559" name="T3"/>
              <a:gd fmla="*/ 91368 w 609" name="T4"/>
              <a:gd fmla="*/ 163022 h 559" name="T5"/>
              <a:gd fmla="*/ 15468 w 609" name="T6"/>
              <a:gd fmla="*/ 193678 h 559" name="T7"/>
              <a:gd fmla="*/ 43166 w 609" name="T8"/>
              <a:gd fmla="*/ 147874 h 559" name="T9"/>
              <a:gd fmla="*/ 0 w 609" name="T10"/>
              <a:gd fmla="*/ 84035 h 559" name="T11"/>
              <a:gd fmla="*/ 114390 w 609" name="T12"/>
              <a:gd fmla="*/ 0 h 559" name="T13"/>
              <a:gd fmla="*/ 218707 w 609" name="T14"/>
              <a:gd fmla="*/ 84035 h 559" name="T15"/>
              <a:gd fmla="*/ 114390 w 609" name="T16"/>
              <a:gd fmla="*/ 165546 h 559" name="T17"/>
              <a:gd fmla="*/ 58634 w 609" name="T18"/>
              <a:gd fmla="*/ 63477 h 559" name="T19"/>
              <a:gd fmla="*/ 58634 w 609" name="T20"/>
              <a:gd fmla="*/ 63477 h 559" name="T21"/>
              <a:gd fmla="*/ 38130 w 609" name="T22"/>
              <a:gd fmla="*/ 84035 h 559" name="T23"/>
              <a:gd fmla="*/ 58634 w 609" name="T24"/>
              <a:gd fmla="*/ 104233 h 559" name="T25"/>
              <a:gd fmla="*/ 78778 w 609" name="T26"/>
              <a:gd fmla="*/ 84035 h 559" name="T27"/>
              <a:gd fmla="*/ 58634 w 609" name="T28"/>
              <a:gd fmla="*/ 63477 h 559" name="T29"/>
              <a:gd fmla="*/ 109354 w 609" name="T30"/>
              <a:gd fmla="*/ 63477 h 559" name="T31"/>
              <a:gd fmla="*/ 109354 w 609" name="T32"/>
              <a:gd fmla="*/ 63477 h 559" name="T33"/>
              <a:gd fmla="*/ 88850 w 609" name="T34"/>
              <a:gd fmla="*/ 84035 h 559" name="T35"/>
              <a:gd fmla="*/ 109354 w 609" name="T36"/>
              <a:gd fmla="*/ 104233 h 559" name="T37"/>
              <a:gd fmla="*/ 129857 w 609" name="T38"/>
              <a:gd fmla="*/ 84035 h 559" name="T39"/>
              <a:gd fmla="*/ 109354 w 609" name="T40"/>
              <a:gd fmla="*/ 63477 h 559" name="T41"/>
              <a:gd fmla="*/ 160074 w 609" name="T42"/>
              <a:gd fmla="*/ 63477 h 559" name="T43"/>
              <a:gd fmla="*/ 160074 w 609" name="T44"/>
              <a:gd fmla="*/ 63477 h 559" name="T45"/>
              <a:gd fmla="*/ 139929 w 609" name="T46"/>
              <a:gd fmla="*/ 84035 h 559" name="T47"/>
              <a:gd fmla="*/ 160074 w 609" name="T48"/>
              <a:gd fmla="*/ 104233 h 559" name="T49"/>
              <a:gd fmla="*/ 180577 w 609" name="T50"/>
              <a:gd fmla="*/ 84035 h 559" name="T51"/>
              <a:gd fmla="*/ 160074 w 609" name="T52"/>
              <a:gd fmla="*/ 63477 h 559"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559" w="609">
                <a:moveTo>
                  <a:pt x="318" y="459"/>
                </a:moveTo>
                <a:lnTo>
                  <a:pt x="318" y="459"/>
                </a:lnTo>
                <a:cubicBezTo>
                  <a:pt x="297" y="459"/>
                  <a:pt x="276" y="452"/>
                  <a:pt x="254" y="452"/>
                </a:cubicBezTo>
                <a:cubicBezTo>
                  <a:pt x="177" y="558"/>
                  <a:pt x="43" y="537"/>
                  <a:pt x="43" y="537"/>
                </a:cubicBezTo>
                <a:cubicBezTo>
                  <a:pt x="134" y="494"/>
                  <a:pt x="134" y="417"/>
                  <a:pt x="120" y="410"/>
                </a:cubicBezTo>
                <a:cubicBezTo>
                  <a:pt x="43" y="367"/>
                  <a:pt x="0" y="303"/>
                  <a:pt x="0" y="233"/>
                </a:cubicBezTo>
                <a:cubicBezTo>
                  <a:pt x="0" y="106"/>
                  <a:pt x="141" y="0"/>
                  <a:pt x="318" y="0"/>
                </a:cubicBezTo>
                <a:cubicBezTo>
                  <a:pt x="495" y="0"/>
                  <a:pt x="608" y="106"/>
                  <a:pt x="608" y="233"/>
                </a:cubicBezTo>
                <a:cubicBezTo>
                  <a:pt x="608" y="360"/>
                  <a:pt x="495" y="459"/>
                  <a:pt x="318" y="459"/>
                </a:cubicBezTo>
                <a:close/>
                <a:moveTo>
                  <a:pt x="163" y="176"/>
                </a:moveTo>
                <a:lnTo>
                  <a:pt x="163" y="176"/>
                </a:lnTo>
                <a:cubicBezTo>
                  <a:pt x="134" y="176"/>
                  <a:pt x="106" y="204"/>
                  <a:pt x="106" y="233"/>
                </a:cubicBezTo>
                <a:cubicBezTo>
                  <a:pt x="106" y="268"/>
                  <a:pt x="134" y="289"/>
                  <a:pt x="163" y="289"/>
                </a:cubicBezTo>
                <a:cubicBezTo>
                  <a:pt x="191" y="289"/>
                  <a:pt x="219" y="268"/>
                  <a:pt x="219" y="233"/>
                </a:cubicBezTo>
                <a:cubicBezTo>
                  <a:pt x="219" y="204"/>
                  <a:pt x="191" y="176"/>
                  <a:pt x="163" y="176"/>
                </a:cubicBezTo>
                <a:close/>
                <a:moveTo>
                  <a:pt x="304" y="176"/>
                </a:moveTo>
                <a:lnTo>
                  <a:pt x="304" y="176"/>
                </a:lnTo>
                <a:cubicBezTo>
                  <a:pt x="276" y="176"/>
                  <a:pt x="247" y="204"/>
                  <a:pt x="247" y="233"/>
                </a:cubicBezTo>
                <a:cubicBezTo>
                  <a:pt x="247" y="268"/>
                  <a:pt x="276" y="289"/>
                  <a:pt x="304" y="289"/>
                </a:cubicBezTo>
                <a:cubicBezTo>
                  <a:pt x="332" y="289"/>
                  <a:pt x="361" y="268"/>
                  <a:pt x="361" y="233"/>
                </a:cubicBezTo>
                <a:cubicBezTo>
                  <a:pt x="361" y="204"/>
                  <a:pt x="332" y="176"/>
                  <a:pt x="304" y="176"/>
                </a:cubicBezTo>
                <a:close/>
                <a:moveTo>
                  <a:pt x="445" y="176"/>
                </a:moveTo>
                <a:lnTo>
                  <a:pt x="445" y="176"/>
                </a:lnTo>
                <a:cubicBezTo>
                  <a:pt x="417" y="176"/>
                  <a:pt x="389" y="204"/>
                  <a:pt x="389" y="233"/>
                </a:cubicBezTo>
                <a:cubicBezTo>
                  <a:pt x="389" y="268"/>
                  <a:pt x="417" y="289"/>
                  <a:pt x="445" y="289"/>
                </a:cubicBezTo>
                <a:cubicBezTo>
                  <a:pt x="474" y="289"/>
                  <a:pt x="502" y="268"/>
                  <a:pt x="502" y="233"/>
                </a:cubicBezTo>
                <a:cubicBezTo>
                  <a:pt x="502" y="204"/>
                  <a:pt x="474" y="176"/>
                  <a:pt x="445" y="176"/>
                </a:cubicBezTo>
                <a:close/>
              </a:path>
            </a:pathLst>
          </a:custGeom>
          <a:solidFill>
            <a:srgbClr val="FFFFFF"/>
          </a:solidFill>
          <a:ln>
            <a:noFill/>
          </a:ln>
          <a:effectLst/>
          <a:extLst/>
        </p:spPr>
        <p:txBody>
          <a:bodyPr anchor="ctr" wrap="none"/>
          <a:lstStyle/>
          <a:p>
            <a:pPr eaLnBrk="1" hangingPunct="1">
              <a:defRPr/>
            </a:pPr>
            <a:endParaRPr altLang="en-US" lang="zh-CN">
              <a:latin typeface="Arial"/>
              <a:ea typeface="微软雅黑"/>
              <a:sym typeface="Arial"/>
            </a:endParaRPr>
          </a:p>
        </p:txBody>
      </p:sp>
      <p:sp>
        <p:nvSpPr>
          <p:cNvPr id="17" name="Freeform 23"/>
          <p:cNvSpPr>
            <a:spLocks noChangeArrowheads="1"/>
          </p:cNvSpPr>
          <p:nvPr/>
        </p:nvSpPr>
        <p:spPr bwMode="auto">
          <a:xfrm>
            <a:off x="3545956" y="4958069"/>
            <a:ext cx="259582" cy="282062"/>
          </a:xfrm>
          <a:custGeom>
            <a:gdLst>
              <a:gd fmla="*/ 170950 w 559" name="T0"/>
              <a:gd fmla="*/ 114394 h 609" name="T1"/>
              <a:gd fmla="*/ 170950 w 559" name="T2"/>
              <a:gd fmla="*/ 114394 h 609" name="T3"/>
              <a:gd fmla="*/ 201245 w 559" name="T4"/>
              <a:gd fmla="*/ 160079 h 609" name="T5"/>
              <a:gd fmla="*/ 186098 w 559" name="T6"/>
              <a:gd fmla="*/ 190656 h 609" name="T7"/>
              <a:gd fmla="*/ 150393 w 559" name="T8"/>
              <a:gd fmla="*/ 215837 h 609" name="T9"/>
              <a:gd fmla="*/ 112164 w 559" name="T10"/>
              <a:gd fmla="*/ 208283 h 609" name="T11"/>
              <a:gd fmla="*/ 73934 w 559" name="T12"/>
              <a:gd fmla="*/ 215837 h 609" name="T13"/>
              <a:gd fmla="*/ 35705 w 559" name="T14"/>
              <a:gd fmla="*/ 190656 h 609" name="T15"/>
              <a:gd fmla="*/ 23082 w 559" name="T16"/>
              <a:gd fmla="*/ 81299 h 609" name="T17"/>
              <a:gd fmla="*/ 68885 w 559" name="T18"/>
              <a:gd fmla="*/ 53240 h 609" name="T19"/>
              <a:gd fmla="*/ 109639 w 559" name="T20"/>
              <a:gd fmla="*/ 63312 h 609" name="T21"/>
              <a:gd fmla="*/ 152918 w 559" name="T22"/>
              <a:gd fmla="*/ 53240 h 609" name="T23"/>
              <a:gd fmla="*/ 196196 w 559" name="T24"/>
              <a:gd fmla="*/ 73744 h 609" name="T25"/>
              <a:gd fmla="*/ 170950 w 559" name="T26"/>
              <a:gd fmla="*/ 114394 h 609" name="T27"/>
              <a:gd fmla="*/ 107114 w 559" name="T28"/>
              <a:gd fmla="*/ 50722 h 609" name="T29"/>
              <a:gd fmla="*/ 107114 w 559" name="T30"/>
              <a:gd fmla="*/ 50722 h 609" name="T31"/>
              <a:gd fmla="*/ 119737 w 559" name="T32"/>
              <a:gd fmla="*/ 15109 h 609" name="T33"/>
              <a:gd fmla="*/ 152918 w 559" name="T34"/>
              <a:gd fmla="*/ 0 h 609" name="T35"/>
              <a:gd fmla="*/ 140295 w 559" name="T36"/>
              <a:gd fmla="*/ 35613 h 609" name="T37"/>
              <a:gd fmla="*/ 107114 w 559" name="T38"/>
              <a:gd fmla="*/ 50722 h 609"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609" w="559">
                <a:moveTo>
                  <a:pt x="474" y="318"/>
                </a:moveTo>
                <a:lnTo>
                  <a:pt x="474" y="318"/>
                </a:lnTo>
                <a:cubicBezTo>
                  <a:pt x="474" y="410"/>
                  <a:pt x="558" y="445"/>
                  <a:pt x="558" y="445"/>
                </a:cubicBezTo>
                <a:cubicBezTo>
                  <a:pt x="558" y="445"/>
                  <a:pt x="544" y="487"/>
                  <a:pt x="516" y="530"/>
                </a:cubicBezTo>
                <a:cubicBezTo>
                  <a:pt x="488" y="565"/>
                  <a:pt x="460" y="600"/>
                  <a:pt x="417" y="600"/>
                </a:cubicBezTo>
                <a:cubicBezTo>
                  <a:pt x="375" y="600"/>
                  <a:pt x="361" y="579"/>
                  <a:pt x="311" y="579"/>
                </a:cubicBezTo>
                <a:cubicBezTo>
                  <a:pt x="262" y="579"/>
                  <a:pt x="247" y="600"/>
                  <a:pt x="205" y="600"/>
                </a:cubicBezTo>
                <a:cubicBezTo>
                  <a:pt x="163" y="608"/>
                  <a:pt x="127" y="565"/>
                  <a:pt x="99" y="530"/>
                </a:cubicBezTo>
                <a:cubicBezTo>
                  <a:pt x="43" y="452"/>
                  <a:pt x="0" y="318"/>
                  <a:pt x="64" y="226"/>
                </a:cubicBezTo>
                <a:cubicBezTo>
                  <a:pt x="92" y="176"/>
                  <a:pt x="142" y="148"/>
                  <a:pt x="191" y="148"/>
                </a:cubicBezTo>
                <a:cubicBezTo>
                  <a:pt x="233" y="148"/>
                  <a:pt x="276" y="176"/>
                  <a:pt x="304" y="176"/>
                </a:cubicBezTo>
                <a:cubicBezTo>
                  <a:pt x="325" y="176"/>
                  <a:pt x="375" y="141"/>
                  <a:pt x="424" y="148"/>
                </a:cubicBezTo>
                <a:cubicBezTo>
                  <a:pt x="445" y="148"/>
                  <a:pt x="509" y="155"/>
                  <a:pt x="544" y="205"/>
                </a:cubicBezTo>
                <a:cubicBezTo>
                  <a:pt x="544" y="205"/>
                  <a:pt x="474" y="247"/>
                  <a:pt x="474" y="318"/>
                </a:cubicBezTo>
                <a:close/>
                <a:moveTo>
                  <a:pt x="297" y="141"/>
                </a:moveTo>
                <a:lnTo>
                  <a:pt x="297" y="141"/>
                </a:lnTo>
                <a:cubicBezTo>
                  <a:pt x="290" y="106"/>
                  <a:pt x="311" y="71"/>
                  <a:pt x="332" y="42"/>
                </a:cubicBezTo>
                <a:cubicBezTo>
                  <a:pt x="354" y="21"/>
                  <a:pt x="396" y="0"/>
                  <a:pt x="424" y="0"/>
                </a:cubicBezTo>
                <a:cubicBezTo>
                  <a:pt x="431" y="35"/>
                  <a:pt x="417" y="71"/>
                  <a:pt x="389" y="99"/>
                </a:cubicBezTo>
                <a:cubicBezTo>
                  <a:pt x="368" y="120"/>
                  <a:pt x="332" y="141"/>
                  <a:pt x="297" y="141"/>
                </a:cubicBezTo>
                <a:close/>
              </a:path>
            </a:pathLst>
          </a:custGeom>
          <a:solidFill>
            <a:srgbClr val="FFFFFF"/>
          </a:solidFill>
          <a:ln>
            <a:noFill/>
          </a:ln>
          <a:effectLst/>
          <a:extLst/>
        </p:spPr>
        <p:txBody>
          <a:bodyPr anchor="ctr" wrap="none"/>
          <a:lstStyle/>
          <a:p>
            <a:pPr eaLnBrk="1" hangingPunct="1">
              <a:defRPr/>
            </a:pPr>
            <a:endParaRPr altLang="en-US" lang="zh-CN">
              <a:latin typeface="Arial"/>
              <a:ea typeface="微软雅黑"/>
              <a:sym typeface="Arial"/>
            </a:endParaRPr>
          </a:p>
        </p:txBody>
      </p:sp>
    </p:spTree>
    <p:extLst>
      <p:ext uri="{BB962C8B-B14F-4D97-AF65-F5344CB8AC3E}">
        <p14:creationId val="215988025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fill="hold" grpId="0" id="5" nodeType="withEffect" presetClass="entr" presetID="2" presetSubtype="9">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1000" fill="hold" id="7"/>
                                        <p:tgtEl>
                                          <p:spTgt spid="12"/>
                                        </p:tgtEl>
                                        <p:attrNameLst>
                                          <p:attrName>ppt_x</p:attrName>
                                        </p:attrNameLst>
                                      </p:cBhvr>
                                      <p:tavLst>
                                        <p:tav tm="0">
                                          <p:val>
                                            <p:strVal val="0-#ppt_w/2"/>
                                          </p:val>
                                        </p:tav>
                                        <p:tav tm="100000">
                                          <p:val>
                                            <p:strVal val="#ppt_x"/>
                                          </p:val>
                                        </p:tav>
                                      </p:tavLst>
                                    </p:anim>
                                    <p:anim calcmode="lin" valueType="num">
                                      <p:cBhvr additive="base">
                                        <p:cTn dur="1000" fill="hold" id="8"/>
                                        <p:tgtEl>
                                          <p:spTgt spid="12"/>
                                        </p:tgtEl>
                                        <p:attrNameLst>
                                          <p:attrName>ppt_y</p:attrName>
                                        </p:attrNameLst>
                                      </p:cBhvr>
                                      <p:tavLst>
                                        <p:tav tm="0">
                                          <p:val>
                                            <p:strVal val="0-#ppt_h/2"/>
                                          </p:val>
                                        </p:tav>
                                        <p:tav tm="100000">
                                          <p:val>
                                            <p:strVal val="#ppt_y"/>
                                          </p:val>
                                        </p:tav>
                                      </p:tavLst>
                                    </p:anim>
                                  </p:childTnLst>
                                </p:cTn>
                              </p:par>
                              <p:par>
                                <p:cTn accel="50000" fill="hold" id="9" nodeType="withEffect" presetClass="entr" presetID="2" presetSubtype="9">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1000" fill="hold" id="11"/>
                                        <p:tgtEl>
                                          <p:spTgt spid="2"/>
                                        </p:tgtEl>
                                        <p:attrNameLst>
                                          <p:attrName>ppt_x</p:attrName>
                                        </p:attrNameLst>
                                      </p:cBhvr>
                                      <p:tavLst>
                                        <p:tav tm="0">
                                          <p:val>
                                            <p:strVal val="0-#ppt_w/2"/>
                                          </p:val>
                                        </p:tav>
                                        <p:tav tm="100000">
                                          <p:val>
                                            <p:strVal val="#ppt_x"/>
                                          </p:val>
                                        </p:tav>
                                      </p:tavLst>
                                    </p:anim>
                                    <p:anim calcmode="lin" valueType="num">
                                      <p:cBhvr additive="base">
                                        <p:cTn dur="1000" fill="hold" id="12"/>
                                        <p:tgtEl>
                                          <p:spTgt spid="2"/>
                                        </p:tgtEl>
                                        <p:attrNameLst>
                                          <p:attrName>ppt_y</p:attrName>
                                        </p:attrNameLst>
                                      </p:cBhvr>
                                      <p:tavLst>
                                        <p:tav tm="0">
                                          <p:val>
                                            <p:strVal val="0-#ppt_h/2"/>
                                          </p:val>
                                        </p:tav>
                                        <p:tav tm="100000">
                                          <p:val>
                                            <p:strVal val="#ppt_y"/>
                                          </p:val>
                                        </p:tav>
                                      </p:tavLst>
                                    </p:anim>
                                  </p:childTnLst>
                                </p:cTn>
                              </p:par>
                              <p:par>
                                <p:cTn accel="50000" fill="hold" grpId="0" id="13" nodeType="withEffect" presetClass="entr" presetID="2" presetSubtype="9">
                                  <p:stCondLst>
                                    <p:cond delay="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1000" fill="hold" id="15"/>
                                        <p:tgtEl>
                                          <p:spTgt spid="3"/>
                                        </p:tgtEl>
                                        <p:attrNameLst>
                                          <p:attrName>ppt_x</p:attrName>
                                        </p:attrNameLst>
                                      </p:cBhvr>
                                      <p:tavLst>
                                        <p:tav tm="0">
                                          <p:val>
                                            <p:strVal val="0-#ppt_w/2"/>
                                          </p:val>
                                        </p:tav>
                                        <p:tav tm="100000">
                                          <p:val>
                                            <p:strVal val="#ppt_x"/>
                                          </p:val>
                                        </p:tav>
                                      </p:tavLst>
                                    </p:anim>
                                    <p:anim calcmode="lin" valueType="num">
                                      <p:cBhvr additive="base">
                                        <p:cTn dur="1000" fill="hold" id="16"/>
                                        <p:tgtEl>
                                          <p:spTgt spid="3"/>
                                        </p:tgtEl>
                                        <p:attrNameLst>
                                          <p:attrName>ppt_y</p:attrName>
                                        </p:attrNameLst>
                                      </p:cBhvr>
                                      <p:tavLst>
                                        <p:tav tm="0">
                                          <p:val>
                                            <p:strVal val="0-#ppt_h/2"/>
                                          </p:val>
                                        </p:tav>
                                        <p:tav tm="100000">
                                          <p:val>
                                            <p:strVal val="#ppt_y"/>
                                          </p:val>
                                        </p:tav>
                                      </p:tavLst>
                                    </p:anim>
                                  </p:childTnLst>
                                </p:cTn>
                              </p:par>
                              <p:par>
                                <p:cTn accel="50000" fill="hold" grpId="0" id="17" nodeType="withEffect" presetClass="entr" presetID="2" presetSubtype="9">
                                  <p:stCondLst>
                                    <p:cond delay="0"/>
                                  </p:stCondLst>
                                  <p:childTnLst>
                                    <p:set>
                                      <p:cBhvr>
                                        <p:cTn dur="1" fill="hold" id="18">
                                          <p:stCondLst>
                                            <p:cond delay="0"/>
                                          </p:stCondLst>
                                        </p:cTn>
                                        <p:tgtEl>
                                          <p:spTgt spid="4"/>
                                        </p:tgtEl>
                                        <p:attrNameLst>
                                          <p:attrName>style.visibility</p:attrName>
                                        </p:attrNameLst>
                                      </p:cBhvr>
                                      <p:to>
                                        <p:strVal val="visible"/>
                                      </p:to>
                                    </p:set>
                                    <p:anim calcmode="lin" valueType="num">
                                      <p:cBhvr additive="base">
                                        <p:cTn dur="1000" fill="hold" id="19"/>
                                        <p:tgtEl>
                                          <p:spTgt spid="4"/>
                                        </p:tgtEl>
                                        <p:attrNameLst>
                                          <p:attrName>ppt_x</p:attrName>
                                        </p:attrNameLst>
                                      </p:cBhvr>
                                      <p:tavLst>
                                        <p:tav tm="0">
                                          <p:val>
                                            <p:strVal val="0-#ppt_w/2"/>
                                          </p:val>
                                        </p:tav>
                                        <p:tav tm="100000">
                                          <p:val>
                                            <p:strVal val="#ppt_x"/>
                                          </p:val>
                                        </p:tav>
                                      </p:tavLst>
                                    </p:anim>
                                    <p:anim calcmode="lin" valueType="num">
                                      <p:cBhvr additive="base">
                                        <p:cTn dur="1000" fill="hold" id="20"/>
                                        <p:tgtEl>
                                          <p:spTgt spid="4"/>
                                        </p:tgtEl>
                                        <p:attrNameLst>
                                          <p:attrName>ppt_y</p:attrName>
                                        </p:attrNameLst>
                                      </p:cBhvr>
                                      <p:tavLst>
                                        <p:tav tm="0">
                                          <p:val>
                                            <p:strVal val="0-#ppt_h/2"/>
                                          </p:val>
                                        </p:tav>
                                        <p:tav tm="100000">
                                          <p:val>
                                            <p:strVal val="#ppt_y"/>
                                          </p:val>
                                        </p:tav>
                                      </p:tavLst>
                                    </p:anim>
                                  </p:childTnLst>
                                </p:cTn>
                              </p:par>
                              <p:par>
                                <p:cTn accel="50000" fill="hold" grpId="0" id="21" nodeType="withEffect" presetClass="entr" presetID="2" presetSubtype="9">
                                  <p:stCondLst>
                                    <p:cond delay="0"/>
                                  </p:stCondLst>
                                  <p:childTnLst>
                                    <p:set>
                                      <p:cBhvr>
                                        <p:cTn dur="1" fill="hold" id="22">
                                          <p:stCondLst>
                                            <p:cond delay="0"/>
                                          </p:stCondLst>
                                        </p:cTn>
                                        <p:tgtEl>
                                          <p:spTgt spid="5"/>
                                        </p:tgtEl>
                                        <p:attrNameLst>
                                          <p:attrName>style.visibility</p:attrName>
                                        </p:attrNameLst>
                                      </p:cBhvr>
                                      <p:to>
                                        <p:strVal val="visible"/>
                                      </p:to>
                                    </p:set>
                                    <p:anim calcmode="lin" valueType="num">
                                      <p:cBhvr additive="base">
                                        <p:cTn dur="1000" fill="hold" id="23"/>
                                        <p:tgtEl>
                                          <p:spTgt spid="5"/>
                                        </p:tgtEl>
                                        <p:attrNameLst>
                                          <p:attrName>ppt_x</p:attrName>
                                        </p:attrNameLst>
                                      </p:cBhvr>
                                      <p:tavLst>
                                        <p:tav tm="0">
                                          <p:val>
                                            <p:strVal val="0-#ppt_w/2"/>
                                          </p:val>
                                        </p:tav>
                                        <p:tav tm="100000">
                                          <p:val>
                                            <p:strVal val="#ppt_x"/>
                                          </p:val>
                                        </p:tav>
                                      </p:tavLst>
                                    </p:anim>
                                    <p:anim calcmode="lin" valueType="num">
                                      <p:cBhvr additive="base">
                                        <p:cTn dur="1000" fill="hold" id="24"/>
                                        <p:tgtEl>
                                          <p:spTgt spid="5"/>
                                        </p:tgtEl>
                                        <p:attrNameLst>
                                          <p:attrName>ppt_y</p:attrName>
                                        </p:attrNameLst>
                                      </p:cBhvr>
                                      <p:tavLst>
                                        <p:tav tm="0">
                                          <p:val>
                                            <p:strVal val="0-#ppt_h/2"/>
                                          </p:val>
                                        </p:tav>
                                        <p:tav tm="100000">
                                          <p:val>
                                            <p:strVal val="#ppt_y"/>
                                          </p:val>
                                        </p:tav>
                                      </p:tavLst>
                                    </p:anim>
                                  </p:childTnLst>
                                </p:cTn>
                              </p:par>
                              <p:par>
                                <p:cTn accel="50000" fill="hold" grpId="0" id="25" nodeType="withEffect" presetClass="entr" presetID="2" presetSubtype="9">
                                  <p:stCondLst>
                                    <p:cond delay="0"/>
                                  </p:stCondLst>
                                  <p:childTnLst>
                                    <p:set>
                                      <p:cBhvr>
                                        <p:cTn dur="1" fill="hold" id="26">
                                          <p:stCondLst>
                                            <p:cond delay="0"/>
                                          </p:stCondLst>
                                        </p:cTn>
                                        <p:tgtEl>
                                          <p:spTgt spid="6"/>
                                        </p:tgtEl>
                                        <p:attrNameLst>
                                          <p:attrName>style.visibility</p:attrName>
                                        </p:attrNameLst>
                                      </p:cBhvr>
                                      <p:to>
                                        <p:strVal val="visible"/>
                                      </p:to>
                                    </p:set>
                                    <p:anim calcmode="lin" valueType="num">
                                      <p:cBhvr additive="base">
                                        <p:cTn dur="1000" fill="hold" id="27"/>
                                        <p:tgtEl>
                                          <p:spTgt spid="6"/>
                                        </p:tgtEl>
                                        <p:attrNameLst>
                                          <p:attrName>ppt_x</p:attrName>
                                        </p:attrNameLst>
                                      </p:cBhvr>
                                      <p:tavLst>
                                        <p:tav tm="0">
                                          <p:val>
                                            <p:strVal val="0-#ppt_w/2"/>
                                          </p:val>
                                        </p:tav>
                                        <p:tav tm="100000">
                                          <p:val>
                                            <p:strVal val="#ppt_x"/>
                                          </p:val>
                                        </p:tav>
                                      </p:tavLst>
                                    </p:anim>
                                    <p:anim calcmode="lin" valueType="num">
                                      <p:cBhvr additive="base">
                                        <p:cTn dur="1000" fill="hold" id="28"/>
                                        <p:tgtEl>
                                          <p:spTgt spid="6"/>
                                        </p:tgtEl>
                                        <p:attrNameLst>
                                          <p:attrName>ppt_y</p:attrName>
                                        </p:attrNameLst>
                                      </p:cBhvr>
                                      <p:tavLst>
                                        <p:tav tm="0">
                                          <p:val>
                                            <p:strVal val="0-#ppt_h/2"/>
                                          </p:val>
                                        </p:tav>
                                        <p:tav tm="100000">
                                          <p:val>
                                            <p:strVal val="#ppt_y"/>
                                          </p:val>
                                        </p:tav>
                                      </p:tavLst>
                                    </p:anim>
                                  </p:childTnLst>
                                </p:cTn>
                              </p:par>
                              <p:par>
                                <p:cTn accel="50000" fill="hold" grpId="0" id="29" nodeType="withEffect" presetClass="entr" presetID="2" presetSubtype="9">
                                  <p:stCondLst>
                                    <p:cond delay="0"/>
                                  </p:stCondLst>
                                  <p:childTnLst>
                                    <p:set>
                                      <p:cBhvr>
                                        <p:cTn dur="1" fill="hold" id="30">
                                          <p:stCondLst>
                                            <p:cond delay="0"/>
                                          </p:stCondLst>
                                        </p:cTn>
                                        <p:tgtEl>
                                          <p:spTgt spid="7"/>
                                        </p:tgtEl>
                                        <p:attrNameLst>
                                          <p:attrName>style.visibility</p:attrName>
                                        </p:attrNameLst>
                                      </p:cBhvr>
                                      <p:to>
                                        <p:strVal val="visible"/>
                                      </p:to>
                                    </p:set>
                                    <p:anim calcmode="lin" valueType="num">
                                      <p:cBhvr additive="base">
                                        <p:cTn dur="1000" fill="hold" id="31"/>
                                        <p:tgtEl>
                                          <p:spTgt spid="7"/>
                                        </p:tgtEl>
                                        <p:attrNameLst>
                                          <p:attrName>ppt_x</p:attrName>
                                        </p:attrNameLst>
                                      </p:cBhvr>
                                      <p:tavLst>
                                        <p:tav tm="0">
                                          <p:val>
                                            <p:strVal val="0-#ppt_w/2"/>
                                          </p:val>
                                        </p:tav>
                                        <p:tav tm="100000">
                                          <p:val>
                                            <p:strVal val="#ppt_x"/>
                                          </p:val>
                                        </p:tav>
                                      </p:tavLst>
                                    </p:anim>
                                    <p:anim calcmode="lin" valueType="num">
                                      <p:cBhvr additive="base">
                                        <p:cTn dur="1000" fill="hold" id="32"/>
                                        <p:tgtEl>
                                          <p:spTgt spid="7"/>
                                        </p:tgtEl>
                                        <p:attrNameLst>
                                          <p:attrName>ppt_y</p:attrName>
                                        </p:attrNameLst>
                                      </p:cBhvr>
                                      <p:tavLst>
                                        <p:tav tm="0">
                                          <p:val>
                                            <p:strVal val="0-#ppt_h/2"/>
                                          </p:val>
                                        </p:tav>
                                        <p:tav tm="100000">
                                          <p:val>
                                            <p:strVal val="#ppt_y"/>
                                          </p:val>
                                        </p:tav>
                                      </p:tavLst>
                                    </p:anim>
                                  </p:childTnLst>
                                </p:cTn>
                              </p:par>
                              <p:par>
                                <p:cTn accel="50000" fill="hold" id="33" nodeType="withEffect" presetClass="entr" presetID="2" presetSubtype="9">
                                  <p:stCondLst>
                                    <p:cond delay="0"/>
                                  </p:stCondLst>
                                  <p:childTnLst>
                                    <p:set>
                                      <p:cBhvr>
                                        <p:cTn dur="1" fill="hold" id="34">
                                          <p:stCondLst>
                                            <p:cond delay="0"/>
                                          </p:stCondLst>
                                        </p:cTn>
                                        <p:tgtEl>
                                          <p:spTgt spid="8"/>
                                        </p:tgtEl>
                                        <p:attrNameLst>
                                          <p:attrName>style.visibility</p:attrName>
                                        </p:attrNameLst>
                                      </p:cBhvr>
                                      <p:to>
                                        <p:strVal val="visible"/>
                                      </p:to>
                                    </p:set>
                                    <p:anim calcmode="lin" valueType="num">
                                      <p:cBhvr additive="base">
                                        <p:cTn dur="1000" fill="hold" id="35"/>
                                        <p:tgtEl>
                                          <p:spTgt spid="8"/>
                                        </p:tgtEl>
                                        <p:attrNameLst>
                                          <p:attrName>ppt_x</p:attrName>
                                        </p:attrNameLst>
                                      </p:cBhvr>
                                      <p:tavLst>
                                        <p:tav tm="0">
                                          <p:val>
                                            <p:strVal val="0-#ppt_w/2"/>
                                          </p:val>
                                        </p:tav>
                                        <p:tav tm="100000">
                                          <p:val>
                                            <p:strVal val="#ppt_x"/>
                                          </p:val>
                                        </p:tav>
                                      </p:tavLst>
                                    </p:anim>
                                    <p:anim calcmode="lin" valueType="num">
                                      <p:cBhvr additive="base">
                                        <p:cTn dur="1000" fill="hold" id="36"/>
                                        <p:tgtEl>
                                          <p:spTgt spid="8"/>
                                        </p:tgtEl>
                                        <p:attrNameLst>
                                          <p:attrName>ppt_y</p:attrName>
                                        </p:attrNameLst>
                                      </p:cBhvr>
                                      <p:tavLst>
                                        <p:tav tm="0">
                                          <p:val>
                                            <p:strVal val="0-#ppt_h/2"/>
                                          </p:val>
                                        </p:tav>
                                        <p:tav tm="100000">
                                          <p:val>
                                            <p:strVal val="#ppt_y"/>
                                          </p:val>
                                        </p:tav>
                                      </p:tavLst>
                                    </p:anim>
                                  </p:childTnLst>
                                </p:cTn>
                              </p:par>
                              <p:par>
                                <p:cTn accel="50000" fill="hold" grpId="0" id="37" nodeType="withEffect" presetClass="entr" presetID="2" presetSubtype="9">
                                  <p:stCondLst>
                                    <p:cond delay="0"/>
                                  </p:stCondLst>
                                  <p:childTnLst>
                                    <p:set>
                                      <p:cBhvr>
                                        <p:cTn dur="1" fill="hold" id="38">
                                          <p:stCondLst>
                                            <p:cond delay="0"/>
                                          </p:stCondLst>
                                        </p:cTn>
                                        <p:tgtEl>
                                          <p:spTgt spid="9"/>
                                        </p:tgtEl>
                                        <p:attrNameLst>
                                          <p:attrName>style.visibility</p:attrName>
                                        </p:attrNameLst>
                                      </p:cBhvr>
                                      <p:to>
                                        <p:strVal val="visible"/>
                                      </p:to>
                                    </p:set>
                                    <p:anim calcmode="lin" valueType="num">
                                      <p:cBhvr additive="base">
                                        <p:cTn dur="1000" fill="hold" id="39"/>
                                        <p:tgtEl>
                                          <p:spTgt spid="9"/>
                                        </p:tgtEl>
                                        <p:attrNameLst>
                                          <p:attrName>ppt_x</p:attrName>
                                        </p:attrNameLst>
                                      </p:cBhvr>
                                      <p:tavLst>
                                        <p:tav tm="0">
                                          <p:val>
                                            <p:strVal val="0-#ppt_w/2"/>
                                          </p:val>
                                        </p:tav>
                                        <p:tav tm="100000">
                                          <p:val>
                                            <p:strVal val="#ppt_x"/>
                                          </p:val>
                                        </p:tav>
                                      </p:tavLst>
                                    </p:anim>
                                    <p:anim calcmode="lin" valueType="num">
                                      <p:cBhvr additive="base">
                                        <p:cTn dur="1000" fill="hold" id="40"/>
                                        <p:tgtEl>
                                          <p:spTgt spid="9"/>
                                        </p:tgtEl>
                                        <p:attrNameLst>
                                          <p:attrName>ppt_y</p:attrName>
                                        </p:attrNameLst>
                                      </p:cBhvr>
                                      <p:tavLst>
                                        <p:tav tm="0">
                                          <p:val>
                                            <p:strVal val="0-#ppt_h/2"/>
                                          </p:val>
                                        </p:tav>
                                        <p:tav tm="100000">
                                          <p:val>
                                            <p:strVal val="#ppt_y"/>
                                          </p:val>
                                        </p:tav>
                                      </p:tavLst>
                                    </p:anim>
                                  </p:childTnLst>
                                </p:cTn>
                              </p:par>
                              <p:par>
                                <p:cTn accel="50000" fill="hold" grpId="0" id="41" nodeType="withEffect" presetClass="entr" presetID="2" presetSubtype="9">
                                  <p:stCondLst>
                                    <p:cond delay="0"/>
                                  </p:stCondLst>
                                  <p:childTnLst>
                                    <p:set>
                                      <p:cBhvr>
                                        <p:cTn dur="1" fill="hold" id="42">
                                          <p:stCondLst>
                                            <p:cond delay="0"/>
                                          </p:stCondLst>
                                        </p:cTn>
                                        <p:tgtEl>
                                          <p:spTgt spid="10"/>
                                        </p:tgtEl>
                                        <p:attrNameLst>
                                          <p:attrName>style.visibility</p:attrName>
                                        </p:attrNameLst>
                                      </p:cBhvr>
                                      <p:to>
                                        <p:strVal val="visible"/>
                                      </p:to>
                                    </p:set>
                                    <p:anim calcmode="lin" valueType="num">
                                      <p:cBhvr additive="base">
                                        <p:cTn dur="1000" fill="hold" id="43"/>
                                        <p:tgtEl>
                                          <p:spTgt spid="10"/>
                                        </p:tgtEl>
                                        <p:attrNameLst>
                                          <p:attrName>ppt_x</p:attrName>
                                        </p:attrNameLst>
                                      </p:cBhvr>
                                      <p:tavLst>
                                        <p:tav tm="0">
                                          <p:val>
                                            <p:strVal val="0-#ppt_w/2"/>
                                          </p:val>
                                        </p:tav>
                                        <p:tav tm="100000">
                                          <p:val>
                                            <p:strVal val="#ppt_x"/>
                                          </p:val>
                                        </p:tav>
                                      </p:tavLst>
                                    </p:anim>
                                    <p:anim calcmode="lin" valueType="num">
                                      <p:cBhvr additive="base">
                                        <p:cTn dur="1000" fill="hold" id="44"/>
                                        <p:tgtEl>
                                          <p:spTgt spid="10"/>
                                        </p:tgtEl>
                                        <p:attrNameLst>
                                          <p:attrName>ppt_y</p:attrName>
                                        </p:attrNameLst>
                                      </p:cBhvr>
                                      <p:tavLst>
                                        <p:tav tm="0">
                                          <p:val>
                                            <p:strVal val="0-#ppt_h/2"/>
                                          </p:val>
                                        </p:tav>
                                        <p:tav tm="100000">
                                          <p:val>
                                            <p:strVal val="#ppt_y"/>
                                          </p:val>
                                        </p:tav>
                                      </p:tavLst>
                                    </p:anim>
                                  </p:childTnLst>
                                </p:cTn>
                              </p:par>
                              <p:par>
                                <p:cTn accel="50000" fill="hold" grpId="0" id="45" nodeType="withEffect" presetClass="entr" presetID="2" presetSubtype="9">
                                  <p:stCondLst>
                                    <p:cond delay="0"/>
                                  </p:stCondLst>
                                  <p:childTnLst>
                                    <p:set>
                                      <p:cBhvr>
                                        <p:cTn dur="1" fill="hold" id="46">
                                          <p:stCondLst>
                                            <p:cond delay="0"/>
                                          </p:stCondLst>
                                        </p:cTn>
                                        <p:tgtEl>
                                          <p:spTgt spid="11"/>
                                        </p:tgtEl>
                                        <p:attrNameLst>
                                          <p:attrName>style.visibility</p:attrName>
                                        </p:attrNameLst>
                                      </p:cBhvr>
                                      <p:to>
                                        <p:strVal val="visible"/>
                                      </p:to>
                                    </p:set>
                                    <p:anim calcmode="lin" valueType="num">
                                      <p:cBhvr additive="base">
                                        <p:cTn dur="1000" fill="hold" id="47"/>
                                        <p:tgtEl>
                                          <p:spTgt spid="11"/>
                                        </p:tgtEl>
                                        <p:attrNameLst>
                                          <p:attrName>ppt_x</p:attrName>
                                        </p:attrNameLst>
                                      </p:cBhvr>
                                      <p:tavLst>
                                        <p:tav tm="0">
                                          <p:val>
                                            <p:strVal val="0-#ppt_w/2"/>
                                          </p:val>
                                        </p:tav>
                                        <p:tav tm="100000">
                                          <p:val>
                                            <p:strVal val="#ppt_x"/>
                                          </p:val>
                                        </p:tav>
                                      </p:tavLst>
                                    </p:anim>
                                    <p:anim calcmode="lin" valueType="num">
                                      <p:cBhvr additive="base">
                                        <p:cTn dur="1000" fill="hold" id="48"/>
                                        <p:tgtEl>
                                          <p:spTgt spid="11"/>
                                        </p:tgtEl>
                                        <p:attrNameLst>
                                          <p:attrName>ppt_y</p:attrName>
                                        </p:attrNameLst>
                                      </p:cBhvr>
                                      <p:tavLst>
                                        <p:tav tm="0">
                                          <p:val>
                                            <p:strVal val="0-#ppt_h/2"/>
                                          </p:val>
                                        </p:tav>
                                        <p:tav tm="100000">
                                          <p:val>
                                            <p:strVal val="#ppt_y"/>
                                          </p:val>
                                        </p:tav>
                                      </p:tavLst>
                                    </p:anim>
                                  </p:childTnLst>
                                </p:cTn>
                              </p:par>
                              <p:par>
                                <p:cTn accel="50000" fill="hold" grpId="0" id="49" nodeType="withEffect" presetClass="entr" presetID="2" presetSubtype="9">
                                  <p:stCondLst>
                                    <p:cond delay="0"/>
                                  </p:stCondLst>
                                  <p:childTnLst>
                                    <p:set>
                                      <p:cBhvr>
                                        <p:cTn dur="1" fill="hold" id="50">
                                          <p:stCondLst>
                                            <p:cond delay="0"/>
                                          </p:stCondLst>
                                        </p:cTn>
                                        <p:tgtEl>
                                          <p:spTgt spid="13"/>
                                        </p:tgtEl>
                                        <p:attrNameLst>
                                          <p:attrName>style.visibility</p:attrName>
                                        </p:attrNameLst>
                                      </p:cBhvr>
                                      <p:to>
                                        <p:strVal val="visible"/>
                                      </p:to>
                                    </p:set>
                                    <p:anim calcmode="lin" valueType="num">
                                      <p:cBhvr additive="base">
                                        <p:cTn dur="1000" fill="hold" id="51"/>
                                        <p:tgtEl>
                                          <p:spTgt spid="13"/>
                                        </p:tgtEl>
                                        <p:attrNameLst>
                                          <p:attrName>ppt_x</p:attrName>
                                        </p:attrNameLst>
                                      </p:cBhvr>
                                      <p:tavLst>
                                        <p:tav tm="0">
                                          <p:val>
                                            <p:strVal val="0-#ppt_w/2"/>
                                          </p:val>
                                        </p:tav>
                                        <p:tav tm="100000">
                                          <p:val>
                                            <p:strVal val="#ppt_x"/>
                                          </p:val>
                                        </p:tav>
                                      </p:tavLst>
                                    </p:anim>
                                    <p:anim calcmode="lin" valueType="num">
                                      <p:cBhvr additive="base">
                                        <p:cTn dur="1000" fill="hold" id="52"/>
                                        <p:tgtEl>
                                          <p:spTgt spid="13"/>
                                        </p:tgtEl>
                                        <p:attrNameLst>
                                          <p:attrName>ppt_y</p:attrName>
                                        </p:attrNameLst>
                                      </p:cBhvr>
                                      <p:tavLst>
                                        <p:tav tm="0">
                                          <p:val>
                                            <p:strVal val="0-#ppt_h/2"/>
                                          </p:val>
                                        </p:tav>
                                        <p:tav tm="100000">
                                          <p:val>
                                            <p:strVal val="#ppt_y"/>
                                          </p:val>
                                        </p:tav>
                                      </p:tavLst>
                                    </p:anim>
                                  </p:childTnLst>
                                </p:cTn>
                              </p:par>
                              <p:par>
                                <p:cTn accel="50000" fill="hold" grpId="0" id="53" nodeType="withEffect" presetClass="entr" presetID="2" presetSubtype="9">
                                  <p:stCondLst>
                                    <p:cond delay="0"/>
                                  </p:stCondLst>
                                  <p:childTnLst>
                                    <p:set>
                                      <p:cBhvr>
                                        <p:cTn dur="1" fill="hold" id="54">
                                          <p:stCondLst>
                                            <p:cond delay="0"/>
                                          </p:stCondLst>
                                        </p:cTn>
                                        <p:tgtEl>
                                          <p:spTgt spid="14"/>
                                        </p:tgtEl>
                                        <p:attrNameLst>
                                          <p:attrName>style.visibility</p:attrName>
                                        </p:attrNameLst>
                                      </p:cBhvr>
                                      <p:to>
                                        <p:strVal val="visible"/>
                                      </p:to>
                                    </p:set>
                                    <p:anim calcmode="lin" valueType="num">
                                      <p:cBhvr additive="base">
                                        <p:cTn dur="1000" fill="hold" id="55"/>
                                        <p:tgtEl>
                                          <p:spTgt spid="14"/>
                                        </p:tgtEl>
                                        <p:attrNameLst>
                                          <p:attrName>ppt_x</p:attrName>
                                        </p:attrNameLst>
                                      </p:cBhvr>
                                      <p:tavLst>
                                        <p:tav tm="0">
                                          <p:val>
                                            <p:strVal val="0-#ppt_w/2"/>
                                          </p:val>
                                        </p:tav>
                                        <p:tav tm="100000">
                                          <p:val>
                                            <p:strVal val="#ppt_x"/>
                                          </p:val>
                                        </p:tav>
                                      </p:tavLst>
                                    </p:anim>
                                    <p:anim calcmode="lin" valueType="num">
                                      <p:cBhvr additive="base">
                                        <p:cTn dur="1000" fill="hold" id="56"/>
                                        <p:tgtEl>
                                          <p:spTgt spid="14"/>
                                        </p:tgtEl>
                                        <p:attrNameLst>
                                          <p:attrName>ppt_y</p:attrName>
                                        </p:attrNameLst>
                                      </p:cBhvr>
                                      <p:tavLst>
                                        <p:tav tm="0">
                                          <p:val>
                                            <p:strVal val="0-#ppt_h/2"/>
                                          </p:val>
                                        </p:tav>
                                        <p:tav tm="100000">
                                          <p:val>
                                            <p:strVal val="#ppt_y"/>
                                          </p:val>
                                        </p:tav>
                                      </p:tavLst>
                                    </p:anim>
                                  </p:childTnLst>
                                </p:cTn>
                              </p:par>
                              <p:par>
                                <p:cTn accel="50000" fill="hold" grpId="0" id="57" nodeType="withEffect" presetClass="entr" presetID="2" presetSubtype="9">
                                  <p:stCondLst>
                                    <p:cond delay="0"/>
                                  </p:stCondLst>
                                  <p:childTnLst>
                                    <p:set>
                                      <p:cBhvr>
                                        <p:cTn dur="1" fill="hold" id="58">
                                          <p:stCondLst>
                                            <p:cond delay="0"/>
                                          </p:stCondLst>
                                        </p:cTn>
                                        <p:tgtEl>
                                          <p:spTgt spid="15"/>
                                        </p:tgtEl>
                                        <p:attrNameLst>
                                          <p:attrName>style.visibility</p:attrName>
                                        </p:attrNameLst>
                                      </p:cBhvr>
                                      <p:to>
                                        <p:strVal val="visible"/>
                                      </p:to>
                                    </p:set>
                                    <p:anim calcmode="lin" valueType="num">
                                      <p:cBhvr additive="base">
                                        <p:cTn dur="1000" fill="hold" id="59"/>
                                        <p:tgtEl>
                                          <p:spTgt spid="15"/>
                                        </p:tgtEl>
                                        <p:attrNameLst>
                                          <p:attrName>ppt_x</p:attrName>
                                        </p:attrNameLst>
                                      </p:cBhvr>
                                      <p:tavLst>
                                        <p:tav tm="0">
                                          <p:val>
                                            <p:strVal val="0-#ppt_w/2"/>
                                          </p:val>
                                        </p:tav>
                                        <p:tav tm="100000">
                                          <p:val>
                                            <p:strVal val="#ppt_x"/>
                                          </p:val>
                                        </p:tav>
                                      </p:tavLst>
                                    </p:anim>
                                    <p:anim calcmode="lin" valueType="num">
                                      <p:cBhvr additive="base">
                                        <p:cTn dur="1000" fill="hold" id="60"/>
                                        <p:tgtEl>
                                          <p:spTgt spid="15"/>
                                        </p:tgtEl>
                                        <p:attrNameLst>
                                          <p:attrName>ppt_y</p:attrName>
                                        </p:attrNameLst>
                                      </p:cBhvr>
                                      <p:tavLst>
                                        <p:tav tm="0">
                                          <p:val>
                                            <p:strVal val="0-#ppt_h/2"/>
                                          </p:val>
                                        </p:tav>
                                        <p:tav tm="100000">
                                          <p:val>
                                            <p:strVal val="#ppt_y"/>
                                          </p:val>
                                        </p:tav>
                                      </p:tavLst>
                                    </p:anim>
                                  </p:childTnLst>
                                </p:cTn>
                              </p:par>
                              <p:par>
                                <p:cTn accel="50000" fill="hold" grpId="0" id="61" nodeType="withEffect" presetClass="entr" presetID="2" presetSubtype="9">
                                  <p:stCondLst>
                                    <p:cond delay="0"/>
                                  </p:stCondLst>
                                  <p:childTnLst>
                                    <p:set>
                                      <p:cBhvr>
                                        <p:cTn dur="1" fill="hold" id="62">
                                          <p:stCondLst>
                                            <p:cond delay="0"/>
                                          </p:stCondLst>
                                        </p:cTn>
                                        <p:tgtEl>
                                          <p:spTgt spid="16"/>
                                        </p:tgtEl>
                                        <p:attrNameLst>
                                          <p:attrName>style.visibility</p:attrName>
                                        </p:attrNameLst>
                                      </p:cBhvr>
                                      <p:to>
                                        <p:strVal val="visible"/>
                                      </p:to>
                                    </p:set>
                                    <p:anim calcmode="lin" valueType="num">
                                      <p:cBhvr additive="base">
                                        <p:cTn dur="1000" fill="hold" id="63"/>
                                        <p:tgtEl>
                                          <p:spTgt spid="16"/>
                                        </p:tgtEl>
                                        <p:attrNameLst>
                                          <p:attrName>ppt_x</p:attrName>
                                        </p:attrNameLst>
                                      </p:cBhvr>
                                      <p:tavLst>
                                        <p:tav tm="0">
                                          <p:val>
                                            <p:strVal val="0-#ppt_w/2"/>
                                          </p:val>
                                        </p:tav>
                                        <p:tav tm="100000">
                                          <p:val>
                                            <p:strVal val="#ppt_x"/>
                                          </p:val>
                                        </p:tav>
                                      </p:tavLst>
                                    </p:anim>
                                    <p:anim calcmode="lin" valueType="num">
                                      <p:cBhvr additive="base">
                                        <p:cTn dur="1000" fill="hold" id="64"/>
                                        <p:tgtEl>
                                          <p:spTgt spid="16"/>
                                        </p:tgtEl>
                                        <p:attrNameLst>
                                          <p:attrName>ppt_y</p:attrName>
                                        </p:attrNameLst>
                                      </p:cBhvr>
                                      <p:tavLst>
                                        <p:tav tm="0">
                                          <p:val>
                                            <p:strVal val="0-#ppt_h/2"/>
                                          </p:val>
                                        </p:tav>
                                        <p:tav tm="100000">
                                          <p:val>
                                            <p:strVal val="#ppt_y"/>
                                          </p:val>
                                        </p:tav>
                                      </p:tavLst>
                                    </p:anim>
                                  </p:childTnLst>
                                </p:cTn>
                              </p:par>
                              <p:par>
                                <p:cTn accel="50000" fill="hold" grpId="0" id="65" nodeType="withEffect" presetClass="entr" presetID="2" presetSubtype="9">
                                  <p:stCondLst>
                                    <p:cond delay="0"/>
                                  </p:stCondLst>
                                  <p:childTnLst>
                                    <p:set>
                                      <p:cBhvr>
                                        <p:cTn dur="1" fill="hold" id="66">
                                          <p:stCondLst>
                                            <p:cond delay="0"/>
                                          </p:stCondLst>
                                        </p:cTn>
                                        <p:tgtEl>
                                          <p:spTgt spid="17"/>
                                        </p:tgtEl>
                                        <p:attrNameLst>
                                          <p:attrName>style.visibility</p:attrName>
                                        </p:attrNameLst>
                                      </p:cBhvr>
                                      <p:to>
                                        <p:strVal val="visible"/>
                                      </p:to>
                                    </p:set>
                                    <p:anim calcmode="lin" valueType="num">
                                      <p:cBhvr additive="base">
                                        <p:cTn dur="1000" fill="hold" id="67"/>
                                        <p:tgtEl>
                                          <p:spTgt spid="17"/>
                                        </p:tgtEl>
                                        <p:attrNameLst>
                                          <p:attrName>ppt_x</p:attrName>
                                        </p:attrNameLst>
                                      </p:cBhvr>
                                      <p:tavLst>
                                        <p:tav tm="0">
                                          <p:val>
                                            <p:strVal val="0-#ppt_w/2"/>
                                          </p:val>
                                        </p:tav>
                                        <p:tav tm="100000">
                                          <p:val>
                                            <p:strVal val="#ppt_x"/>
                                          </p:val>
                                        </p:tav>
                                      </p:tavLst>
                                    </p:anim>
                                    <p:anim calcmode="lin" valueType="num">
                                      <p:cBhvr additive="base">
                                        <p:cTn dur="1000" fill="hold" id="68"/>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9"/>
      <p:bldP grpId="0" spid="10"/>
      <p:bldP grpId="0" spid="11"/>
      <p:bldP grpId="0" spid="12"/>
      <p:bldP grpId="0" spid="13"/>
      <p:bldP grpId="0" spid="14"/>
      <p:bldP grpId="0" spid="15"/>
      <p:bldP grpId="0" spid="16"/>
      <p:bldP grpId="0" spid="17"/>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2" name="图表 1"/>
          <p:cNvGraphicFramePr/>
          <p:nvPr>
            <p:extLst>
              <p:ext uri="{D42A27DB-BD31-4B8C-83A1-F6EECF244321}">
                <p14:modId val="462897754"/>
              </p:ext>
            </p:extLst>
          </p:nvPr>
        </p:nvGraphicFramePr>
        <p:xfrm>
          <a:off x="742950" y="1352549"/>
          <a:ext cx="10706100" cy="3988329"/>
        </p:xfrm>
        <a:graphic>
          <a:graphicData uri="http://schemas.openxmlformats.org/drawingml/2006/chart">
            <c:chart xmlns:c="http://schemas.openxmlformats.org/drawingml/2006/chart" r:id="rId2"/>
          </a:graphicData>
        </a:graphic>
      </p:graphicFrame>
      <p:sp>
        <p:nvSpPr>
          <p:cNvPr id="3" name="文本框 2"/>
          <p:cNvSpPr txBox="1"/>
          <p:nvPr/>
        </p:nvSpPr>
        <p:spPr>
          <a:xfrm>
            <a:off x="1205742" y="5850432"/>
            <a:ext cx="1020669" cy="335280"/>
          </a:xfrm>
          <a:prstGeom prst="rect">
            <a:avLst/>
          </a:prstGeom>
          <a:noFill/>
        </p:spPr>
        <p:txBody>
          <a:bodyPr rtlCol="0" wrap="square">
            <a:spAutoFit/>
          </a:bodyPr>
          <a:lstStyle/>
          <a:p>
            <a:pPr algn="ctr"/>
            <a:r>
              <a:rPr altLang="en-US" b="1" lang="zh-CN" smtClean="0" sz="1600">
                <a:latin typeface="Arial"/>
                <a:ea typeface="微软雅黑"/>
                <a:cs charset="-122" typeface="Microsoft YaHei"/>
                <a:sym typeface="Arial"/>
              </a:rPr>
              <a:t>添加标题</a:t>
            </a:r>
          </a:p>
        </p:txBody>
      </p:sp>
      <p:sp>
        <p:nvSpPr>
          <p:cNvPr id="4" name="文本框 3"/>
          <p:cNvSpPr txBox="1"/>
          <p:nvPr/>
        </p:nvSpPr>
        <p:spPr>
          <a:xfrm>
            <a:off x="2262412" y="5696545"/>
            <a:ext cx="3947888" cy="640080"/>
          </a:xfrm>
          <a:prstGeom prst="rect">
            <a:avLst/>
          </a:prstGeom>
          <a:noFill/>
        </p:spPr>
        <p:txBody>
          <a:bodyPr rtlCol="0" wrap="square">
            <a:spAutoFit/>
          </a:bodyPr>
          <a:lstStyle/>
          <a:p>
            <a:pPr>
              <a:lnSpc>
                <a:spcPct val="150000"/>
              </a:lnSpc>
            </a:pPr>
            <a:r>
              <a:rPr altLang="en-US" lang="zh-CN" sz="1200">
                <a:latin typeface="Arial"/>
                <a:ea typeface="微软雅黑"/>
                <a:sym typeface="Arial"/>
              </a:rPr>
              <a:t>此处省略许多字，此处省略许多字，此处省略许多字，此处省略许多字，此处省略许多字，此处省略许多字。</a:t>
            </a:r>
          </a:p>
        </p:txBody>
      </p:sp>
      <p:sp>
        <p:nvSpPr>
          <p:cNvPr id="5" name="矩形 4"/>
          <p:cNvSpPr/>
          <p:nvPr/>
        </p:nvSpPr>
        <p:spPr>
          <a:xfrm rot="16200000">
            <a:off x="1855837" y="6001710"/>
            <a:ext cx="72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6" name="任意多边形 5"/>
          <p:cNvSpPr>
            <a:spLocks noChangeAspect="1"/>
          </p:cNvSpPr>
          <p:nvPr/>
        </p:nvSpPr>
        <p:spPr>
          <a:xfrm flipH="1">
            <a:off x="830897" y="5839710"/>
            <a:ext cx="374845" cy="360000"/>
          </a:xfrm>
          <a:custGeom>
            <a:gdLst>
              <a:gd fmla="*/ 388270 w 749688" name="connsiteX0"/>
              <a:gd fmla="*/ 196450 h 720000" name="connsiteY0"/>
              <a:gd fmla="*/ 550212 w 749688" name="connsiteX1"/>
              <a:gd fmla="*/ 358450 h 720000" name="connsiteY1"/>
              <a:gd fmla="*/ 388270 w 749688" name="connsiteX2"/>
              <a:gd fmla="*/ 520450 h 720000" name="connsiteY2"/>
              <a:gd fmla="*/ 226327 w 749688" name="connsiteX3"/>
              <a:gd fmla="*/ 358450 h 720000" name="connsiteY3"/>
              <a:gd fmla="*/ 236632 w 749688" name="connsiteX4"/>
              <a:gd fmla="*/ 302486 h 720000" name="connsiteY4"/>
              <a:gd fmla="*/ 242521 w 749688" name="connsiteX5"/>
              <a:gd fmla="*/ 306905 h 720000" name="connsiteY5"/>
              <a:gd fmla="*/ 269021 w 749688" name="connsiteX6"/>
              <a:gd fmla="*/ 293650 h 720000" name="connsiteY6"/>
              <a:gd fmla="*/ 280799 w 749688" name="connsiteX7"/>
              <a:gd fmla="*/ 301014 h 720000" name="connsiteY7"/>
              <a:gd fmla="*/ 264604 w 749688" name="connsiteX8"/>
              <a:gd fmla="*/ 358450 h 720000" name="connsiteY8"/>
              <a:gd fmla="*/ 388270 w 749688" name="connsiteX9"/>
              <a:gd fmla="*/ 482159 h 720000" name="connsiteY9"/>
              <a:gd fmla="*/ 510463 w 749688" name="connsiteX10"/>
              <a:gd fmla="*/ 358450 h 720000" name="connsiteY10"/>
              <a:gd fmla="*/ 388270 w 749688" name="connsiteX11"/>
              <a:gd fmla="*/ 236214 h 720000" name="connsiteY11"/>
              <a:gd fmla="*/ 292576 w 749688" name="connsiteX12"/>
              <a:gd fmla="*/ 281868 h 720000" name="connsiteY12"/>
              <a:gd fmla="*/ 311715 w 749688" name="connsiteX13"/>
              <a:gd fmla="*/ 295123 h 720000" name="connsiteY13"/>
              <a:gd fmla="*/ 388270 w 749688" name="connsiteX14"/>
              <a:gd fmla="*/ 258305 h 720000" name="connsiteY14"/>
              <a:gd fmla="*/ 486907 w 749688" name="connsiteX15"/>
              <a:gd fmla="*/ 358450 h 720000" name="connsiteY15"/>
              <a:gd fmla="*/ 388270 w 749688" name="connsiteX16"/>
              <a:gd fmla="*/ 458596 h 720000" name="connsiteY16"/>
              <a:gd fmla="*/ 288160 w 749688" name="connsiteX17"/>
              <a:gd fmla="*/ 358450 h 720000" name="connsiteY17"/>
              <a:gd fmla="*/ 298465 w 749688" name="connsiteX18"/>
              <a:gd fmla="*/ 312796 h 720000" name="connsiteY18"/>
              <a:gd fmla="*/ 330854 w 749688" name="connsiteX19"/>
              <a:gd fmla="*/ 333414 h 720000" name="connsiteY19"/>
              <a:gd fmla="*/ 324965 w 749688" name="connsiteX20"/>
              <a:gd fmla="*/ 358450 h 720000" name="connsiteY20"/>
              <a:gd fmla="*/ 388270 w 749688" name="connsiteX21"/>
              <a:gd fmla="*/ 421777 h 720000" name="connsiteY21"/>
              <a:gd fmla="*/ 450102 w 749688" name="connsiteX22"/>
              <a:gd fmla="*/ 358450 h 720000" name="connsiteY22"/>
              <a:gd fmla="*/ 388270 w 749688" name="connsiteX23"/>
              <a:gd fmla="*/ 296596 h 720000" name="connsiteY23"/>
              <a:gd fmla="*/ 342631 w 749688" name="connsiteX24"/>
              <a:gd fmla="*/ 315741 h 720000" name="connsiteY24"/>
              <a:gd fmla="*/ 364714 w 749688" name="connsiteX25"/>
              <a:gd fmla="*/ 328996 h 720000" name="connsiteY25"/>
              <a:gd fmla="*/ 388270 w 749688" name="connsiteX26"/>
              <a:gd fmla="*/ 321632 h 720000" name="connsiteY26"/>
              <a:gd fmla="*/ 425075 w 749688" name="connsiteX27"/>
              <a:gd fmla="*/ 358450 h 720000" name="connsiteY27"/>
              <a:gd fmla="*/ 388270 w 749688" name="connsiteX28"/>
              <a:gd fmla="*/ 396741 h 720000" name="connsiteY28"/>
              <a:gd fmla="*/ 349992 w 749688" name="connsiteX29"/>
              <a:gd fmla="*/ 358450 h 720000" name="connsiteY29"/>
              <a:gd fmla="*/ 351464 w 749688" name="connsiteX30"/>
              <a:gd fmla="*/ 348141 h 720000" name="connsiteY30"/>
              <a:gd fmla="*/ 382381 w 749688" name="connsiteX31"/>
              <a:gd fmla="*/ 367286 h 720000" name="connsiteY31"/>
              <a:gd fmla="*/ 386797 w 749688" name="connsiteX32"/>
              <a:gd fmla="*/ 361396 h 720000" name="connsiteY32"/>
              <a:gd fmla="*/ 267549 w 749688" name="connsiteX33"/>
              <a:gd fmla="*/ 281868 h 720000" name="connsiteY33"/>
              <a:gd fmla="*/ 238105 w 749688" name="connsiteX34"/>
              <a:gd fmla="*/ 295123 h 720000" name="connsiteY34"/>
              <a:gd fmla="*/ 190994 w 749688" name="connsiteX35"/>
              <a:gd fmla="*/ 264196 h 720000" name="connsiteY35"/>
              <a:gd fmla="*/ 220438 w 749688" name="connsiteX36"/>
              <a:gd fmla="*/ 250941 h 720000" name="connsiteY36"/>
              <a:gd fmla="*/ 211605 w 749688" name="connsiteX37"/>
              <a:gd fmla="*/ 246523 h 720000" name="connsiteY37"/>
              <a:gd fmla="*/ 218966 w 749688" name="connsiteX38"/>
              <a:gd fmla="*/ 234741 h 720000" name="connsiteY38"/>
              <a:gd fmla="*/ 227799 w 749688" name="connsiteX39"/>
              <a:gd fmla="*/ 239159 h 720000" name="connsiteY39"/>
              <a:gd fmla="*/ 227799 w 749688" name="connsiteX40"/>
              <a:gd fmla="*/ 208232 h 720000" name="connsiteY40"/>
              <a:gd fmla="*/ 274910 w 749688" name="connsiteX41"/>
              <a:gd fmla="*/ 239159 h 720000" name="connsiteY41"/>
              <a:gd fmla="*/ 274910 w 749688" name="connsiteX42"/>
              <a:gd fmla="*/ 270086 h 720000" name="connsiteY42"/>
              <a:gd fmla="*/ 285215 w 749688" name="connsiteX43"/>
              <a:gd fmla="*/ 277450 h 720000" name="connsiteY43"/>
              <a:gd fmla="*/ 285215 w 749688" name="connsiteX44"/>
              <a:gd fmla="*/ 242105 h 720000" name="connsiteY44"/>
              <a:gd fmla="*/ 280799 w 749688" name="connsiteX45"/>
              <a:gd fmla="*/ 237686 h 720000" name="connsiteY45"/>
              <a:gd fmla="*/ 388270 w 749688" name="connsiteX46"/>
              <a:gd fmla="*/ 196450 h 720000" name="connsiteY46"/>
              <a:gd fmla="*/ 374844 w 749688" name="connsiteX47"/>
              <a:gd fmla="*/ 0 h 720000" name="connsiteY47"/>
              <a:gd fmla="*/ 0 w 749688" name="connsiteX48"/>
              <a:gd fmla="*/ 360000 h 720000" name="connsiteY48"/>
              <a:gd fmla="*/ 374844 w 749688" name="connsiteX49"/>
              <a:gd fmla="*/ 720000 h 720000" name="connsiteY49"/>
              <a:gd fmla="*/ 749688 w 749688" name="connsiteX50"/>
              <a:gd fmla="*/ 360000 h 720000" name="connsiteY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b="b" l="l" r="r" t="t"/>
            <a:pathLst>
              <a:path h="720000" w="749688">
                <a:moveTo>
                  <a:pt x="388270" y="196450"/>
                </a:moveTo>
                <a:cubicBezTo>
                  <a:pt x="476602" y="196450"/>
                  <a:pt x="550212" y="270086"/>
                  <a:pt x="550212" y="358450"/>
                </a:cubicBezTo>
                <a:cubicBezTo>
                  <a:pt x="550212" y="448286"/>
                  <a:pt x="476602" y="520450"/>
                  <a:pt x="388270" y="520450"/>
                </a:cubicBezTo>
                <a:cubicBezTo>
                  <a:pt x="298465" y="520450"/>
                  <a:pt x="226327" y="448286"/>
                  <a:pt x="226327" y="358450"/>
                </a:cubicBezTo>
                <a:cubicBezTo>
                  <a:pt x="226327" y="339305"/>
                  <a:pt x="229271" y="320159"/>
                  <a:pt x="236632" y="302486"/>
                </a:cubicBezTo>
                <a:lnTo>
                  <a:pt x="242521" y="306905"/>
                </a:lnTo>
                <a:cubicBezTo>
                  <a:pt x="269021" y="293650"/>
                  <a:pt x="269021" y="293650"/>
                  <a:pt x="269021" y="293650"/>
                </a:cubicBezTo>
                <a:cubicBezTo>
                  <a:pt x="280799" y="301014"/>
                  <a:pt x="280799" y="301014"/>
                  <a:pt x="280799" y="301014"/>
                </a:cubicBezTo>
                <a:cubicBezTo>
                  <a:pt x="270493" y="317214"/>
                  <a:pt x="264604" y="337832"/>
                  <a:pt x="264604" y="358450"/>
                </a:cubicBezTo>
                <a:cubicBezTo>
                  <a:pt x="264604" y="426196"/>
                  <a:pt x="320548" y="482159"/>
                  <a:pt x="388270" y="482159"/>
                </a:cubicBezTo>
                <a:cubicBezTo>
                  <a:pt x="454519" y="482159"/>
                  <a:pt x="510463" y="426196"/>
                  <a:pt x="510463" y="358450"/>
                </a:cubicBezTo>
                <a:cubicBezTo>
                  <a:pt x="510463" y="290705"/>
                  <a:pt x="454519" y="236214"/>
                  <a:pt x="388270" y="236214"/>
                </a:cubicBezTo>
                <a:cubicBezTo>
                  <a:pt x="348520" y="236214"/>
                  <a:pt x="314659" y="253886"/>
                  <a:pt x="292576" y="281868"/>
                </a:cubicBezTo>
                <a:cubicBezTo>
                  <a:pt x="311715" y="295123"/>
                  <a:pt x="311715" y="295123"/>
                  <a:pt x="311715" y="295123"/>
                </a:cubicBezTo>
                <a:cubicBezTo>
                  <a:pt x="329381" y="273032"/>
                  <a:pt x="357353" y="258305"/>
                  <a:pt x="388270" y="258305"/>
                </a:cubicBezTo>
                <a:cubicBezTo>
                  <a:pt x="442741" y="258305"/>
                  <a:pt x="486907" y="303959"/>
                  <a:pt x="486907" y="358450"/>
                </a:cubicBezTo>
                <a:cubicBezTo>
                  <a:pt x="486907" y="414414"/>
                  <a:pt x="442741" y="458596"/>
                  <a:pt x="388270" y="458596"/>
                </a:cubicBezTo>
                <a:cubicBezTo>
                  <a:pt x="332326" y="458596"/>
                  <a:pt x="288160" y="414414"/>
                  <a:pt x="288160" y="358450"/>
                </a:cubicBezTo>
                <a:cubicBezTo>
                  <a:pt x="288160" y="342250"/>
                  <a:pt x="291104" y="326050"/>
                  <a:pt x="298465" y="312796"/>
                </a:cubicBezTo>
                <a:cubicBezTo>
                  <a:pt x="330854" y="333414"/>
                  <a:pt x="330854" y="333414"/>
                  <a:pt x="330854" y="333414"/>
                </a:cubicBezTo>
                <a:cubicBezTo>
                  <a:pt x="327909" y="340777"/>
                  <a:pt x="324965" y="349614"/>
                  <a:pt x="324965" y="358450"/>
                </a:cubicBezTo>
                <a:cubicBezTo>
                  <a:pt x="324965" y="393796"/>
                  <a:pt x="352937" y="421777"/>
                  <a:pt x="388270" y="421777"/>
                </a:cubicBezTo>
                <a:cubicBezTo>
                  <a:pt x="422130" y="421777"/>
                  <a:pt x="450102" y="393796"/>
                  <a:pt x="450102" y="358450"/>
                </a:cubicBezTo>
                <a:cubicBezTo>
                  <a:pt x="450102" y="324577"/>
                  <a:pt x="422130" y="296596"/>
                  <a:pt x="388270" y="296596"/>
                </a:cubicBezTo>
                <a:cubicBezTo>
                  <a:pt x="370603" y="296596"/>
                  <a:pt x="354409" y="303959"/>
                  <a:pt x="342631" y="315741"/>
                </a:cubicBezTo>
                <a:cubicBezTo>
                  <a:pt x="364714" y="328996"/>
                  <a:pt x="364714" y="328996"/>
                  <a:pt x="364714" y="328996"/>
                </a:cubicBezTo>
                <a:cubicBezTo>
                  <a:pt x="370603" y="324577"/>
                  <a:pt x="379436" y="321632"/>
                  <a:pt x="388270" y="321632"/>
                </a:cubicBezTo>
                <a:cubicBezTo>
                  <a:pt x="408880" y="321632"/>
                  <a:pt x="425075" y="337832"/>
                  <a:pt x="425075" y="358450"/>
                </a:cubicBezTo>
                <a:cubicBezTo>
                  <a:pt x="425075" y="379068"/>
                  <a:pt x="408880" y="396741"/>
                  <a:pt x="388270" y="396741"/>
                </a:cubicBezTo>
                <a:cubicBezTo>
                  <a:pt x="366187" y="396741"/>
                  <a:pt x="349992" y="379068"/>
                  <a:pt x="349992" y="358450"/>
                </a:cubicBezTo>
                <a:cubicBezTo>
                  <a:pt x="349992" y="355505"/>
                  <a:pt x="351464" y="351086"/>
                  <a:pt x="351464" y="348141"/>
                </a:cubicBezTo>
                <a:cubicBezTo>
                  <a:pt x="382381" y="367286"/>
                  <a:pt x="382381" y="367286"/>
                  <a:pt x="382381" y="367286"/>
                </a:cubicBezTo>
                <a:cubicBezTo>
                  <a:pt x="386797" y="361396"/>
                  <a:pt x="386797" y="361396"/>
                  <a:pt x="386797" y="361396"/>
                </a:cubicBezTo>
                <a:cubicBezTo>
                  <a:pt x="267549" y="281868"/>
                  <a:pt x="267549" y="281868"/>
                  <a:pt x="267549" y="281868"/>
                </a:cubicBezTo>
                <a:cubicBezTo>
                  <a:pt x="238105" y="295123"/>
                  <a:pt x="238105" y="295123"/>
                  <a:pt x="238105" y="295123"/>
                </a:cubicBezTo>
                <a:cubicBezTo>
                  <a:pt x="190994" y="264196"/>
                  <a:pt x="190994" y="264196"/>
                  <a:pt x="190994" y="264196"/>
                </a:cubicBezTo>
                <a:cubicBezTo>
                  <a:pt x="220438" y="250941"/>
                  <a:pt x="220438" y="250941"/>
                  <a:pt x="220438" y="250941"/>
                </a:cubicBezTo>
                <a:cubicBezTo>
                  <a:pt x="211605" y="246523"/>
                  <a:pt x="211605" y="246523"/>
                  <a:pt x="211605" y="246523"/>
                </a:cubicBezTo>
                <a:cubicBezTo>
                  <a:pt x="218966" y="234741"/>
                  <a:pt x="218966" y="234741"/>
                  <a:pt x="218966" y="234741"/>
                </a:cubicBezTo>
                <a:cubicBezTo>
                  <a:pt x="227799" y="239159"/>
                  <a:pt x="227799" y="239159"/>
                  <a:pt x="227799" y="239159"/>
                </a:cubicBezTo>
                <a:cubicBezTo>
                  <a:pt x="227799" y="208232"/>
                  <a:pt x="227799" y="208232"/>
                  <a:pt x="227799" y="208232"/>
                </a:cubicBezTo>
                <a:cubicBezTo>
                  <a:pt x="274910" y="239159"/>
                  <a:pt x="274910" y="239159"/>
                  <a:pt x="274910" y="239159"/>
                </a:cubicBezTo>
                <a:cubicBezTo>
                  <a:pt x="274910" y="270086"/>
                  <a:pt x="274910" y="270086"/>
                  <a:pt x="274910" y="270086"/>
                </a:cubicBezTo>
                <a:cubicBezTo>
                  <a:pt x="285215" y="277450"/>
                  <a:pt x="285215" y="277450"/>
                  <a:pt x="285215" y="277450"/>
                </a:cubicBezTo>
                <a:cubicBezTo>
                  <a:pt x="285215" y="242105"/>
                  <a:pt x="285215" y="242105"/>
                  <a:pt x="285215" y="242105"/>
                </a:cubicBezTo>
                <a:cubicBezTo>
                  <a:pt x="280799" y="237686"/>
                  <a:pt x="280799" y="237686"/>
                  <a:pt x="280799" y="237686"/>
                </a:cubicBezTo>
                <a:cubicBezTo>
                  <a:pt x="308771" y="212650"/>
                  <a:pt x="347048" y="196450"/>
                  <a:pt x="388270" y="196450"/>
                </a:cubicBezTo>
                <a:close/>
                <a:moveTo>
                  <a:pt x="374844" y="0"/>
                </a:moveTo>
                <a:lnTo>
                  <a:pt x="0" y="360000"/>
                </a:lnTo>
                <a:lnTo>
                  <a:pt x="374844" y="720000"/>
                </a:lnTo>
                <a:lnTo>
                  <a:pt x="749688" y="360000"/>
                </a:lnTo>
                <a:close/>
              </a:path>
            </a:pathLst>
          </a:custGeom>
          <a:gradFill>
            <a:gsLst>
              <a:gs pos="0">
                <a:srgbClr val="17C0D4"/>
              </a:gs>
              <a:gs pos="100000">
                <a:srgbClr val="34569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7" name="文本框 6"/>
          <p:cNvSpPr txBox="1"/>
          <p:nvPr/>
        </p:nvSpPr>
        <p:spPr>
          <a:xfrm>
            <a:off x="6609183" y="5820861"/>
            <a:ext cx="1020669" cy="335280"/>
          </a:xfrm>
          <a:prstGeom prst="rect">
            <a:avLst/>
          </a:prstGeom>
          <a:noFill/>
        </p:spPr>
        <p:txBody>
          <a:bodyPr rtlCol="0" wrap="square">
            <a:spAutoFit/>
          </a:bodyPr>
          <a:lstStyle/>
          <a:p>
            <a:pPr algn="ctr"/>
            <a:r>
              <a:rPr altLang="en-US" b="1" lang="zh-CN" sz="1600">
                <a:latin typeface="Arial"/>
                <a:ea typeface="微软雅黑"/>
                <a:cs charset="-122" typeface="Microsoft YaHei"/>
                <a:sym typeface="Arial"/>
              </a:rPr>
              <a:t>添加标题</a:t>
            </a:r>
          </a:p>
        </p:txBody>
      </p:sp>
      <p:sp>
        <p:nvSpPr>
          <p:cNvPr id="8" name="文本框 7"/>
          <p:cNvSpPr txBox="1"/>
          <p:nvPr/>
        </p:nvSpPr>
        <p:spPr>
          <a:xfrm>
            <a:off x="7665853" y="5666973"/>
            <a:ext cx="3947888" cy="640080"/>
          </a:xfrm>
          <a:prstGeom prst="rect">
            <a:avLst/>
          </a:prstGeom>
          <a:noFill/>
        </p:spPr>
        <p:txBody>
          <a:bodyPr rtlCol="0" wrap="square">
            <a:spAutoFit/>
          </a:bodyPr>
          <a:lstStyle/>
          <a:p>
            <a:pPr>
              <a:lnSpc>
                <a:spcPct val="150000"/>
              </a:lnSpc>
            </a:pPr>
            <a:r>
              <a:rPr altLang="en-US" lang="zh-CN" sz="1200">
                <a:latin typeface="Arial"/>
                <a:ea typeface="微软雅黑"/>
                <a:sym typeface="Arial"/>
              </a:rPr>
              <a:t>此处省略许多字，此处省略许多字，此处省略许多字，此处省略许多字，此处省略许多字，此处省略许多字。</a:t>
            </a:r>
          </a:p>
        </p:txBody>
      </p:sp>
      <p:sp>
        <p:nvSpPr>
          <p:cNvPr id="9" name="矩形 8"/>
          <p:cNvSpPr/>
          <p:nvPr/>
        </p:nvSpPr>
        <p:spPr>
          <a:xfrm rot="16200000">
            <a:off x="7259277" y="5972138"/>
            <a:ext cx="72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0" name="任意多边形 9"/>
          <p:cNvSpPr>
            <a:spLocks noChangeAspect="1"/>
          </p:cNvSpPr>
          <p:nvPr/>
        </p:nvSpPr>
        <p:spPr>
          <a:xfrm flipH="1">
            <a:off x="6234337" y="5810138"/>
            <a:ext cx="374845" cy="360000"/>
          </a:xfrm>
          <a:custGeom>
            <a:gdLst>
              <a:gd fmla="*/ 388270 w 749688" name="connsiteX0"/>
              <a:gd fmla="*/ 196450 h 720000" name="connsiteY0"/>
              <a:gd fmla="*/ 550212 w 749688" name="connsiteX1"/>
              <a:gd fmla="*/ 358450 h 720000" name="connsiteY1"/>
              <a:gd fmla="*/ 388270 w 749688" name="connsiteX2"/>
              <a:gd fmla="*/ 520450 h 720000" name="connsiteY2"/>
              <a:gd fmla="*/ 226327 w 749688" name="connsiteX3"/>
              <a:gd fmla="*/ 358450 h 720000" name="connsiteY3"/>
              <a:gd fmla="*/ 236632 w 749688" name="connsiteX4"/>
              <a:gd fmla="*/ 302486 h 720000" name="connsiteY4"/>
              <a:gd fmla="*/ 242521 w 749688" name="connsiteX5"/>
              <a:gd fmla="*/ 306905 h 720000" name="connsiteY5"/>
              <a:gd fmla="*/ 269021 w 749688" name="connsiteX6"/>
              <a:gd fmla="*/ 293650 h 720000" name="connsiteY6"/>
              <a:gd fmla="*/ 280799 w 749688" name="connsiteX7"/>
              <a:gd fmla="*/ 301014 h 720000" name="connsiteY7"/>
              <a:gd fmla="*/ 264604 w 749688" name="connsiteX8"/>
              <a:gd fmla="*/ 358450 h 720000" name="connsiteY8"/>
              <a:gd fmla="*/ 388270 w 749688" name="connsiteX9"/>
              <a:gd fmla="*/ 482159 h 720000" name="connsiteY9"/>
              <a:gd fmla="*/ 510463 w 749688" name="connsiteX10"/>
              <a:gd fmla="*/ 358450 h 720000" name="connsiteY10"/>
              <a:gd fmla="*/ 388270 w 749688" name="connsiteX11"/>
              <a:gd fmla="*/ 236214 h 720000" name="connsiteY11"/>
              <a:gd fmla="*/ 292576 w 749688" name="connsiteX12"/>
              <a:gd fmla="*/ 281868 h 720000" name="connsiteY12"/>
              <a:gd fmla="*/ 311715 w 749688" name="connsiteX13"/>
              <a:gd fmla="*/ 295123 h 720000" name="connsiteY13"/>
              <a:gd fmla="*/ 388270 w 749688" name="connsiteX14"/>
              <a:gd fmla="*/ 258305 h 720000" name="connsiteY14"/>
              <a:gd fmla="*/ 486907 w 749688" name="connsiteX15"/>
              <a:gd fmla="*/ 358450 h 720000" name="connsiteY15"/>
              <a:gd fmla="*/ 388270 w 749688" name="connsiteX16"/>
              <a:gd fmla="*/ 458596 h 720000" name="connsiteY16"/>
              <a:gd fmla="*/ 288160 w 749688" name="connsiteX17"/>
              <a:gd fmla="*/ 358450 h 720000" name="connsiteY17"/>
              <a:gd fmla="*/ 298465 w 749688" name="connsiteX18"/>
              <a:gd fmla="*/ 312796 h 720000" name="connsiteY18"/>
              <a:gd fmla="*/ 330854 w 749688" name="connsiteX19"/>
              <a:gd fmla="*/ 333414 h 720000" name="connsiteY19"/>
              <a:gd fmla="*/ 324965 w 749688" name="connsiteX20"/>
              <a:gd fmla="*/ 358450 h 720000" name="connsiteY20"/>
              <a:gd fmla="*/ 388270 w 749688" name="connsiteX21"/>
              <a:gd fmla="*/ 421777 h 720000" name="connsiteY21"/>
              <a:gd fmla="*/ 450102 w 749688" name="connsiteX22"/>
              <a:gd fmla="*/ 358450 h 720000" name="connsiteY22"/>
              <a:gd fmla="*/ 388270 w 749688" name="connsiteX23"/>
              <a:gd fmla="*/ 296596 h 720000" name="connsiteY23"/>
              <a:gd fmla="*/ 342631 w 749688" name="connsiteX24"/>
              <a:gd fmla="*/ 315741 h 720000" name="connsiteY24"/>
              <a:gd fmla="*/ 364714 w 749688" name="connsiteX25"/>
              <a:gd fmla="*/ 328996 h 720000" name="connsiteY25"/>
              <a:gd fmla="*/ 388270 w 749688" name="connsiteX26"/>
              <a:gd fmla="*/ 321632 h 720000" name="connsiteY26"/>
              <a:gd fmla="*/ 425075 w 749688" name="connsiteX27"/>
              <a:gd fmla="*/ 358450 h 720000" name="connsiteY27"/>
              <a:gd fmla="*/ 388270 w 749688" name="connsiteX28"/>
              <a:gd fmla="*/ 396741 h 720000" name="connsiteY28"/>
              <a:gd fmla="*/ 349992 w 749688" name="connsiteX29"/>
              <a:gd fmla="*/ 358450 h 720000" name="connsiteY29"/>
              <a:gd fmla="*/ 351464 w 749688" name="connsiteX30"/>
              <a:gd fmla="*/ 348141 h 720000" name="connsiteY30"/>
              <a:gd fmla="*/ 382381 w 749688" name="connsiteX31"/>
              <a:gd fmla="*/ 367286 h 720000" name="connsiteY31"/>
              <a:gd fmla="*/ 386797 w 749688" name="connsiteX32"/>
              <a:gd fmla="*/ 361396 h 720000" name="connsiteY32"/>
              <a:gd fmla="*/ 267549 w 749688" name="connsiteX33"/>
              <a:gd fmla="*/ 281868 h 720000" name="connsiteY33"/>
              <a:gd fmla="*/ 238105 w 749688" name="connsiteX34"/>
              <a:gd fmla="*/ 295123 h 720000" name="connsiteY34"/>
              <a:gd fmla="*/ 190994 w 749688" name="connsiteX35"/>
              <a:gd fmla="*/ 264196 h 720000" name="connsiteY35"/>
              <a:gd fmla="*/ 220438 w 749688" name="connsiteX36"/>
              <a:gd fmla="*/ 250941 h 720000" name="connsiteY36"/>
              <a:gd fmla="*/ 211605 w 749688" name="connsiteX37"/>
              <a:gd fmla="*/ 246523 h 720000" name="connsiteY37"/>
              <a:gd fmla="*/ 218966 w 749688" name="connsiteX38"/>
              <a:gd fmla="*/ 234741 h 720000" name="connsiteY38"/>
              <a:gd fmla="*/ 227799 w 749688" name="connsiteX39"/>
              <a:gd fmla="*/ 239159 h 720000" name="connsiteY39"/>
              <a:gd fmla="*/ 227799 w 749688" name="connsiteX40"/>
              <a:gd fmla="*/ 208232 h 720000" name="connsiteY40"/>
              <a:gd fmla="*/ 274910 w 749688" name="connsiteX41"/>
              <a:gd fmla="*/ 239159 h 720000" name="connsiteY41"/>
              <a:gd fmla="*/ 274910 w 749688" name="connsiteX42"/>
              <a:gd fmla="*/ 270086 h 720000" name="connsiteY42"/>
              <a:gd fmla="*/ 285215 w 749688" name="connsiteX43"/>
              <a:gd fmla="*/ 277450 h 720000" name="connsiteY43"/>
              <a:gd fmla="*/ 285215 w 749688" name="connsiteX44"/>
              <a:gd fmla="*/ 242105 h 720000" name="connsiteY44"/>
              <a:gd fmla="*/ 280799 w 749688" name="connsiteX45"/>
              <a:gd fmla="*/ 237686 h 720000" name="connsiteY45"/>
              <a:gd fmla="*/ 388270 w 749688" name="connsiteX46"/>
              <a:gd fmla="*/ 196450 h 720000" name="connsiteY46"/>
              <a:gd fmla="*/ 374844 w 749688" name="connsiteX47"/>
              <a:gd fmla="*/ 0 h 720000" name="connsiteY47"/>
              <a:gd fmla="*/ 0 w 749688" name="connsiteX48"/>
              <a:gd fmla="*/ 360000 h 720000" name="connsiteY48"/>
              <a:gd fmla="*/ 374844 w 749688" name="connsiteX49"/>
              <a:gd fmla="*/ 720000 h 720000" name="connsiteY49"/>
              <a:gd fmla="*/ 749688 w 749688" name="connsiteX50"/>
              <a:gd fmla="*/ 360000 h 720000" name="connsiteY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b="b" l="l" r="r" t="t"/>
            <a:pathLst>
              <a:path h="720000" w="749688">
                <a:moveTo>
                  <a:pt x="388270" y="196450"/>
                </a:moveTo>
                <a:cubicBezTo>
                  <a:pt x="476602" y="196450"/>
                  <a:pt x="550212" y="270086"/>
                  <a:pt x="550212" y="358450"/>
                </a:cubicBezTo>
                <a:cubicBezTo>
                  <a:pt x="550212" y="448286"/>
                  <a:pt x="476602" y="520450"/>
                  <a:pt x="388270" y="520450"/>
                </a:cubicBezTo>
                <a:cubicBezTo>
                  <a:pt x="298465" y="520450"/>
                  <a:pt x="226327" y="448286"/>
                  <a:pt x="226327" y="358450"/>
                </a:cubicBezTo>
                <a:cubicBezTo>
                  <a:pt x="226327" y="339305"/>
                  <a:pt x="229271" y="320159"/>
                  <a:pt x="236632" y="302486"/>
                </a:cubicBezTo>
                <a:lnTo>
                  <a:pt x="242521" y="306905"/>
                </a:lnTo>
                <a:cubicBezTo>
                  <a:pt x="269021" y="293650"/>
                  <a:pt x="269021" y="293650"/>
                  <a:pt x="269021" y="293650"/>
                </a:cubicBezTo>
                <a:cubicBezTo>
                  <a:pt x="280799" y="301014"/>
                  <a:pt x="280799" y="301014"/>
                  <a:pt x="280799" y="301014"/>
                </a:cubicBezTo>
                <a:cubicBezTo>
                  <a:pt x="270493" y="317214"/>
                  <a:pt x="264604" y="337832"/>
                  <a:pt x="264604" y="358450"/>
                </a:cubicBezTo>
                <a:cubicBezTo>
                  <a:pt x="264604" y="426196"/>
                  <a:pt x="320548" y="482159"/>
                  <a:pt x="388270" y="482159"/>
                </a:cubicBezTo>
                <a:cubicBezTo>
                  <a:pt x="454519" y="482159"/>
                  <a:pt x="510463" y="426196"/>
                  <a:pt x="510463" y="358450"/>
                </a:cubicBezTo>
                <a:cubicBezTo>
                  <a:pt x="510463" y="290705"/>
                  <a:pt x="454519" y="236214"/>
                  <a:pt x="388270" y="236214"/>
                </a:cubicBezTo>
                <a:cubicBezTo>
                  <a:pt x="348520" y="236214"/>
                  <a:pt x="314659" y="253886"/>
                  <a:pt x="292576" y="281868"/>
                </a:cubicBezTo>
                <a:cubicBezTo>
                  <a:pt x="311715" y="295123"/>
                  <a:pt x="311715" y="295123"/>
                  <a:pt x="311715" y="295123"/>
                </a:cubicBezTo>
                <a:cubicBezTo>
                  <a:pt x="329381" y="273032"/>
                  <a:pt x="357353" y="258305"/>
                  <a:pt x="388270" y="258305"/>
                </a:cubicBezTo>
                <a:cubicBezTo>
                  <a:pt x="442741" y="258305"/>
                  <a:pt x="486907" y="303959"/>
                  <a:pt x="486907" y="358450"/>
                </a:cubicBezTo>
                <a:cubicBezTo>
                  <a:pt x="486907" y="414414"/>
                  <a:pt x="442741" y="458596"/>
                  <a:pt x="388270" y="458596"/>
                </a:cubicBezTo>
                <a:cubicBezTo>
                  <a:pt x="332326" y="458596"/>
                  <a:pt x="288160" y="414414"/>
                  <a:pt x="288160" y="358450"/>
                </a:cubicBezTo>
                <a:cubicBezTo>
                  <a:pt x="288160" y="342250"/>
                  <a:pt x="291104" y="326050"/>
                  <a:pt x="298465" y="312796"/>
                </a:cubicBezTo>
                <a:cubicBezTo>
                  <a:pt x="330854" y="333414"/>
                  <a:pt x="330854" y="333414"/>
                  <a:pt x="330854" y="333414"/>
                </a:cubicBezTo>
                <a:cubicBezTo>
                  <a:pt x="327909" y="340777"/>
                  <a:pt x="324965" y="349614"/>
                  <a:pt x="324965" y="358450"/>
                </a:cubicBezTo>
                <a:cubicBezTo>
                  <a:pt x="324965" y="393796"/>
                  <a:pt x="352937" y="421777"/>
                  <a:pt x="388270" y="421777"/>
                </a:cubicBezTo>
                <a:cubicBezTo>
                  <a:pt x="422130" y="421777"/>
                  <a:pt x="450102" y="393796"/>
                  <a:pt x="450102" y="358450"/>
                </a:cubicBezTo>
                <a:cubicBezTo>
                  <a:pt x="450102" y="324577"/>
                  <a:pt x="422130" y="296596"/>
                  <a:pt x="388270" y="296596"/>
                </a:cubicBezTo>
                <a:cubicBezTo>
                  <a:pt x="370603" y="296596"/>
                  <a:pt x="354409" y="303959"/>
                  <a:pt x="342631" y="315741"/>
                </a:cubicBezTo>
                <a:cubicBezTo>
                  <a:pt x="364714" y="328996"/>
                  <a:pt x="364714" y="328996"/>
                  <a:pt x="364714" y="328996"/>
                </a:cubicBezTo>
                <a:cubicBezTo>
                  <a:pt x="370603" y="324577"/>
                  <a:pt x="379436" y="321632"/>
                  <a:pt x="388270" y="321632"/>
                </a:cubicBezTo>
                <a:cubicBezTo>
                  <a:pt x="408880" y="321632"/>
                  <a:pt x="425075" y="337832"/>
                  <a:pt x="425075" y="358450"/>
                </a:cubicBezTo>
                <a:cubicBezTo>
                  <a:pt x="425075" y="379068"/>
                  <a:pt x="408880" y="396741"/>
                  <a:pt x="388270" y="396741"/>
                </a:cubicBezTo>
                <a:cubicBezTo>
                  <a:pt x="366187" y="396741"/>
                  <a:pt x="349992" y="379068"/>
                  <a:pt x="349992" y="358450"/>
                </a:cubicBezTo>
                <a:cubicBezTo>
                  <a:pt x="349992" y="355505"/>
                  <a:pt x="351464" y="351086"/>
                  <a:pt x="351464" y="348141"/>
                </a:cubicBezTo>
                <a:cubicBezTo>
                  <a:pt x="382381" y="367286"/>
                  <a:pt x="382381" y="367286"/>
                  <a:pt x="382381" y="367286"/>
                </a:cubicBezTo>
                <a:cubicBezTo>
                  <a:pt x="386797" y="361396"/>
                  <a:pt x="386797" y="361396"/>
                  <a:pt x="386797" y="361396"/>
                </a:cubicBezTo>
                <a:cubicBezTo>
                  <a:pt x="267549" y="281868"/>
                  <a:pt x="267549" y="281868"/>
                  <a:pt x="267549" y="281868"/>
                </a:cubicBezTo>
                <a:cubicBezTo>
                  <a:pt x="238105" y="295123"/>
                  <a:pt x="238105" y="295123"/>
                  <a:pt x="238105" y="295123"/>
                </a:cubicBezTo>
                <a:cubicBezTo>
                  <a:pt x="190994" y="264196"/>
                  <a:pt x="190994" y="264196"/>
                  <a:pt x="190994" y="264196"/>
                </a:cubicBezTo>
                <a:cubicBezTo>
                  <a:pt x="220438" y="250941"/>
                  <a:pt x="220438" y="250941"/>
                  <a:pt x="220438" y="250941"/>
                </a:cubicBezTo>
                <a:cubicBezTo>
                  <a:pt x="211605" y="246523"/>
                  <a:pt x="211605" y="246523"/>
                  <a:pt x="211605" y="246523"/>
                </a:cubicBezTo>
                <a:cubicBezTo>
                  <a:pt x="218966" y="234741"/>
                  <a:pt x="218966" y="234741"/>
                  <a:pt x="218966" y="234741"/>
                </a:cubicBezTo>
                <a:cubicBezTo>
                  <a:pt x="227799" y="239159"/>
                  <a:pt x="227799" y="239159"/>
                  <a:pt x="227799" y="239159"/>
                </a:cubicBezTo>
                <a:cubicBezTo>
                  <a:pt x="227799" y="208232"/>
                  <a:pt x="227799" y="208232"/>
                  <a:pt x="227799" y="208232"/>
                </a:cubicBezTo>
                <a:cubicBezTo>
                  <a:pt x="274910" y="239159"/>
                  <a:pt x="274910" y="239159"/>
                  <a:pt x="274910" y="239159"/>
                </a:cubicBezTo>
                <a:cubicBezTo>
                  <a:pt x="274910" y="270086"/>
                  <a:pt x="274910" y="270086"/>
                  <a:pt x="274910" y="270086"/>
                </a:cubicBezTo>
                <a:cubicBezTo>
                  <a:pt x="285215" y="277450"/>
                  <a:pt x="285215" y="277450"/>
                  <a:pt x="285215" y="277450"/>
                </a:cubicBezTo>
                <a:cubicBezTo>
                  <a:pt x="285215" y="242105"/>
                  <a:pt x="285215" y="242105"/>
                  <a:pt x="285215" y="242105"/>
                </a:cubicBezTo>
                <a:cubicBezTo>
                  <a:pt x="280799" y="237686"/>
                  <a:pt x="280799" y="237686"/>
                  <a:pt x="280799" y="237686"/>
                </a:cubicBezTo>
                <a:cubicBezTo>
                  <a:pt x="308771" y="212650"/>
                  <a:pt x="347048" y="196450"/>
                  <a:pt x="388270" y="196450"/>
                </a:cubicBezTo>
                <a:close/>
                <a:moveTo>
                  <a:pt x="374844" y="0"/>
                </a:moveTo>
                <a:lnTo>
                  <a:pt x="0" y="360000"/>
                </a:lnTo>
                <a:lnTo>
                  <a:pt x="374844" y="720000"/>
                </a:lnTo>
                <a:lnTo>
                  <a:pt x="749688" y="360000"/>
                </a:lnTo>
                <a:close/>
              </a:path>
            </a:pathLst>
          </a:custGeom>
          <a:gradFill>
            <a:gsLst>
              <a:gs pos="0">
                <a:srgbClr val="17C0D4"/>
              </a:gs>
              <a:gs pos="100000">
                <a:srgbClr val="34569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Tree>
    <p:extLst>
      <p:ext uri="{BB962C8B-B14F-4D97-AF65-F5344CB8AC3E}">
        <p14:creationId val="188030470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graphicEl>
                                              <a:chart bldStep="gridLegend" categoryIdx="-3" seriesIdx="-3"/>
                                            </p:graphicEl>
                                          </p:spTgt>
                                        </p:tgtEl>
                                        <p:attrNameLst>
                                          <p:attrName>style.visibility</p:attrName>
                                        </p:attrNameLst>
                                      </p:cBhvr>
                                      <p:to>
                                        <p:strVal val="visible"/>
                                      </p:to>
                                    </p:set>
                                    <p:animEffect filter="wipe(left)" transition="in">
                                      <p:cBhvr>
                                        <p:cTn dur="1000" id="7"/>
                                        <p:tgtEl>
                                          <p:spTgt spid="2">
                                            <p:graphicEl>
                                              <a:chart bldStep="gridLegend" categoryIdx="-3" seriesIdx="-3"/>
                                            </p:graphicEl>
                                          </p:spTgt>
                                        </p:tgtEl>
                                      </p:cBhvr>
                                    </p:animEffect>
                                  </p:childTnLst>
                                </p:cTn>
                              </p:par>
                            </p:childTnLst>
                          </p:cTn>
                        </p:par>
                        <p:par>
                          <p:cTn fill="hold" id="8" nodeType="afterGroup">
                            <p:stCondLst>
                              <p:cond delay="1000"/>
                            </p:stCondLst>
                            <p:childTnLst>
                              <p:par>
                                <p:cTn fill="hold" grpId="0" id="9" nodeType="afterEffect" presetClass="entr" presetID="22" presetSubtype="8">
                                  <p:stCondLst>
                                    <p:cond delay="0"/>
                                  </p:stCondLst>
                                  <p:childTnLst>
                                    <p:set>
                                      <p:cBhvr>
                                        <p:cTn dur="1" fill="hold" id="10">
                                          <p:stCondLst>
                                            <p:cond delay="0"/>
                                          </p:stCondLst>
                                        </p:cTn>
                                        <p:tgtEl>
                                          <p:spTgt spid="2">
                                            <p:graphicEl>
                                              <a:chart bldStep="series" categoryIdx="-4" seriesIdx="0"/>
                                            </p:graphicEl>
                                          </p:spTgt>
                                        </p:tgtEl>
                                        <p:attrNameLst>
                                          <p:attrName>style.visibility</p:attrName>
                                        </p:attrNameLst>
                                      </p:cBhvr>
                                      <p:to>
                                        <p:strVal val="visible"/>
                                      </p:to>
                                    </p:set>
                                    <p:animEffect filter="wipe(left)" transition="in">
                                      <p:cBhvr>
                                        <p:cTn dur="1000" id="11"/>
                                        <p:tgtEl>
                                          <p:spTgt spid="2">
                                            <p:graphicEl>
                                              <a:chart bldStep="series" categoryIdx="-4" seriesIdx="0"/>
                                            </p:graphicEl>
                                          </p:spTgt>
                                        </p:tgtEl>
                                      </p:cBhvr>
                                    </p:animEffect>
                                  </p:childTnLst>
                                </p:cTn>
                              </p:par>
                            </p:childTnLst>
                          </p:cTn>
                        </p:par>
                        <p:par>
                          <p:cTn fill="hold" id="12" nodeType="afterGroup">
                            <p:stCondLst>
                              <p:cond delay="2000"/>
                            </p:stCondLst>
                            <p:childTnLst>
                              <p:par>
                                <p:cTn fill="hold" grpId="0" id="13" nodeType="afterEffect" presetClass="entr" presetID="22" presetSubtype="8">
                                  <p:stCondLst>
                                    <p:cond delay="0"/>
                                  </p:stCondLst>
                                  <p:childTnLst>
                                    <p:set>
                                      <p:cBhvr>
                                        <p:cTn dur="1" fill="hold" id="14">
                                          <p:stCondLst>
                                            <p:cond delay="0"/>
                                          </p:stCondLst>
                                        </p:cTn>
                                        <p:tgtEl>
                                          <p:spTgt spid="2">
                                            <p:graphicEl>
                                              <a:chart bldStep="series" categoryIdx="-4" seriesIdx="1"/>
                                            </p:graphicEl>
                                          </p:spTgt>
                                        </p:tgtEl>
                                        <p:attrNameLst>
                                          <p:attrName>style.visibility</p:attrName>
                                        </p:attrNameLst>
                                      </p:cBhvr>
                                      <p:to>
                                        <p:strVal val="visible"/>
                                      </p:to>
                                    </p:set>
                                    <p:animEffect filter="wipe(left)" transition="in">
                                      <p:cBhvr>
                                        <p:cTn dur="1000" id="15"/>
                                        <p:tgtEl>
                                          <p:spTgt spid="2">
                                            <p:graphicEl>
                                              <a:chart bldStep="series" categoryIdx="-4" seriesIdx="1"/>
                                            </p:graphicEl>
                                          </p:spTgt>
                                        </p:tgtEl>
                                      </p:cBhvr>
                                    </p:animEffect>
                                  </p:childTnLst>
                                </p:cTn>
                              </p:par>
                            </p:childTnLst>
                          </p:cTn>
                        </p:par>
                        <p:par>
                          <p:cTn fill="hold" id="16" nodeType="afterGroup">
                            <p:stCondLst>
                              <p:cond delay="3000"/>
                            </p:stCondLst>
                            <p:childTnLst>
                              <p:par>
                                <p:cTn fill="hold" grpId="0" id="17" nodeType="afterEffect" presetClass="entr" presetID="2" presetSubtype="4">
                                  <p:stCondLst>
                                    <p:cond delay="0"/>
                                  </p:stCondLst>
                                  <p:childTnLst>
                                    <p:set>
                                      <p:cBhvr>
                                        <p:cTn dur="1" fill="hold" id="18">
                                          <p:stCondLst>
                                            <p:cond delay="0"/>
                                          </p:stCondLst>
                                        </p:cTn>
                                        <p:tgtEl>
                                          <p:spTgt spid="3"/>
                                        </p:tgtEl>
                                        <p:attrNameLst>
                                          <p:attrName>style.visibility</p:attrName>
                                        </p:attrNameLst>
                                      </p:cBhvr>
                                      <p:to>
                                        <p:strVal val="visible"/>
                                      </p:to>
                                    </p:set>
                                    <p:anim calcmode="lin" valueType="num">
                                      <p:cBhvr additive="base">
                                        <p:cTn dur="500" fill="hold" id="19"/>
                                        <p:tgtEl>
                                          <p:spTgt spid="3"/>
                                        </p:tgtEl>
                                        <p:attrNameLst>
                                          <p:attrName>ppt_x</p:attrName>
                                        </p:attrNameLst>
                                      </p:cBhvr>
                                      <p:tavLst>
                                        <p:tav tm="0">
                                          <p:val>
                                            <p:strVal val="#ppt_x"/>
                                          </p:val>
                                        </p:tav>
                                        <p:tav tm="100000">
                                          <p:val>
                                            <p:strVal val="#ppt_x"/>
                                          </p:val>
                                        </p:tav>
                                      </p:tavLst>
                                    </p:anim>
                                    <p:anim calcmode="lin" valueType="num">
                                      <p:cBhvr additive="base">
                                        <p:cTn dur="500" fill="hold" id="20"/>
                                        <p:tgtEl>
                                          <p:spTgt spid="3"/>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0"/>
                                  </p:stCondLst>
                                  <p:childTnLst>
                                    <p:set>
                                      <p:cBhvr>
                                        <p:cTn dur="1" fill="hold" id="22">
                                          <p:stCondLst>
                                            <p:cond delay="0"/>
                                          </p:stCondLst>
                                        </p:cTn>
                                        <p:tgtEl>
                                          <p:spTgt spid="4"/>
                                        </p:tgtEl>
                                        <p:attrNameLst>
                                          <p:attrName>style.visibility</p:attrName>
                                        </p:attrNameLst>
                                      </p:cBhvr>
                                      <p:to>
                                        <p:strVal val="visible"/>
                                      </p:to>
                                    </p:set>
                                    <p:anim calcmode="lin" valueType="num">
                                      <p:cBhvr additive="base">
                                        <p:cTn dur="500" fill="hold" id="23"/>
                                        <p:tgtEl>
                                          <p:spTgt spid="4"/>
                                        </p:tgtEl>
                                        <p:attrNameLst>
                                          <p:attrName>ppt_x</p:attrName>
                                        </p:attrNameLst>
                                      </p:cBhvr>
                                      <p:tavLst>
                                        <p:tav tm="0">
                                          <p:val>
                                            <p:strVal val="#ppt_x"/>
                                          </p:val>
                                        </p:tav>
                                        <p:tav tm="100000">
                                          <p:val>
                                            <p:strVal val="#ppt_x"/>
                                          </p:val>
                                        </p:tav>
                                      </p:tavLst>
                                    </p:anim>
                                    <p:anim calcmode="lin" valueType="num">
                                      <p:cBhvr additive="base">
                                        <p:cTn dur="500" fill="hold" id="24"/>
                                        <p:tgtEl>
                                          <p:spTgt spid="4"/>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5"/>
                                        </p:tgtEl>
                                        <p:attrNameLst>
                                          <p:attrName>style.visibility</p:attrName>
                                        </p:attrNameLst>
                                      </p:cBhvr>
                                      <p:to>
                                        <p:strVal val="visible"/>
                                      </p:to>
                                    </p:set>
                                    <p:anim calcmode="lin" valueType="num">
                                      <p:cBhvr additive="base">
                                        <p:cTn dur="500" fill="hold" id="27"/>
                                        <p:tgtEl>
                                          <p:spTgt spid="5"/>
                                        </p:tgtEl>
                                        <p:attrNameLst>
                                          <p:attrName>ppt_x</p:attrName>
                                        </p:attrNameLst>
                                      </p:cBhvr>
                                      <p:tavLst>
                                        <p:tav tm="0">
                                          <p:val>
                                            <p:strVal val="#ppt_x"/>
                                          </p:val>
                                        </p:tav>
                                        <p:tav tm="100000">
                                          <p:val>
                                            <p:strVal val="#ppt_x"/>
                                          </p:val>
                                        </p:tav>
                                      </p:tavLst>
                                    </p:anim>
                                    <p:anim calcmode="lin" valueType="num">
                                      <p:cBhvr additive="base">
                                        <p:cTn dur="500" fill="hold" id="28"/>
                                        <p:tgtEl>
                                          <p:spTgt spid="5"/>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0"/>
                                  </p:stCondLst>
                                  <p:childTnLst>
                                    <p:set>
                                      <p:cBhvr>
                                        <p:cTn dur="1" fill="hold" id="30">
                                          <p:stCondLst>
                                            <p:cond delay="0"/>
                                          </p:stCondLst>
                                        </p:cTn>
                                        <p:tgtEl>
                                          <p:spTgt spid="6"/>
                                        </p:tgtEl>
                                        <p:attrNameLst>
                                          <p:attrName>style.visibility</p:attrName>
                                        </p:attrNameLst>
                                      </p:cBhvr>
                                      <p:to>
                                        <p:strVal val="visible"/>
                                      </p:to>
                                    </p:set>
                                    <p:anim calcmode="lin" valueType="num">
                                      <p:cBhvr additive="base">
                                        <p:cTn dur="500" fill="hold" id="31"/>
                                        <p:tgtEl>
                                          <p:spTgt spid="6"/>
                                        </p:tgtEl>
                                        <p:attrNameLst>
                                          <p:attrName>ppt_x</p:attrName>
                                        </p:attrNameLst>
                                      </p:cBhvr>
                                      <p:tavLst>
                                        <p:tav tm="0">
                                          <p:val>
                                            <p:strVal val="#ppt_x"/>
                                          </p:val>
                                        </p:tav>
                                        <p:tav tm="100000">
                                          <p:val>
                                            <p:strVal val="#ppt_x"/>
                                          </p:val>
                                        </p:tav>
                                      </p:tavLst>
                                    </p:anim>
                                    <p:anim calcmode="lin" valueType="num">
                                      <p:cBhvr additive="base">
                                        <p:cTn dur="500" fill="hold" id="32"/>
                                        <p:tgtEl>
                                          <p:spTgt spid="6"/>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4">
                                  <p:stCondLst>
                                    <p:cond delay="0"/>
                                  </p:stCondLst>
                                  <p:childTnLst>
                                    <p:set>
                                      <p:cBhvr>
                                        <p:cTn dur="1" fill="hold" id="34">
                                          <p:stCondLst>
                                            <p:cond delay="0"/>
                                          </p:stCondLst>
                                        </p:cTn>
                                        <p:tgtEl>
                                          <p:spTgt spid="7"/>
                                        </p:tgtEl>
                                        <p:attrNameLst>
                                          <p:attrName>style.visibility</p:attrName>
                                        </p:attrNameLst>
                                      </p:cBhvr>
                                      <p:to>
                                        <p:strVal val="visible"/>
                                      </p:to>
                                    </p:set>
                                    <p:anim calcmode="lin" valueType="num">
                                      <p:cBhvr additive="base">
                                        <p:cTn dur="500" fill="hold" id="35"/>
                                        <p:tgtEl>
                                          <p:spTgt spid="7"/>
                                        </p:tgtEl>
                                        <p:attrNameLst>
                                          <p:attrName>ppt_x</p:attrName>
                                        </p:attrNameLst>
                                      </p:cBhvr>
                                      <p:tavLst>
                                        <p:tav tm="0">
                                          <p:val>
                                            <p:strVal val="#ppt_x"/>
                                          </p:val>
                                        </p:tav>
                                        <p:tav tm="100000">
                                          <p:val>
                                            <p:strVal val="#ppt_x"/>
                                          </p:val>
                                        </p:tav>
                                      </p:tavLst>
                                    </p:anim>
                                    <p:anim calcmode="lin" valueType="num">
                                      <p:cBhvr additive="base">
                                        <p:cTn dur="500" fill="hold" id="36"/>
                                        <p:tgtEl>
                                          <p:spTgt spid="7"/>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4">
                                  <p:stCondLst>
                                    <p:cond delay="0"/>
                                  </p:stCondLst>
                                  <p:childTnLst>
                                    <p:set>
                                      <p:cBhvr>
                                        <p:cTn dur="1" fill="hold" id="38">
                                          <p:stCondLst>
                                            <p:cond delay="0"/>
                                          </p:stCondLst>
                                        </p:cTn>
                                        <p:tgtEl>
                                          <p:spTgt spid="8"/>
                                        </p:tgtEl>
                                        <p:attrNameLst>
                                          <p:attrName>style.visibility</p:attrName>
                                        </p:attrNameLst>
                                      </p:cBhvr>
                                      <p:to>
                                        <p:strVal val="visible"/>
                                      </p:to>
                                    </p:set>
                                    <p:anim calcmode="lin" valueType="num">
                                      <p:cBhvr additive="base">
                                        <p:cTn dur="500" fill="hold" id="39"/>
                                        <p:tgtEl>
                                          <p:spTgt spid="8"/>
                                        </p:tgtEl>
                                        <p:attrNameLst>
                                          <p:attrName>ppt_x</p:attrName>
                                        </p:attrNameLst>
                                      </p:cBhvr>
                                      <p:tavLst>
                                        <p:tav tm="0">
                                          <p:val>
                                            <p:strVal val="#ppt_x"/>
                                          </p:val>
                                        </p:tav>
                                        <p:tav tm="100000">
                                          <p:val>
                                            <p:strVal val="#ppt_x"/>
                                          </p:val>
                                        </p:tav>
                                      </p:tavLst>
                                    </p:anim>
                                    <p:anim calcmode="lin" valueType="num">
                                      <p:cBhvr additive="base">
                                        <p:cTn dur="500" fill="hold" id="40"/>
                                        <p:tgtEl>
                                          <p:spTgt spid="8"/>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4">
                                  <p:stCondLst>
                                    <p:cond delay="0"/>
                                  </p:stCondLst>
                                  <p:childTnLst>
                                    <p:set>
                                      <p:cBhvr>
                                        <p:cTn dur="1" fill="hold" id="42">
                                          <p:stCondLst>
                                            <p:cond delay="0"/>
                                          </p:stCondLst>
                                        </p:cTn>
                                        <p:tgtEl>
                                          <p:spTgt spid="9"/>
                                        </p:tgtEl>
                                        <p:attrNameLst>
                                          <p:attrName>style.visibility</p:attrName>
                                        </p:attrNameLst>
                                      </p:cBhvr>
                                      <p:to>
                                        <p:strVal val="visible"/>
                                      </p:to>
                                    </p:set>
                                    <p:anim calcmode="lin" valueType="num">
                                      <p:cBhvr additive="base">
                                        <p:cTn dur="500" fill="hold" id="43"/>
                                        <p:tgtEl>
                                          <p:spTgt spid="9"/>
                                        </p:tgtEl>
                                        <p:attrNameLst>
                                          <p:attrName>ppt_x</p:attrName>
                                        </p:attrNameLst>
                                      </p:cBhvr>
                                      <p:tavLst>
                                        <p:tav tm="0">
                                          <p:val>
                                            <p:strVal val="#ppt_x"/>
                                          </p:val>
                                        </p:tav>
                                        <p:tav tm="100000">
                                          <p:val>
                                            <p:strVal val="#ppt_x"/>
                                          </p:val>
                                        </p:tav>
                                      </p:tavLst>
                                    </p:anim>
                                    <p:anim calcmode="lin" valueType="num">
                                      <p:cBhvr additive="base">
                                        <p:cTn dur="500" fill="hold" id="44"/>
                                        <p:tgtEl>
                                          <p:spTgt spid="9"/>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4">
                                  <p:stCondLst>
                                    <p:cond delay="0"/>
                                  </p:stCondLst>
                                  <p:childTnLst>
                                    <p:set>
                                      <p:cBhvr>
                                        <p:cTn dur="1" fill="hold" id="46">
                                          <p:stCondLst>
                                            <p:cond delay="0"/>
                                          </p:stCondLst>
                                        </p:cTn>
                                        <p:tgtEl>
                                          <p:spTgt spid="10"/>
                                        </p:tgtEl>
                                        <p:attrNameLst>
                                          <p:attrName>style.visibility</p:attrName>
                                        </p:attrNameLst>
                                      </p:cBhvr>
                                      <p:to>
                                        <p:strVal val="visible"/>
                                      </p:to>
                                    </p:set>
                                    <p:anim calcmode="lin" valueType="num">
                                      <p:cBhvr additive="base">
                                        <p:cTn dur="500" fill="hold" id="47"/>
                                        <p:tgtEl>
                                          <p:spTgt spid="10"/>
                                        </p:tgtEl>
                                        <p:attrNameLst>
                                          <p:attrName>ppt_x</p:attrName>
                                        </p:attrNameLst>
                                      </p:cBhvr>
                                      <p:tavLst>
                                        <p:tav tm="0">
                                          <p:val>
                                            <p:strVal val="#ppt_x"/>
                                          </p:val>
                                        </p:tav>
                                        <p:tav tm="100000">
                                          <p:val>
                                            <p:strVal val="#ppt_x"/>
                                          </p:val>
                                        </p:tav>
                                      </p:tavLst>
                                    </p:anim>
                                    <p:anim calcmode="lin" valueType="num">
                                      <p:cBhvr additive="base">
                                        <p:cTn dur="500" fill="hold" id="48"/>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Graphic grpId="0" spid="2">
        <p:bldSub>
          <a:bldChart bld="series"/>
        </p:bldSub>
      </p:bldGraphic>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íṡľíḍè-Rectangle 2">
            <a:extLst>
              <a:ext uri="{FF2B5EF4-FFF2-40B4-BE49-F238E27FC236}">
                <a16:creationId xmlns:a16="http://schemas.microsoft.com/office/drawing/2014/main" id="{8ABCF36F-FB38-49A8-97F2-F714F365A164}"/>
              </a:ext>
            </a:extLst>
          </p:cNvPr>
          <p:cNvSpPr/>
          <p:nvPr/>
        </p:nvSpPr>
        <p:spPr>
          <a:xfrm>
            <a:off x="754362" y="1948521"/>
            <a:ext cx="5600700" cy="3657600"/>
          </a:xfrm>
          <a:prstGeom prst="rect">
            <a:avLst/>
          </a:prstGeom>
          <a:blipFill dpi="0" rotWithShape="1">
            <a:blip r:embed="rId2">
              <a:extLst>
                <a:ext uri="{28A0092B-C50C-407E-A947-70E740481C1C}">
                  <a14:useLocalDpi val="0"/>
                </a:ext>
              </a:extLst>
            </a:blip>
            <a:stretch>
              <a:fillRect/>
            </a:stretch>
          </a:blipFill>
          <a:ln algn="ctr" cap="flat" cmpd="sng" w="12700">
            <a:noFill/>
            <a:prstDash val="solid"/>
            <a:miter lim="800000"/>
          </a:ln>
          <a:effectLst/>
          <a:extLst>
            <a:ext uri="{91240B29-F687-4F45-9708-019B960494DF}">
              <a14:hiddenLine algn="ctr" cap="flat" cmpd="sng" w="12700">
                <a:solidFill>
                  <a:schemeClr val="accent1">
                    <a:shade val="50000"/>
                  </a:schemeClr>
                </a:solidFill>
                <a:prstDash val="solid"/>
                <a:miter lim="800000"/>
              </a14:hiddenLine>
            </a:ext>
          </a:extLst>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mtClean="0" spc="0" strike="noStrike" sz="3200" u="none">
              <a:ln>
                <a:noFill/>
              </a:ln>
              <a:solidFill>
                <a:srgbClr val="FFFFFF"/>
              </a:solidFill>
              <a:effectLst/>
              <a:uLnTx/>
              <a:uFillTx/>
              <a:latin typeface="Arial"/>
              <a:ea typeface="微软雅黑"/>
              <a:sym typeface="Arial"/>
            </a:endParaRPr>
          </a:p>
        </p:txBody>
      </p:sp>
      <p:grpSp>
        <p:nvGrpSpPr>
          <p:cNvPr id="23" name="组合 22">
            <a:extLst>
              <a:ext uri="{FF2B5EF4-FFF2-40B4-BE49-F238E27FC236}">
                <a16:creationId xmlns:a16="http://schemas.microsoft.com/office/drawing/2014/main" id="{BE027E61-1FFC-4F4A-9951-28B2300AF857}"/>
              </a:ext>
            </a:extLst>
          </p:cNvPr>
          <p:cNvGrpSpPr/>
          <p:nvPr/>
        </p:nvGrpSpPr>
        <p:grpSpPr>
          <a:xfrm>
            <a:off x="1154356" y="3817363"/>
            <a:ext cx="4800709" cy="1163832"/>
            <a:chOff x="865767" y="2863022"/>
            <a:chExt cx="3600532" cy="872874"/>
          </a:xfrm>
        </p:grpSpPr>
        <p:sp>
          <p:nvSpPr>
            <p:cNvPr id="24" name="íṡľíḍè-Rectangle 7">
              <a:extLst>
                <a:ext uri="{FF2B5EF4-FFF2-40B4-BE49-F238E27FC236}">
                  <a16:creationId xmlns:a16="http://schemas.microsoft.com/office/drawing/2014/main" id="{1564A19E-DD23-4516-87F7-8FCF49C6DAC0}"/>
                </a:ext>
              </a:extLst>
            </p:cNvPr>
            <p:cNvSpPr/>
            <p:nvPr/>
          </p:nvSpPr>
          <p:spPr>
            <a:xfrm>
              <a:off x="865767" y="3175827"/>
              <a:ext cx="3600532" cy="276855"/>
            </a:xfrm>
            <a:prstGeom prst="rect">
              <a:avLst/>
            </a:prstGeom>
          </p:spPr>
          <p:txBody>
            <a:bodyPr bIns="0" lIns="0" rIns="0" tIns="0" wrap="none">
              <a:normAutofit lnSpcReduction="10000"/>
            </a:bodyPr>
            <a:lstStyle/>
            <a:p>
              <a:pPr defTabSz="121917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2667" u="none">
                  <a:ln>
                    <a:noFill/>
                  </a:ln>
                  <a:solidFill>
                    <a:srgbClr val="FFFFFF"/>
                  </a:solidFill>
                  <a:effectLst/>
                  <a:uLnTx/>
                  <a:uFillTx/>
                  <a:latin typeface="Arial"/>
                  <a:ea typeface="微软雅黑"/>
                  <a:sym typeface="Arial"/>
                </a:rPr>
                <a:t>标题文本预设</a:t>
              </a:r>
            </a:p>
          </p:txBody>
        </p:sp>
        <p:sp>
          <p:nvSpPr>
            <p:cNvPr id="25" name="íṡľíḍè-任意多边形 27">
              <a:extLst>
                <a:ext uri="{FF2B5EF4-FFF2-40B4-BE49-F238E27FC236}">
                  <a16:creationId xmlns:a16="http://schemas.microsoft.com/office/drawing/2014/main" id="{0E4F044C-F4F4-4A51-BDA4-F08D51DDC4E8}"/>
                </a:ext>
              </a:extLst>
            </p:cNvPr>
            <p:cNvSpPr/>
            <p:nvPr/>
          </p:nvSpPr>
          <p:spPr>
            <a:xfrm>
              <a:off x="865767" y="2863022"/>
              <a:ext cx="263816" cy="221704"/>
            </a:xfrm>
            <a:custGeom>
              <a:gdLst>
                <a:gd fmla="*/ 120521 w 338138" name="connsiteX0"/>
                <a:gd fmla="*/ 168275 h 284163" name="connsiteY0"/>
                <a:gd fmla="*/ 217618 w 338138" name="connsiteX1"/>
                <a:gd fmla="*/ 168275 h 284163" name="connsiteY1"/>
                <a:gd fmla="*/ 233363 w 338138" name="connsiteX2"/>
                <a:gd fmla="*/ 184840 h 284163" name="connsiteY2"/>
                <a:gd fmla="*/ 217618 w 338138" name="connsiteX3"/>
                <a:gd fmla="*/ 200025 h 284163" name="connsiteY3"/>
                <a:gd fmla="*/ 120521 w 338138" name="connsiteX4"/>
                <a:gd fmla="*/ 200025 h 284163" name="connsiteY4"/>
                <a:gd fmla="*/ 104775 w 338138" name="connsiteX5"/>
                <a:gd fmla="*/ 184840 h 284163" name="connsiteY5"/>
                <a:gd fmla="*/ 120521 w 338138" name="connsiteX6"/>
                <a:gd fmla="*/ 168275 h 284163" name="connsiteY6"/>
                <a:gd fmla="*/ 30163 w 338138" name="connsiteX7"/>
                <a:gd fmla="*/ 112712 h 284163" name="connsiteY7"/>
                <a:gd fmla="*/ 30163 w 338138" name="connsiteX8"/>
                <a:gd fmla="*/ 255587 h 284163" name="connsiteY8"/>
                <a:gd fmla="*/ 307976 w 338138" name="connsiteX9"/>
                <a:gd fmla="*/ 255587 h 284163" name="connsiteY9"/>
                <a:gd fmla="*/ 307976 w 338138" name="connsiteX10"/>
                <a:gd fmla="*/ 112712 h 284163" name="connsiteY10"/>
                <a:gd fmla="*/ 57150 w 338138" name="connsiteX11"/>
                <a:gd fmla="*/ 30162 h 284163" name="connsiteY11"/>
                <a:gd fmla="*/ 38100 w 338138" name="connsiteX12"/>
                <a:gd fmla="*/ 84137 h 284163" name="connsiteY12"/>
                <a:gd fmla="*/ 301625 w 338138" name="connsiteX13"/>
                <a:gd fmla="*/ 84137 h 284163" name="connsiteY13"/>
                <a:gd fmla="*/ 280988 w 338138" name="connsiteX14"/>
                <a:gd fmla="*/ 30162 h 284163" name="connsiteY14"/>
                <a:gd fmla="*/ 46230 w 338138" name="connsiteX15"/>
                <a:gd fmla="*/ 0 h 284163" name="connsiteY15"/>
                <a:gd fmla="*/ 291908 w 338138" name="connsiteX16"/>
                <a:gd fmla="*/ 0 h 284163" name="connsiteY16"/>
                <a:gd fmla="*/ 306438 w 338138" name="connsiteX17"/>
                <a:gd fmla="*/ 9209 h 284163" name="connsiteY17"/>
                <a:gd fmla="*/ 336817 w 338138" name="connsiteX18"/>
                <a:gd fmla="*/ 92090 h 284163" name="connsiteY18"/>
                <a:gd fmla="*/ 338138 w 338138" name="connsiteX19"/>
                <a:gd fmla="*/ 94721 h 284163" name="connsiteY19"/>
                <a:gd fmla="*/ 338138 w 338138" name="connsiteX20"/>
                <a:gd fmla="*/ 97352 h 284163" name="connsiteY20"/>
                <a:gd fmla="*/ 338138 w 338138" name="connsiteX21"/>
                <a:gd fmla="*/ 269692 h 284163" name="connsiteY21"/>
                <a:gd fmla="*/ 322288 w 338138" name="connsiteX22"/>
                <a:gd fmla="*/ 284163 h 284163" name="connsiteY22"/>
                <a:gd fmla="*/ 15850 w 338138" name="connsiteX23"/>
                <a:gd fmla="*/ 284163 h 284163" name="connsiteY23"/>
                <a:gd fmla="*/ 0 w 338138" name="connsiteX24"/>
                <a:gd fmla="*/ 269692 h 284163" name="connsiteY24"/>
                <a:gd fmla="*/ 0 w 338138" name="connsiteX25"/>
                <a:gd fmla="*/ 97352 h 284163" name="connsiteY25"/>
                <a:gd fmla="*/ 0 w 338138" name="connsiteX26"/>
                <a:gd fmla="*/ 94721 h 284163" name="connsiteY26"/>
                <a:gd fmla="*/ 1321 w 338138" name="connsiteX27"/>
                <a:gd fmla="*/ 92090 h 284163" name="connsiteY27"/>
                <a:gd fmla="*/ 31700 w 338138" name="connsiteX28"/>
                <a:gd fmla="*/ 9209 h 284163" name="connsiteY28"/>
                <a:gd fmla="*/ 46230 w 338138" name="connsiteX29"/>
                <a:gd fmla="*/ 0 h 284163" name="connsiteY2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b="b" l="l" r="r" t="t"/>
              <a:pathLst>
                <a:path h="284163" w="338138">
                  <a:moveTo>
                    <a:pt x="120521" y="168275"/>
                  </a:moveTo>
                  <a:cubicBezTo>
                    <a:pt x="120521" y="168275"/>
                    <a:pt x="120521" y="168275"/>
                    <a:pt x="217618" y="168275"/>
                  </a:cubicBezTo>
                  <a:cubicBezTo>
                    <a:pt x="226803" y="168275"/>
                    <a:pt x="233363" y="175177"/>
                    <a:pt x="233363" y="184840"/>
                  </a:cubicBezTo>
                  <a:cubicBezTo>
                    <a:pt x="233363" y="193123"/>
                    <a:pt x="226803" y="200025"/>
                    <a:pt x="217618" y="200025"/>
                  </a:cubicBezTo>
                  <a:cubicBezTo>
                    <a:pt x="217618" y="200025"/>
                    <a:pt x="217618" y="200025"/>
                    <a:pt x="120521" y="200025"/>
                  </a:cubicBezTo>
                  <a:cubicBezTo>
                    <a:pt x="111336" y="200025"/>
                    <a:pt x="104775" y="193123"/>
                    <a:pt x="104775" y="184840"/>
                  </a:cubicBezTo>
                  <a:cubicBezTo>
                    <a:pt x="104775" y="175177"/>
                    <a:pt x="111336" y="168275"/>
                    <a:pt x="120521" y="168275"/>
                  </a:cubicBezTo>
                  <a:close/>
                  <a:moveTo>
                    <a:pt x="30163" y="112712"/>
                  </a:moveTo>
                  <a:lnTo>
                    <a:pt x="30163" y="255587"/>
                  </a:lnTo>
                  <a:lnTo>
                    <a:pt x="307976" y="255587"/>
                  </a:lnTo>
                  <a:lnTo>
                    <a:pt x="307976" y="112712"/>
                  </a:lnTo>
                  <a:close/>
                  <a:moveTo>
                    <a:pt x="57150" y="30162"/>
                  </a:moveTo>
                  <a:lnTo>
                    <a:pt x="38100" y="84137"/>
                  </a:lnTo>
                  <a:lnTo>
                    <a:pt x="301625" y="84137"/>
                  </a:lnTo>
                  <a:lnTo>
                    <a:pt x="280988" y="30162"/>
                  </a:lnTo>
                  <a:close/>
                  <a:moveTo>
                    <a:pt x="46230" y="0"/>
                  </a:moveTo>
                  <a:cubicBezTo>
                    <a:pt x="46230" y="0"/>
                    <a:pt x="46230" y="0"/>
                    <a:pt x="291908" y="0"/>
                  </a:cubicBezTo>
                  <a:cubicBezTo>
                    <a:pt x="298513" y="0"/>
                    <a:pt x="305117" y="3946"/>
                    <a:pt x="306438" y="9209"/>
                  </a:cubicBezTo>
                  <a:cubicBezTo>
                    <a:pt x="306438" y="9209"/>
                    <a:pt x="306438" y="9209"/>
                    <a:pt x="336817" y="92090"/>
                  </a:cubicBezTo>
                  <a:cubicBezTo>
                    <a:pt x="336817" y="93405"/>
                    <a:pt x="338138" y="93405"/>
                    <a:pt x="338138" y="94721"/>
                  </a:cubicBezTo>
                  <a:cubicBezTo>
                    <a:pt x="338138" y="94721"/>
                    <a:pt x="338138" y="96036"/>
                    <a:pt x="338138" y="97352"/>
                  </a:cubicBezTo>
                  <a:cubicBezTo>
                    <a:pt x="338138" y="97352"/>
                    <a:pt x="338138" y="97352"/>
                    <a:pt x="338138" y="269692"/>
                  </a:cubicBezTo>
                  <a:cubicBezTo>
                    <a:pt x="338138" y="277585"/>
                    <a:pt x="331534" y="284163"/>
                    <a:pt x="322288" y="284163"/>
                  </a:cubicBezTo>
                  <a:cubicBezTo>
                    <a:pt x="322288" y="284163"/>
                    <a:pt x="322288" y="284163"/>
                    <a:pt x="15850" y="284163"/>
                  </a:cubicBezTo>
                  <a:cubicBezTo>
                    <a:pt x="6604" y="284163"/>
                    <a:pt x="0" y="277585"/>
                    <a:pt x="0" y="269692"/>
                  </a:cubicBezTo>
                  <a:cubicBezTo>
                    <a:pt x="0" y="269692"/>
                    <a:pt x="0" y="269692"/>
                    <a:pt x="0" y="97352"/>
                  </a:cubicBezTo>
                  <a:cubicBezTo>
                    <a:pt x="0" y="96036"/>
                    <a:pt x="0" y="94721"/>
                    <a:pt x="0" y="94721"/>
                  </a:cubicBezTo>
                  <a:cubicBezTo>
                    <a:pt x="0" y="93405"/>
                    <a:pt x="1321" y="93405"/>
                    <a:pt x="1321" y="92090"/>
                  </a:cubicBezTo>
                  <a:cubicBezTo>
                    <a:pt x="1321" y="92090"/>
                    <a:pt x="1321" y="92090"/>
                    <a:pt x="31700" y="9209"/>
                  </a:cubicBezTo>
                  <a:cubicBezTo>
                    <a:pt x="33021" y="3946"/>
                    <a:pt x="39625" y="0"/>
                    <a:pt x="46230" y="0"/>
                  </a:cubicBezTo>
                  <a:close/>
                </a:path>
              </a:pathLst>
            </a:custGeom>
            <a:solidFill>
              <a:srgbClr val="FFFFFF">
                <a:lumMod val="100000"/>
              </a:srgbClr>
            </a:solidFill>
            <a:ln algn="ctr" cap="flat" cmpd="sng" w="12700">
              <a:noFill/>
              <a:prstDash val="solid"/>
              <a:miter lim="800000"/>
            </a:ln>
            <a:effectLst/>
            <a:extLst>
              <a:ext uri="{91240B29-F687-4F45-9708-019B960494DF}">
                <a14:hiddenLine algn="ctr" cap="flat" cmpd="sng" w="12700">
                  <a:solidFill>
                    <a:schemeClr val="accent1">
                      <a:shade val="50000"/>
                    </a:schemeClr>
                  </a:solidFill>
                  <a:prstDash val="solid"/>
                  <a:miter lim="800000"/>
                </a14:hiddenLine>
              </a:ext>
            </a:extLst>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mtClean="0" spc="0" strike="noStrike" sz="3200" u="none">
                <a:ln>
                  <a:noFill/>
                </a:ln>
                <a:solidFill>
                  <a:srgbClr val="FFFFFF"/>
                </a:solidFill>
                <a:effectLst/>
                <a:uLnTx/>
                <a:uFillTx/>
                <a:latin typeface="Arial"/>
                <a:ea typeface="微软雅黑"/>
                <a:sym typeface="Arial"/>
              </a:endParaRPr>
            </a:p>
          </p:txBody>
        </p:sp>
        <p:sp>
          <p:nvSpPr>
            <p:cNvPr id="26" name="íṡľíḍè-Rectangle 12">
              <a:extLst>
                <a:ext uri="{FF2B5EF4-FFF2-40B4-BE49-F238E27FC236}">
                  <a16:creationId xmlns:a16="http://schemas.microsoft.com/office/drawing/2014/main" id="{FCB8FFEC-FBBB-4F1A-AC4D-818A28079C1F}"/>
                </a:ext>
              </a:extLst>
            </p:cNvPr>
            <p:cNvSpPr/>
            <p:nvPr/>
          </p:nvSpPr>
          <p:spPr>
            <a:xfrm>
              <a:off x="865767" y="3476367"/>
              <a:ext cx="3600532" cy="259529"/>
            </a:xfrm>
            <a:prstGeom prst="rect">
              <a:avLst/>
            </a:prstGeom>
          </p:spPr>
          <p:txBody>
            <a:bodyPr bIns="0" lIns="0" rIns="0" tIns="0" wrap="square">
              <a:normAutofit fontScale="85000" lnSpcReduction="20000"/>
            </a:bodyPr>
            <a:lstStyle/>
            <a:p>
              <a:pPr defTabSz="1219170" eaLnBrk="1" fontAlgn="auto" hangingPunct="1" indent="0" latinLnBrk="0" lvl="0" marL="0" marR="0">
                <a:lnSpc>
                  <a:spcPct val="120000"/>
                </a:lnSpc>
                <a:spcBef>
                  <a:spcPct val="0"/>
                </a:spcBef>
                <a:spcAft>
                  <a:spcPct val="0"/>
                </a:spcAft>
                <a:buClrTx/>
                <a:buSzTx/>
                <a:buFontTx/>
                <a:buNone/>
                <a:defRPr/>
              </a:pPr>
              <a:r>
                <a:rPr altLang="en-US" b="0" baseline="0" cap="none" i="0" kern="0" kumimoji="0" lang="zh-CN" noProof="0" normalizeH="0" smtClean="0" spc="0" strike="noStrike" sz="1333" u="none">
                  <a:ln>
                    <a:noFill/>
                  </a:ln>
                  <a:solidFill>
                    <a:srgbClr val="FFFFFF"/>
                  </a:solidFill>
                  <a:effectLst/>
                  <a:uLnTx/>
                  <a:uFillTx/>
                  <a:latin typeface="Arial"/>
                  <a:ea typeface="微软雅黑"/>
                  <a:sym typeface="Arial"/>
                </a:rPr>
                <a:t>此部分内容作为文字排版占位显示</a:t>
              </a:r>
              <a:br>
                <a:rPr altLang="en-US" b="0" baseline="0" cap="none" i="0" kern="0" kumimoji="0" lang="zh-CN" noProof="0" normalizeH="0" smtClean="0" spc="0" strike="noStrike" sz="1333" u="none">
                  <a:ln>
                    <a:noFill/>
                  </a:ln>
                  <a:solidFill>
                    <a:srgbClr val="FFFFFF"/>
                  </a:solidFill>
                  <a:effectLst/>
                  <a:uLnTx/>
                  <a:uFillTx/>
                  <a:latin typeface="Arial"/>
                  <a:ea typeface="微软雅黑"/>
                  <a:sym typeface="Arial"/>
                </a:rPr>
              </a:br>
              <a:r>
                <a:rPr altLang="en-US" b="0" baseline="0" cap="none" i="0" kern="0" kumimoji="0" lang="zh-CN" noProof="0" normalizeH="0" smtClean="0" spc="0" strike="noStrike" sz="1333" u="none">
                  <a:ln>
                    <a:noFill/>
                  </a:ln>
                  <a:solidFill>
                    <a:srgbClr val="FFFFFF"/>
                  </a:solidFill>
                  <a:effectLst/>
                  <a:uLnTx/>
                  <a:uFillTx/>
                  <a:latin typeface="Arial"/>
                  <a:ea typeface="微软雅黑"/>
                  <a:sym typeface="Arial"/>
                </a:rPr>
                <a:t>（建议使用主题字体）</a:t>
              </a:r>
            </a:p>
          </p:txBody>
        </p:sp>
      </p:grpSp>
      <p:grpSp>
        <p:nvGrpSpPr>
          <p:cNvPr id="27" name="组合 26">
            <a:extLst>
              <a:ext uri="{FF2B5EF4-FFF2-40B4-BE49-F238E27FC236}">
                <a16:creationId xmlns:a16="http://schemas.microsoft.com/office/drawing/2014/main" id="{65C5452D-89BA-4113-9BC8-A35548CD4D0D}"/>
              </a:ext>
            </a:extLst>
          </p:cNvPr>
          <p:cNvGrpSpPr/>
          <p:nvPr/>
        </p:nvGrpSpPr>
        <p:grpSpPr>
          <a:xfrm>
            <a:off x="6415312" y="1948522"/>
            <a:ext cx="5057553" cy="3657601"/>
            <a:chOff x="4811483" y="1461391"/>
            <a:chExt cx="3793165" cy="2743201"/>
          </a:xfrm>
          <a:gradFill>
            <a:gsLst>
              <a:gs pos="0">
                <a:srgbClr val="17C0D4"/>
              </a:gs>
              <a:gs pos="100000">
                <a:srgbClr val="345692"/>
              </a:gs>
            </a:gsLst>
            <a:lin ang="5400000" scaled="1"/>
          </a:gradFill>
        </p:grpSpPr>
        <p:sp>
          <p:nvSpPr>
            <p:cNvPr id="28" name="íṡľíḍè-Rectangle 4">
              <a:extLst>
                <a:ext uri="{FF2B5EF4-FFF2-40B4-BE49-F238E27FC236}">
                  <a16:creationId xmlns:a16="http://schemas.microsoft.com/office/drawing/2014/main" id="{BE9D18E8-C168-485A-A692-91897CEF394A}"/>
                </a:ext>
              </a:extLst>
            </p:cNvPr>
            <p:cNvSpPr/>
            <p:nvPr/>
          </p:nvSpPr>
          <p:spPr>
            <a:xfrm>
              <a:off x="4811483" y="2848940"/>
              <a:ext cx="1873989" cy="1355652"/>
            </a:xfrm>
            <a:prstGeom prst="rect">
              <a:avLst/>
            </a:prstGeom>
            <a:grpFill/>
            <a:ln algn="ctr" cap="flat" cmpd="sng" w="25400">
              <a:noFill/>
              <a:prstDash val="solid"/>
            </a:ln>
            <a:effectLst/>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mtClean="0" spc="0" strike="noStrike" sz="3200" u="none">
                <a:ln>
                  <a:noFill/>
                </a:ln>
                <a:solidFill>
                  <a:srgbClr val="FFFFFF"/>
                </a:solidFill>
                <a:effectLst/>
                <a:uLnTx/>
                <a:uFillTx/>
                <a:latin typeface="Arial"/>
                <a:ea typeface="微软雅黑"/>
                <a:sym typeface="Arial"/>
              </a:endParaRPr>
            </a:p>
          </p:txBody>
        </p:sp>
        <p:sp>
          <p:nvSpPr>
            <p:cNvPr id="29" name="íṡľíḍè-Rectangle 5">
              <a:extLst>
                <a:ext uri="{FF2B5EF4-FFF2-40B4-BE49-F238E27FC236}">
                  <a16:creationId xmlns:a16="http://schemas.microsoft.com/office/drawing/2014/main" id="{B3833C89-1064-4691-AFD6-F534467C906D}"/>
                </a:ext>
              </a:extLst>
            </p:cNvPr>
            <p:cNvSpPr/>
            <p:nvPr/>
          </p:nvSpPr>
          <p:spPr>
            <a:xfrm>
              <a:off x="6730659" y="2848939"/>
              <a:ext cx="1873989" cy="1355652"/>
            </a:xfrm>
            <a:prstGeom prst="rect">
              <a:avLst/>
            </a:prstGeom>
            <a:grpFill/>
            <a:ln algn="ctr" cap="flat" cmpd="sng" w="25400">
              <a:noFill/>
              <a:prstDash val="solid"/>
            </a:ln>
            <a:effectLst/>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mtClean="0" spc="0" strike="noStrike" sz="3200" u="none">
                <a:ln>
                  <a:noFill/>
                </a:ln>
                <a:solidFill>
                  <a:srgbClr val="FFFFFF"/>
                </a:solidFill>
                <a:effectLst/>
                <a:uLnTx/>
                <a:uFillTx/>
                <a:latin typeface="Arial"/>
                <a:ea typeface="微软雅黑"/>
                <a:sym typeface="Arial"/>
              </a:endParaRPr>
            </a:p>
          </p:txBody>
        </p:sp>
        <p:sp>
          <p:nvSpPr>
            <p:cNvPr id="30" name="íṡľíḍè-Rectangle 10">
              <a:extLst>
                <a:ext uri="{FF2B5EF4-FFF2-40B4-BE49-F238E27FC236}">
                  <a16:creationId xmlns:a16="http://schemas.microsoft.com/office/drawing/2014/main" id="{669B8E08-EE5D-4ACC-ADE7-6294165B3E05}"/>
                </a:ext>
              </a:extLst>
            </p:cNvPr>
            <p:cNvSpPr/>
            <p:nvPr/>
          </p:nvSpPr>
          <p:spPr>
            <a:xfrm>
              <a:off x="4957258" y="3203383"/>
              <a:ext cx="1663762" cy="249299"/>
            </a:xfrm>
            <a:prstGeom prst="rect">
              <a:avLst/>
            </a:prstGeom>
            <a:grpFill/>
          </p:spPr>
          <p:txBody>
            <a:bodyPr bIns="0" lIns="0" rIns="0" tIns="0" wrap="none">
              <a:normAutofit/>
            </a:bodyPr>
            <a:lstStyle/>
            <a:p>
              <a:pPr defTabSz="121917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1733" u="none">
                  <a:ln>
                    <a:noFill/>
                  </a:ln>
                  <a:solidFill>
                    <a:srgbClr val="FFFFFF"/>
                  </a:solidFill>
                  <a:effectLst/>
                  <a:uLnTx/>
                  <a:uFillTx/>
                  <a:latin typeface="Arial"/>
                  <a:ea typeface="微软雅黑"/>
                  <a:sym typeface="Arial"/>
                </a:rPr>
                <a:t>关键词</a:t>
              </a:r>
            </a:p>
          </p:txBody>
        </p:sp>
        <p:grpSp>
          <p:nvGrpSpPr>
            <p:cNvPr id="31" name="组合 30">
              <a:extLst>
                <a:ext uri="{FF2B5EF4-FFF2-40B4-BE49-F238E27FC236}">
                  <a16:creationId xmlns:a16="http://schemas.microsoft.com/office/drawing/2014/main" id="{AD1D9339-C330-4D11-B83F-6D75D8B7B839}"/>
                </a:ext>
              </a:extLst>
            </p:cNvPr>
            <p:cNvGrpSpPr/>
            <p:nvPr/>
          </p:nvGrpSpPr>
          <p:grpSpPr>
            <a:xfrm>
              <a:off x="4811483" y="1461392"/>
              <a:ext cx="1873989" cy="1355652"/>
              <a:chOff x="4811483" y="1461392"/>
              <a:chExt cx="1873989" cy="1355652"/>
            </a:xfrm>
            <a:grpFill/>
          </p:grpSpPr>
          <p:sp>
            <p:nvSpPr>
              <p:cNvPr id="39" name="íṡľíḍè-Rectangle 3">
                <a:extLst>
                  <a:ext uri="{FF2B5EF4-FFF2-40B4-BE49-F238E27FC236}">
                    <a16:creationId xmlns:a16="http://schemas.microsoft.com/office/drawing/2014/main" id="{C5FFD47C-CE8C-40CC-A441-20F240D6DD08}"/>
                  </a:ext>
                </a:extLst>
              </p:cNvPr>
              <p:cNvSpPr/>
              <p:nvPr/>
            </p:nvSpPr>
            <p:spPr>
              <a:xfrm>
                <a:off x="4811483" y="1461392"/>
                <a:ext cx="1873989" cy="1355652"/>
              </a:xfrm>
              <a:prstGeom prst="rect">
                <a:avLst/>
              </a:prstGeom>
              <a:grpFill/>
              <a:ln algn="ctr" cap="flat" cmpd="sng" w="25400">
                <a:noFill/>
                <a:prstDash val="solid"/>
              </a:ln>
              <a:effectLst/>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mtClean="0" spc="0" strike="noStrike" sz="3200" u="none">
                  <a:ln>
                    <a:noFill/>
                  </a:ln>
                  <a:solidFill>
                    <a:srgbClr val="FFFFFF"/>
                  </a:solidFill>
                  <a:effectLst/>
                  <a:uLnTx/>
                  <a:uFillTx/>
                  <a:latin typeface="Arial"/>
                  <a:ea typeface="微软雅黑"/>
                  <a:sym typeface="Arial"/>
                </a:endParaRPr>
              </a:p>
            </p:txBody>
          </p:sp>
          <p:sp>
            <p:nvSpPr>
              <p:cNvPr id="40" name="íṡľíḍè-Rectangle 8">
                <a:extLst>
                  <a:ext uri="{FF2B5EF4-FFF2-40B4-BE49-F238E27FC236}">
                    <a16:creationId xmlns:a16="http://schemas.microsoft.com/office/drawing/2014/main" id="{BD7C010C-052F-4A73-B3B4-FD4C89A8793F}"/>
                  </a:ext>
                </a:extLst>
              </p:cNvPr>
              <p:cNvSpPr/>
              <p:nvPr/>
            </p:nvSpPr>
            <p:spPr>
              <a:xfrm>
                <a:off x="4957258" y="1817940"/>
                <a:ext cx="1663762" cy="249299"/>
              </a:xfrm>
              <a:prstGeom prst="rect">
                <a:avLst/>
              </a:prstGeom>
              <a:grpFill/>
            </p:spPr>
            <p:txBody>
              <a:bodyPr bIns="0" lIns="0" rIns="0" tIns="0" wrap="none">
                <a:normAutofit/>
              </a:bodyPr>
              <a:lstStyle/>
              <a:p>
                <a:pPr defTabSz="121917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1733" u="none">
                    <a:ln>
                      <a:noFill/>
                    </a:ln>
                    <a:solidFill>
                      <a:srgbClr val="FFFFFF"/>
                    </a:solidFill>
                    <a:effectLst/>
                    <a:uLnTx/>
                    <a:uFillTx/>
                    <a:latin typeface="Arial"/>
                    <a:ea typeface="微软雅黑"/>
                    <a:sym typeface="Arial"/>
                  </a:rPr>
                  <a:t>关键词</a:t>
                </a:r>
              </a:p>
            </p:txBody>
          </p:sp>
          <p:sp>
            <p:nvSpPr>
              <p:cNvPr id="41" name="íṡľíḍè-Rectangle 13">
                <a:extLst>
                  <a:ext uri="{FF2B5EF4-FFF2-40B4-BE49-F238E27FC236}">
                    <a16:creationId xmlns:a16="http://schemas.microsoft.com/office/drawing/2014/main" id="{D4ED6375-8B2E-4600-826C-452E6C34E668}"/>
                  </a:ext>
                </a:extLst>
              </p:cNvPr>
              <p:cNvSpPr/>
              <p:nvPr/>
            </p:nvSpPr>
            <p:spPr>
              <a:xfrm>
                <a:off x="4957258" y="2099136"/>
                <a:ext cx="1693510" cy="429348"/>
              </a:xfrm>
              <a:prstGeom prst="rect">
                <a:avLst/>
              </a:prstGeom>
              <a:grpFill/>
            </p:spPr>
            <p:txBody>
              <a:bodyPr bIns="0" lIns="0" rIns="0" tIns="0" wrap="square">
                <a:normAutofit fontScale="92500" lnSpcReduction="20000"/>
              </a:bodyPr>
              <a:lstStyle/>
              <a:p>
                <a:pPr defTabSz="1219170" eaLnBrk="1" fontAlgn="auto" hangingPunct="1" indent="0" latinLnBrk="0" lvl="0" marL="0" marR="0">
                  <a:lnSpc>
                    <a:spcPct val="120000"/>
                  </a:lnSpc>
                  <a:spcBef>
                    <a:spcPct val="0"/>
                  </a:spcBef>
                  <a:spcAft>
                    <a:spcPct val="0"/>
                  </a:spcAft>
                  <a:buClrTx/>
                  <a:buSzTx/>
                  <a:buFontTx/>
                  <a:buNone/>
                  <a:defRPr/>
                </a:pPr>
                <a:r>
                  <a:rPr altLang="en-US" b="1" baseline="0" cap="none" i="0" kern="0" kumimoji="0" lang="zh-CN" noProof="0" normalizeH="0" smtClean="0" spc="0" strike="noStrike" sz="1333" u="none">
                    <a:ln>
                      <a:noFill/>
                    </a:ln>
                    <a:solidFill>
                      <a:srgbClr val="FFFFFF"/>
                    </a:solidFill>
                    <a:effectLst/>
                    <a:uLnTx/>
                    <a:uFillTx/>
                    <a:latin typeface="Arial"/>
                    <a:ea typeface="微软雅黑"/>
                    <a:sym typeface="Arial"/>
                  </a:rPr>
                  <a:t>此部分内容作为文字排版占位显示</a:t>
                </a:r>
                <a:br>
                  <a:rPr altLang="en-US" b="1" baseline="0" cap="none" i="0" kern="0" kumimoji="0" lang="zh-CN" noProof="0" normalizeH="0" smtClean="0" spc="0" strike="noStrike" sz="1333" u="none">
                    <a:ln>
                      <a:noFill/>
                    </a:ln>
                    <a:solidFill>
                      <a:srgbClr val="FFFFFF"/>
                    </a:solidFill>
                    <a:effectLst/>
                    <a:uLnTx/>
                    <a:uFillTx/>
                    <a:latin typeface="Arial"/>
                    <a:ea typeface="微软雅黑"/>
                    <a:sym typeface="Arial"/>
                  </a:rPr>
                </a:br>
                <a:r>
                  <a:rPr altLang="en-US" b="1" baseline="0" cap="none" i="0" kern="0" kumimoji="0" lang="zh-CN" noProof="0" normalizeH="0" smtClean="0" spc="0" strike="noStrike" sz="1333" u="none">
                    <a:ln>
                      <a:noFill/>
                    </a:ln>
                    <a:solidFill>
                      <a:srgbClr val="FFFFFF"/>
                    </a:solidFill>
                    <a:effectLst/>
                    <a:uLnTx/>
                    <a:uFillTx/>
                    <a:latin typeface="Arial"/>
                    <a:ea typeface="微软雅黑"/>
                    <a:sym typeface="Arial"/>
                  </a:rPr>
                  <a:t>（建议使用主题字体）</a:t>
                </a:r>
              </a:p>
            </p:txBody>
          </p:sp>
        </p:grpSp>
        <p:grpSp>
          <p:nvGrpSpPr>
            <p:cNvPr id="32" name="组合 31">
              <a:extLst>
                <a:ext uri="{FF2B5EF4-FFF2-40B4-BE49-F238E27FC236}">
                  <a16:creationId xmlns:a16="http://schemas.microsoft.com/office/drawing/2014/main" id="{91F8ED31-9003-4A67-A9BB-C6DA1A4C9BEF}"/>
                </a:ext>
              </a:extLst>
            </p:cNvPr>
            <p:cNvGrpSpPr/>
            <p:nvPr/>
          </p:nvGrpSpPr>
          <p:grpSpPr>
            <a:xfrm>
              <a:off x="6730659" y="1461391"/>
              <a:ext cx="1873989" cy="1355652"/>
              <a:chOff x="6730659" y="1461391"/>
              <a:chExt cx="1873989" cy="1355652"/>
            </a:xfrm>
            <a:grpFill/>
          </p:grpSpPr>
          <p:sp>
            <p:nvSpPr>
              <p:cNvPr id="36" name="íṡľíḍè-Rectangle 6">
                <a:extLst>
                  <a:ext uri="{FF2B5EF4-FFF2-40B4-BE49-F238E27FC236}">
                    <a16:creationId xmlns:a16="http://schemas.microsoft.com/office/drawing/2014/main" id="{B731E231-67D8-46FA-9998-B6B410CBD928}"/>
                  </a:ext>
                </a:extLst>
              </p:cNvPr>
              <p:cNvSpPr/>
              <p:nvPr/>
            </p:nvSpPr>
            <p:spPr>
              <a:xfrm>
                <a:off x="6730659" y="1461391"/>
                <a:ext cx="1873989" cy="1355652"/>
              </a:xfrm>
              <a:prstGeom prst="rect">
                <a:avLst/>
              </a:prstGeom>
              <a:grpFill/>
              <a:ln algn="ctr" cap="flat" cmpd="sng" w="25400">
                <a:noFill/>
                <a:prstDash val="solid"/>
              </a:ln>
              <a:effectLst/>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mtClean="0" spc="0" strike="noStrike" sz="3200" u="none">
                  <a:ln>
                    <a:noFill/>
                  </a:ln>
                  <a:solidFill>
                    <a:srgbClr val="FFFFFF"/>
                  </a:solidFill>
                  <a:effectLst/>
                  <a:uLnTx/>
                  <a:uFillTx/>
                  <a:latin typeface="Arial"/>
                  <a:ea typeface="微软雅黑"/>
                  <a:sym typeface="Arial"/>
                </a:endParaRPr>
              </a:p>
            </p:txBody>
          </p:sp>
          <p:sp>
            <p:nvSpPr>
              <p:cNvPr id="37" name="íṡľíḍè-Rectangle 9">
                <a:extLst>
                  <a:ext uri="{FF2B5EF4-FFF2-40B4-BE49-F238E27FC236}">
                    <a16:creationId xmlns:a16="http://schemas.microsoft.com/office/drawing/2014/main" id="{341C5650-6A9D-4205-A0FC-617ADA0E5C7B}"/>
                  </a:ext>
                </a:extLst>
              </p:cNvPr>
              <p:cNvSpPr/>
              <p:nvPr/>
            </p:nvSpPr>
            <p:spPr>
              <a:xfrm>
                <a:off x="6876434" y="1817940"/>
                <a:ext cx="1663762" cy="249299"/>
              </a:xfrm>
              <a:prstGeom prst="rect">
                <a:avLst/>
              </a:prstGeom>
              <a:grpFill/>
            </p:spPr>
            <p:txBody>
              <a:bodyPr bIns="0" lIns="0" rIns="0" tIns="0" wrap="none">
                <a:normAutofit/>
              </a:bodyPr>
              <a:lstStyle/>
              <a:p>
                <a:pPr defTabSz="121917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1733" u="none">
                    <a:ln>
                      <a:noFill/>
                    </a:ln>
                    <a:solidFill>
                      <a:srgbClr val="FFFFFF"/>
                    </a:solidFill>
                    <a:effectLst/>
                    <a:uLnTx/>
                    <a:uFillTx/>
                    <a:latin typeface="Arial"/>
                    <a:ea typeface="微软雅黑"/>
                    <a:sym typeface="Arial"/>
                  </a:rPr>
                  <a:t>关键词</a:t>
                </a:r>
              </a:p>
            </p:txBody>
          </p:sp>
          <p:sp>
            <p:nvSpPr>
              <p:cNvPr id="38" name="íṡľíḍè-Rectangle 14">
                <a:extLst>
                  <a:ext uri="{FF2B5EF4-FFF2-40B4-BE49-F238E27FC236}">
                    <a16:creationId xmlns:a16="http://schemas.microsoft.com/office/drawing/2014/main" id="{80837A10-6EE3-4559-B226-1B0C5C36834E}"/>
                  </a:ext>
                </a:extLst>
              </p:cNvPr>
              <p:cNvSpPr/>
              <p:nvPr/>
            </p:nvSpPr>
            <p:spPr>
              <a:xfrm>
                <a:off x="6876434" y="2099136"/>
                <a:ext cx="1693510" cy="429348"/>
              </a:xfrm>
              <a:prstGeom prst="rect">
                <a:avLst/>
              </a:prstGeom>
              <a:grpFill/>
            </p:spPr>
            <p:txBody>
              <a:bodyPr bIns="0" lIns="0" rIns="0" tIns="0" wrap="square">
                <a:normAutofit fontScale="92500" lnSpcReduction="20000"/>
              </a:bodyPr>
              <a:lstStyle/>
              <a:p>
                <a:pPr defTabSz="1219170" eaLnBrk="1" fontAlgn="auto" hangingPunct="1" indent="0" latinLnBrk="0" lvl="0" marL="0" marR="0">
                  <a:lnSpc>
                    <a:spcPct val="120000"/>
                  </a:lnSpc>
                  <a:spcBef>
                    <a:spcPct val="0"/>
                  </a:spcBef>
                  <a:spcAft>
                    <a:spcPct val="0"/>
                  </a:spcAft>
                  <a:buClrTx/>
                  <a:buSzTx/>
                  <a:buFontTx/>
                  <a:buNone/>
                  <a:defRPr/>
                </a:pPr>
                <a:r>
                  <a:rPr altLang="en-US" b="1" baseline="0" cap="none" i="0" kern="0" kumimoji="0" lang="zh-CN" noProof="0" normalizeH="0" smtClean="0" spc="0" strike="noStrike" sz="1333" u="none">
                    <a:ln>
                      <a:noFill/>
                    </a:ln>
                    <a:solidFill>
                      <a:srgbClr val="FFFFFF"/>
                    </a:solidFill>
                    <a:effectLst/>
                    <a:uLnTx/>
                    <a:uFillTx/>
                    <a:latin typeface="Arial"/>
                    <a:ea typeface="微软雅黑"/>
                    <a:sym typeface="Arial"/>
                  </a:rPr>
                  <a:t>此部分内容作为文字排版占位显示</a:t>
                </a:r>
                <a:br>
                  <a:rPr altLang="en-US" b="1" baseline="0" cap="none" i="0" kern="0" kumimoji="0" lang="zh-CN" noProof="0" normalizeH="0" smtClean="0" spc="0" strike="noStrike" sz="1333" u="none">
                    <a:ln>
                      <a:noFill/>
                    </a:ln>
                    <a:solidFill>
                      <a:srgbClr val="FFFFFF"/>
                    </a:solidFill>
                    <a:effectLst/>
                    <a:uLnTx/>
                    <a:uFillTx/>
                    <a:latin typeface="Arial"/>
                    <a:ea typeface="微软雅黑"/>
                    <a:sym typeface="Arial"/>
                  </a:rPr>
                </a:br>
                <a:r>
                  <a:rPr altLang="en-US" b="1" baseline="0" cap="none" i="0" kern="0" kumimoji="0" lang="zh-CN" noProof="0" normalizeH="0" smtClean="0" spc="0" strike="noStrike" sz="1333" u="none">
                    <a:ln>
                      <a:noFill/>
                    </a:ln>
                    <a:solidFill>
                      <a:srgbClr val="FFFFFF"/>
                    </a:solidFill>
                    <a:effectLst/>
                    <a:uLnTx/>
                    <a:uFillTx/>
                    <a:latin typeface="Arial"/>
                    <a:ea typeface="微软雅黑"/>
                    <a:sym typeface="Arial"/>
                  </a:rPr>
                  <a:t>（建议使用主题字体）</a:t>
                </a:r>
              </a:p>
            </p:txBody>
          </p:sp>
        </p:grpSp>
        <p:sp>
          <p:nvSpPr>
            <p:cNvPr id="33" name="íṡľíḍè-Rectangle 15">
              <a:extLst>
                <a:ext uri="{FF2B5EF4-FFF2-40B4-BE49-F238E27FC236}">
                  <a16:creationId xmlns:a16="http://schemas.microsoft.com/office/drawing/2014/main" id="{99A2587C-FCEB-403A-99AF-F31378676533}"/>
                </a:ext>
              </a:extLst>
            </p:cNvPr>
            <p:cNvSpPr/>
            <p:nvPr/>
          </p:nvSpPr>
          <p:spPr>
            <a:xfrm>
              <a:off x="4957258" y="3484578"/>
              <a:ext cx="1693510" cy="429348"/>
            </a:xfrm>
            <a:prstGeom prst="rect">
              <a:avLst/>
            </a:prstGeom>
            <a:grpFill/>
          </p:spPr>
          <p:txBody>
            <a:bodyPr bIns="0" lIns="0" rIns="0" tIns="0" wrap="square">
              <a:normAutofit fontScale="92500" lnSpcReduction="20000"/>
            </a:bodyPr>
            <a:lstStyle/>
            <a:p>
              <a:pPr defTabSz="1219170" eaLnBrk="1" fontAlgn="auto" hangingPunct="1" indent="0" latinLnBrk="0" lvl="0" marL="0" marR="0">
                <a:lnSpc>
                  <a:spcPct val="120000"/>
                </a:lnSpc>
                <a:spcBef>
                  <a:spcPct val="0"/>
                </a:spcBef>
                <a:spcAft>
                  <a:spcPct val="0"/>
                </a:spcAft>
                <a:buClrTx/>
                <a:buSzTx/>
                <a:buFontTx/>
                <a:buNone/>
                <a:defRPr/>
              </a:pPr>
              <a:r>
                <a:rPr altLang="en-US" b="1" baseline="0" cap="none" i="0" kern="0" kumimoji="0" lang="zh-CN" noProof="0" normalizeH="0" smtClean="0" spc="0" strike="noStrike" sz="1333" u="none">
                  <a:ln>
                    <a:noFill/>
                  </a:ln>
                  <a:solidFill>
                    <a:srgbClr val="FFFFFF"/>
                  </a:solidFill>
                  <a:effectLst/>
                  <a:uLnTx/>
                  <a:uFillTx/>
                  <a:latin typeface="Arial"/>
                  <a:ea typeface="微软雅黑"/>
                  <a:sym typeface="Arial"/>
                </a:rPr>
                <a:t>此部分内容作为文字排版占位显示</a:t>
              </a:r>
              <a:br>
                <a:rPr altLang="en-US" b="1" baseline="0" cap="none" i="0" kern="0" kumimoji="0" lang="zh-CN" noProof="0" normalizeH="0" smtClean="0" spc="0" strike="noStrike" sz="1333" u="none">
                  <a:ln>
                    <a:noFill/>
                  </a:ln>
                  <a:solidFill>
                    <a:srgbClr val="FFFFFF"/>
                  </a:solidFill>
                  <a:effectLst/>
                  <a:uLnTx/>
                  <a:uFillTx/>
                  <a:latin typeface="Arial"/>
                  <a:ea typeface="微软雅黑"/>
                  <a:sym typeface="Arial"/>
                </a:rPr>
              </a:br>
              <a:r>
                <a:rPr altLang="en-US" b="1" baseline="0" cap="none" i="0" kern="0" kumimoji="0" lang="zh-CN" noProof="0" normalizeH="0" smtClean="0" spc="0" strike="noStrike" sz="1333" u="none">
                  <a:ln>
                    <a:noFill/>
                  </a:ln>
                  <a:solidFill>
                    <a:srgbClr val="FFFFFF"/>
                  </a:solidFill>
                  <a:effectLst/>
                  <a:uLnTx/>
                  <a:uFillTx/>
                  <a:latin typeface="Arial"/>
                  <a:ea typeface="微软雅黑"/>
                  <a:sym typeface="Arial"/>
                </a:rPr>
                <a:t>（建议使用主题字体）</a:t>
              </a:r>
            </a:p>
          </p:txBody>
        </p:sp>
        <p:sp>
          <p:nvSpPr>
            <p:cNvPr id="34" name="íṡľíḍè-Rectangle 16">
              <a:extLst>
                <a:ext uri="{FF2B5EF4-FFF2-40B4-BE49-F238E27FC236}">
                  <a16:creationId xmlns:a16="http://schemas.microsoft.com/office/drawing/2014/main" id="{EF8292DB-A7DA-4812-A073-ECCBBAC08386}"/>
                </a:ext>
              </a:extLst>
            </p:cNvPr>
            <p:cNvSpPr/>
            <p:nvPr/>
          </p:nvSpPr>
          <p:spPr>
            <a:xfrm>
              <a:off x="6876434" y="3203383"/>
              <a:ext cx="1663762" cy="249299"/>
            </a:xfrm>
            <a:prstGeom prst="rect">
              <a:avLst/>
            </a:prstGeom>
            <a:grpFill/>
          </p:spPr>
          <p:txBody>
            <a:bodyPr bIns="0" lIns="0" rIns="0" tIns="0" wrap="none">
              <a:normAutofit/>
            </a:bodyPr>
            <a:lstStyle/>
            <a:p>
              <a:pPr defTabSz="121917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1733" u="none">
                  <a:ln>
                    <a:noFill/>
                  </a:ln>
                  <a:solidFill>
                    <a:srgbClr val="FFFFFF"/>
                  </a:solidFill>
                  <a:effectLst/>
                  <a:uLnTx/>
                  <a:uFillTx/>
                  <a:latin typeface="Arial"/>
                  <a:ea typeface="微软雅黑"/>
                  <a:sym typeface="Arial"/>
                </a:rPr>
                <a:t>关键词</a:t>
              </a:r>
            </a:p>
          </p:txBody>
        </p:sp>
        <p:sp>
          <p:nvSpPr>
            <p:cNvPr id="35" name="íṡľíḍè-Rectangle 17">
              <a:extLst>
                <a:ext uri="{FF2B5EF4-FFF2-40B4-BE49-F238E27FC236}">
                  <a16:creationId xmlns:a16="http://schemas.microsoft.com/office/drawing/2014/main" id="{5EE314A7-20E5-41E4-8218-4EDCCBD74CF9}"/>
                </a:ext>
              </a:extLst>
            </p:cNvPr>
            <p:cNvSpPr/>
            <p:nvPr/>
          </p:nvSpPr>
          <p:spPr>
            <a:xfrm>
              <a:off x="6876434" y="3484578"/>
              <a:ext cx="1693510" cy="429348"/>
            </a:xfrm>
            <a:prstGeom prst="rect">
              <a:avLst/>
            </a:prstGeom>
            <a:grpFill/>
          </p:spPr>
          <p:txBody>
            <a:bodyPr bIns="0" lIns="0" rIns="0" tIns="0" wrap="square">
              <a:normAutofit fontScale="92500" lnSpcReduction="20000"/>
            </a:bodyPr>
            <a:lstStyle/>
            <a:p>
              <a:pPr defTabSz="1219170" eaLnBrk="1" fontAlgn="auto" hangingPunct="1" indent="0" latinLnBrk="0" lvl="0" marL="0" marR="0">
                <a:lnSpc>
                  <a:spcPct val="120000"/>
                </a:lnSpc>
                <a:spcBef>
                  <a:spcPct val="0"/>
                </a:spcBef>
                <a:spcAft>
                  <a:spcPct val="0"/>
                </a:spcAft>
                <a:buClrTx/>
                <a:buSzTx/>
                <a:buFontTx/>
                <a:buNone/>
                <a:defRPr/>
              </a:pPr>
              <a:r>
                <a:rPr altLang="en-US" b="1" baseline="0" cap="none" i="0" kern="0" kumimoji="0" lang="zh-CN" noProof="0" normalizeH="0" smtClean="0" spc="0" strike="noStrike" sz="1333" u="none">
                  <a:ln>
                    <a:noFill/>
                  </a:ln>
                  <a:solidFill>
                    <a:srgbClr val="FFFFFF"/>
                  </a:solidFill>
                  <a:effectLst/>
                  <a:uLnTx/>
                  <a:uFillTx/>
                  <a:latin typeface="Arial"/>
                  <a:ea typeface="微软雅黑"/>
                  <a:sym typeface="Arial"/>
                </a:rPr>
                <a:t>此部分内容作为文字排版占位显示</a:t>
              </a:r>
              <a:br>
                <a:rPr altLang="en-US" b="1" baseline="0" cap="none" i="0" kern="0" kumimoji="0" lang="zh-CN" noProof="0" normalizeH="0" smtClean="0" spc="0" strike="noStrike" sz="1333" u="none">
                  <a:ln>
                    <a:noFill/>
                  </a:ln>
                  <a:solidFill>
                    <a:srgbClr val="FFFFFF"/>
                  </a:solidFill>
                  <a:effectLst/>
                  <a:uLnTx/>
                  <a:uFillTx/>
                  <a:latin typeface="Arial"/>
                  <a:ea typeface="微软雅黑"/>
                  <a:sym typeface="Arial"/>
                </a:rPr>
              </a:br>
              <a:r>
                <a:rPr altLang="en-US" b="1" baseline="0" cap="none" i="0" kern="0" kumimoji="0" lang="zh-CN" noProof="0" normalizeH="0" smtClean="0" spc="0" strike="noStrike" sz="1333" u="none">
                  <a:ln>
                    <a:noFill/>
                  </a:ln>
                  <a:solidFill>
                    <a:srgbClr val="FFFFFF"/>
                  </a:solidFill>
                  <a:effectLst/>
                  <a:uLnTx/>
                  <a:uFillTx/>
                  <a:latin typeface="Arial"/>
                  <a:ea typeface="微软雅黑"/>
                  <a:sym typeface="Arial"/>
                </a:rPr>
                <a:t>（建议使用主题字体）</a:t>
              </a:r>
            </a:p>
          </p:txBody>
        </p:sp>
      </p:grpSp>
    </p:spTree>
    <p:extLst>
      <p:ext uri="{BB962C8B-B14F-4D97-AF65-F5344CB8AC3E}">
        <p14:creationId val="148212277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4" presetSubtype="10">
                                  <p:stCondLst>
                                    <p:cond delay="0"/>
                                  </p:stCondLst>
                                  <p:childTnLst>
                                    <p:set>
                                      <p:cBhvr>
                                        <p:cTn dur="1" fill="hold" id="6">
                                          <p:stCondLst>
                                            <p:cond delay="0"/>
                                          </p:stCondLst>
                                        </p:cTn>
                                        <p:tgtEl>
                                          <p:spTgt spid="22"/>
                                        </p:tgtEl>
                                        <p:attrNameLst>
                                          <p:attrName>style.visibility</p:attrName>
                                        </p:attrNameLst>
                                      </p:cBhvr>
                                      <p:to>
                                        <p:strVal val="visible"/>
                                      </p:to>
                                    </p:set>
                                    <p:animEffect filter="randombar(horizontal)" transition="in">
                                      <p:cBhvr>
                                        <p:cTn dur="500" id="7"/>
                                        <p:tgtEl>
                                          <p:spTgt spid="2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53" presetSubtype="0">
                                  <p:stCondLst>
                                    <p:cond delay="0"/>
                                  </p:stCondLst>
                                  <p:childTnLst>
                                    <p:set>
                                      <p:cBhvr>
                                        <p:cTn dur="1" fill="hold" id="11">
                                          <p:stCondLst>
                                            <p:cond delay="0"/>
                                          </p:stCondLst>
                                        </p:cTn>
                                        <p:tgtEl>
                                          <p:spTgt spid="23"/>
                                        </p:tgtEl>
                                        <p:attrNameLst>
                                          <p:attrName>style.visibility</p:attrName>
                                        </p:attrNameLst>
                                      </p:cBhvr>
                                      <p:to>
                                        <p:strVal val="visible"/>
                                      </p:to>
                                    </p:set>
                                    <p:anim calcmode="lin" valueType="num">
                                      <p:cBhvr>
                                        <p:cTn dur="500" fill="hold" id="12"/>
                                        <p:tgtEl>
                                          <p:spTgt spid="23"/>
                                        </p:tgtEl>
                                        <p:attrNameLst>
                                          <p:attrName>ppt_w</p:attrName>
                                        </p:attrNameLst>
                                      </p:cBhvr>
                                      <p:tavLst>
                                        <p:tav tm="0">
                                          <p:val>
                                            <p:fltVal val="0"/>
                                          </p:val>
                                        </p:tav>
                                        <p:tav tm="100000">
                                          <p:val>
                                            <p:strVal val="#ppt_w"/>
                                          </p:val>
                                        </p:tav>
                                      </p:tavLst>
                                    </p:anim>
                                    <p:anim calcmode="lin" valueType="num">
                                      <p:cBhvr>
                                        <p:cTn dur="500" fill="hold" id="13"/>
                                        <p:tgtEl>
                                          <p:spTgt spid="23"/>
                                        </p:tgtEl>
                                        <p:attrNameLst>
                                          <p:attrName>ppt_h</p:attrName>
                                        </p:attrNameLst>
                                      </p:cBhvr>
                                      <p:tavLst>
                                        <p:tav tm="0">
                                          <p:val>
                                            <p:fltVal val="0"/>
                                          </p:val>
                                        </p:tav>
                                        <p:tav tm="100000">
                                          <p:val>
                                            <p:strVal val="#ppt_h"/>
                                          </p:val>
                                        </p:tav>
                                      </p:tavLst>
                                    </p:anim>
                                    <p:animEffect filter="fade" transition="in">
                                      <p:cBhvr>
                                        <p:cTn dur="500" id="14"/>
                                        <p:tgtEl>
                                          <p:spTgt spid="23"/>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31" presetSubtype="0">
                                  <p:stCondLst>
                                    <p:cond delay="0"/>
                                  </p:stCondLst>
                                  <p:childTnLst>
                                    <p:set>
                                      <p:cBhvr>
                                        <p:cTn dur="1" fill="hold" id="18">
                                          <p:stCondLst>
                                            <p:cond delay="0"/>
                                          </p:stCondLst>
                                        </p:cTn>
                                        <p:tgtEl>
                                          <p:spTgt spid="27"/>
                                        </p:tgtEl>
                                        <p:attrNameLst>
                                          <p:attrName>style.visibility</p:attrName>
                                        </p:attrNameLst>
                                      </p:cBhvr>
                                      <p:to>
                                        <p:strVal val="visible"/>
                                      </p:to>
                                    </p:set>
                                    <p:anim calcmode="lin" valueType="num">
                                      <p:cBhvr>
                                        <p:cTn dur="1000" fill="hold" id="19"/>
                                        <p:tgtEl>
                                          <p:spTgt spid="27"/>
                                        </p:tgtEl>
                                        <p:attrNameLst>
                                          <p:attrName>ppt_w</p:attrName>
                                        </p:attrNameLst>
                                      </p:cBhvr>
                                      <p:tavLst>
                                        <p:tav tm="0">
                                          <p:val>
                                            <p:fltVal val="0"/>
                                          </p:val>
                                        </p:tav>
                                        <p:tav tm="100000">
                                          <p:val>
                                            <p:strVal val="#ppt_w"/>
                                          </p:val>
                                        </p:tav>
                                      </p:tavLst>
                                    </p:anim>
                                    <p:anim calcmode="lin" valueType="num">
                                      <p:cBhvr>
                                        <p:cTn dur="1000" fill="hold" id="20"/>
                                        <p:tgtEl>
                                          <p:spTgt spid="27"/>
                                        </p:tgtEl>
                                        <p:attrNameLst>
                                          <p:attrName>ppt_h</p:attrName>
                                        </p:attrNameLst>
                                      </p:cBhvr>
                                      <p:tavLst>
                                        <p:tav tm="0">
                                          <p:val>
                                            <p:fltVal val="0"/>
                                          </p:val>
                                        </p:tav>
                                        <p:tav tm="100000">
                                          <p:val>
                                            <p:strVal val="#ppt_h"/>
                                          </p:val>
                                        </p:tav>
                                      </p:tavLst>
                                    </p:anim>
                                    <p:anim calcmode="lin" valueType="num">
                                      <p:cBhvr>
                                        <p:cTn dur="1000" fill="hold" id="21"/>
                                        <p:tgtEl>
                                          <p:spTgt spid="27"/>
                                        </p:tgtEl>
                                        <p:attrNameLst>
                                          <p:attrName>style.rotation</p:attrName>
                                        </p:attrNameLst>
                                      </p:cBhvr>
                                      <p:tavLst>
                                        <p:tav tm="0">
                                          <p:val>
                                            <p:fltVal val="90"/>
                                          </p:val>
                                        </p:tav>
                                        <p:tav tm="100000">
                                          <p:val>
                                            <p:fltVal val="0"/>
                                          </p:val>
                                        </p:tav>
                                      </p:tavLst>
                                    </p:anim>
                                    <p:animEffect filter="fade" transition="in">
                                      <p:cBhvr>
                                        <p:cTn dur="1000" id="22"/>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23B19DF5-18D1-4158-A647-8676E76EBA2C}"/>
              </a:ext>
            </a:extLst>
          </p:cNvPr>
          <p:cNvGrpSpPr/>
          <p:nvPr/>
        </p:nvGrpSpPr>
        <p:grpSpPr>
          <a:xfrm>
            <a:off x="6606116" y="2411195"/>
            <a:ext cx="6192760" cy="1340920"/>
            <a:chOff x="4954587" y="1808397"/>
            <a:chExt cx="4644570" cy="1005690"/>
          </a:xfrm>
        </p:grpSpPr>
        <p:sp>
          <p:nvSpPr>
            <p:cNvPr id="3" name="TextBox 71">
              <a:extLst>
                <a:ext uri="{FF2B5EF4-FFF2-40B4-BE49-F238E27FC236}">
                  <a16:creationId xmlns:a16="http://schemas.microsoft.com/office/drawing/2014/main" id="{D43EBF3C-7231-488C-98C5-8AC55BFD663C}"/>
                </a:ext>
              </a:extLst>
            </p:cNvPr>
            <p:cNvSpPr txBox="1"/>
            <p:nvPr/>
          </p:nvSpPr>
          <p:spPr>
            <a:xfrm>
              <a:off x="5275219" y="2301639"/>
              <a:ext cx="2423160" cy="507492"/>
            </a:xfrm>
            <a:prstGeom prst="rect">
              <a:avLst/>
            </a:prstGeom>
            <a:noFill/>
          </p:spPr>
          <p:txBody>
            <a:bodyPr rtlCol="0" wrap="none">
              <a:spAutoFit/>
            </a:bodyPr>
            <a:lstStyle/>
            <a:p>
              <a:pPr algn="r">
                <a:lnSpc>
                  <a:spcPct val="120000"/>
                </a:lnSpc>
              </a:pPr>
              <a:r>
                <a:rPr altLang="en-US" lang="zh-CN" sz="1600">
                  <a:latin typeface="Arial"/>
                  <a:ea typeface="微软雅黑"/>
                  <a:cs typeface="+mn-ea"/>
                  <a:sym typeface="Arial"/>
                </a:rPr>
                <a:t>此部分内容作为文字排版占位显示</a:t>
              </a:r>
              <a:br>
                <a:rPr altLang="en-US" lang="zh-CN" sz="1600">
                  <a:latin typeface="Arial"/>
                  <a:ea typeface="微软雅黑"/>
                  <a:cs typeface="+mn-ea"/>
                  <a:sym typeface="Arial"/>
                </a:rPr>
              </a:br>
              <a:r>
                <a:rPr altLang="en-US" lang="zh-CN" sz="1600">
                  <a:latin typeface="Arial"/>
                  <a:ea typeface="微软雅黑"/>
                  <a:cs typeface="+mn-ea"/>
                  <a:sym typeface="Arial"/>
                </a:rPr>
                <a:t> （建议使用主题字体）</a:t>
              </a:r>
            </a:p>
          </p:txBody>
        </p:sp>
        <p:sp>
          <p:nvSpPr>
            <p:cNvPr id="4" name="矩形 3">
              <a:extLst>
                <a:ext uri="{FF2B5EF4-FFF2-40B4-BE49-F238E27FC236}">
                  <a16:creationId xmlns:a16="http://schemas.microsoft.com/office/drawing/2014/main" id="{9F9A515C-3014-423C-B721-A6D0D594BD5D}"/>
                </a:ext>
              </a:extLst>
            </p:cNvPr>
            <p:cNvSpPr/>
            <p:nvPr/>
          </p:nvSpPr>
          <p:spPr>
            <a:xfrm>
              <a:off x="4954586" y="1808397"/>
              <a:ext cx="4644570" cy="556298"/>
            </a:xfrm>
            <a:prstGeom prst="rect">
              <a:avLst/>
            </a:prstGeom>
          </p:spPr>
          <p:txBody>
            <a:bodyPr wrap="square">
              <a:spAutoFit/>
            </a:bodyPr>
            <a:lstStyle/>
            <a:p>
              <a:pPr>
                <a:defRPr/>
              </a:pPr>
              <a:r>
                <a:rPr altLang="en-US" b="1" lang="zh-CN" smtClean="0" spc="400" sz="4267">
                  <a:solidFill>
                    <a:srgbClr val="333333"/>
                  </a:solidFill>
                  <a:latin typeface="Arial"/>
                  <a:ea typeface="微软雅黑"/>
                  <a:cs typeface="+mn-ea"/>
                  <a:sym typeface="Arial"/>
                </a:rPr>
                <a:t>工作不足自处</a:t>
              </a:r>
            </a:p>
          </p:txBody>
        </p:sp>
      </p:grpSp>
      <p:grpSp>
        <p:nvGrpSpPr>
          <p:cNvPr id="33" name="组合 32">
            <a:extLst>
              <a:ext uri="{FF2B5EF4-FFF2-40B4-BE49-F238E27FC236}">
                <a16:creationId xmlns:a16="http://schemas.microsoft.com/office/drawing/2014/main" id="{BBD0A024-ECDA-4E63-9FF3-CD6B44745F61}"/>
              </a:ext>
            </a:extLst>
          </p:cNvPr>
          <p:cNvGrpSpPr/>
          <p:nvPr/>
        </p:nvGrpSpPr>
        <p:grpSpPr>
          <a:xfrm>
            <a:off x="1102784" y="14818"/>
            <a:ext cx="5198533" cy="6858001"/>
            <a:chOff x="827088" y="11113"/>
            <a:chExt cx="3898900" cy="5143501"/>
          </a:xfrm>
        </p:grpSpPr>
        <p:sp>
          <p:nvSpPr>
            <p:cNvPr id="34" name="AutoShape 50">
              <a:extLst>
                <a:ext uri="{FF2B5EF4-FFF2-40B4-BE49-F238E27FC236}">
                  <a16:creationId xmlns:a16="http://schemas.microsoft.com/office/drawing/2014/main" id="{D1D2C51A-EFE7-4808-AFF5-C4AA80D1BEA9}"/>
                </a:ext>
              </a:extLst>
            </p:cNvPr>
            <p:cNvSpPr>
              <a:spLocks noChangeArrowheads="1" noChangeAspect="1" noTextEdit="1"/>
            </p:cNvSpPr>
            <p:nvPr/>
          </p:nvSpPr>
          <p:spPr bwMode="auto">
            <a:xfrm>
              <a:off x="827088" y="11113"/>
              <a:ext cx="3898900" cy="5143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35" name="Freeform 52">
              <a:extLst>
                <a:ext uri="{FF2B5EF4-FFF2-40B4-BE49-F238E27FC236}">
                  <a16:creationId xmlns:a16="http://schemas.microsoft.com/office/drawing/2014/main" id="{E341BE16-AB7C-4182-AB0B-DF5D3C27AAC4}"/>
                </a:ext>
              </a:extLst>
            </p:cNvPr>
            <p:cNvSpPr/>
            <p:nvPr/>
          </p:nvSpPr>
          <p:spPr bwMode="auto">
            <a:xfrm>
              <a:off x="1055688" y="1230313"/>
              <a:ext cx="1646238" cy="1646238"/>
            </a:xfrm>
            <a:custGeom>
              <a:gdLst>
                <a:gd fmla="*/ 1037 w 1037" name="T0"/>
                <a:gd fmla="*/ 519 h 1037" name="T1"/>
                <a:gd fmla="*/ 518 w 1037" name="T2"/>
                <a:gd fmla="*/ 1037 h 1037" name="T3"/>
                <a:gd fmla="*/ 0 w 1037" name="T4"/>
                <a:gd fmla="*/ 519 h 1037" name="T5"/>
                <a:gd fmla="*/ 518 w 1037" name="T6"/>
                <a:gd fmla="*/ 0 h 1037" name="T7"/>
                <a:gd fmla="*/ 1037 w 1037" name="T8"/>
                <a:gd fmla="*/ 519 h 1037" name="T9"/>
              </a:gdLst>
              <a:cxnLst>
                <a:cxn ang="0">
                  <a:pos x="T0" y="T1"/>
                </a:cxn>
                <a:cxn ang="0">
                  <a:pos x="T2" y="T3"/>
                </a:cxn>
                <a:cxn ang="0">
                  <a:pos x="T4" y="T5"/>
                </a:cxn>
                <a:cxn ang="0">
                  <a:pos x="T6" y="T7"/>
                </a:cxn>
                <a:cxn ang="0">
                  <a:pos x="T8" y="T9"/>
                </a:cxn>
              </a:cxnLst>
              <a:rect b="b" l="0" r="r" t="0"/>
              <a:pathLst>
                <a:path h="1037" w="1037">
                  <a:moveTo>
                    <a:pt x="1037" y="519"/>
                  </a:moveTo>
                  <a:lnTo>
                    <a:pt x="518" y="1037"/>
                  </a:lnTo>
                  <a:lnTo>
                    <a:pt x="0" y="519"/>
                  </a:lnTo>
                  <a:lnTo>
                    <a:pt x="518" y="0"/>
                  </a:lnTo>
                  <a:lnTo>
                    <a:pt x="1037" y="519"/>
                  </a:lnTo>
                  <a:close/>
                </a:path>
              </a:pathLst>
            </a:custGeom>
            <a:gradFill>
              <a:gsLst>
                <a:gs pos="100000">
                  <a:srgbClr val="345692"/>
                </a:gs>
                <a:gs pos="0">
                  <a:srgbClr val="17C0D4"/>
                </a:gs>
              </a:gsLst>
              <a:lin ang="5400000" scaled="1"/>
            </a:gra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36" name="Freeform 53">
              <a:extLst>
                <a:ext uri="{FF2B5EF4-FFF2-40B4-BE49-F238E27FC236}">
                  <a16:creationId xmlns:a16="http://schemas.microsoft.com/office/drawing/2014/main" id="{D85C50D4-8AC6-4359-A769-85F840513799}"/>
                </a:ext>
              </a:extLst>
            </p:cNvPr>
            <p:cNvSpPr/>
            <p:nvPr/>
          </p:nvSpPr>
          <p:spPr bwMode="auto">
            <a:xfrm>
              <a:off x="1055688" y="1230313"/>
              <a:ext cx="1646238" cy="1646238"/>
            </a:xfrm>
            <a:custGeom>
              <a:gdLst>
                <a:gd fmla="*/ 1037 w 1037" name="T0"/>
                <a:gd fmla="*/ 519 h 1037" name="T1"/>
                <a:gd fmla="*/ 518 w 1037" name="T2"/>
                <a:gd fmla="*/ 1037 h 1037" name="T3"/>
                <a:gd fmla="*/ 0 w 1037" name="T4"/>
                <a:gd fmla="*/ 519 h 1037" name="T5"/>
                <a:gd fmla="*/ 518 w 1037" name="T6"/>
                <a:gd fmla="*/ 0 h 1037" name="T7"/>
                <a:gd fmla="*/ 1037 w 1037" name="T8"/>
                <a:gd fmla="*/ 519 h 1037" name="T9"/>
              </a:gdLst>
              <a:cxnLst>
                <a:cxn ang="0">
                  <a:pos x="T0" y="T1"/>
                </a:cxn>
                <a:cxn ang="0">
                  <a:pos x="T2" y="T3"/>
                </a:cxn>
                <a:cxn ang="0">
                  <a:pos x="T4" y="T5"/>
                </a:cxn>
                <a:cxn ang="0">
                  <a:pos x="T6" y="T7"/>
                </a:cxn>
                <a:cxn ang="0">
                  <a:pos x="T8" y="T9"/>
                </a:cxn>
              </a:cxnLst>
              <a:rect b="b" l="0" r="r" t="0"/>
              <a:pathLst>
                <a:path h="1037" w="1037">
                  <a:moveTo>
                    <a:pt x="1037" y="519"/>
                  </a:moveTo>
                  <a:lnTo>
                    <a:pt x="518" y="1037"/>
                  </a:lnTo>
                  <a:lnTo>
                    <a:pt x="0" y="519"/>
                  </a:lnTo>
                  <a:lnTo>
                    <a:pt x="518" y="0"/>
                  </a:lnTo>
                  <a:lnTo>
                    <a:pt x="1037" y="519"/>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37" name="Freeform 54">
              <a:extLst>
                <a:ext uri="{FF2B5EF4-FFF2-40B4-BE49-F238E27FC236}">
                  <a16:creationId xmlns:a16="http://schemas.microsoft.com/office/drawing/2014/main" id="{610CB3EA-0601-4BF4-AD51-8C3884051E17}"/>
                </a:ext>
              </a:extLst>
            </p:cNvPr>
            <p:cNvSpPr/>
            <p:nvPr/>
          </p:nvSpPr>
          <p:spPr bwMode="auto">
            <a:xfrm>
              <a:off x="1878013" y="406401"/>
              <a:ext cx="1646238" cy="1646238"/>
            </a:xfrm>
            <a:custGeom>
              <a:gdLst>
                <a:gd fmla="*/ 1037 w 1037" name="T0"/>
                <a:gd fmla="*/ 519 h 1037" name="T1"/>
                <a:gd fmla="*/ 519 w 1037" name="T2"/>
                <a:gd fmla="*/ 1037 h 1037" name="T3"/>
                <a:gd fmla="*/ 0 w 1037" name="T4"/>
                <a:gd fmla="*/ 519 h 1037" name="T5"/>
                <a:gd fmla="*/ 519 w 1037" name="T6"/>
                <a:gd fmla="*/ 0 h 1037" name="T7"/>
                <a:gd fmla="*/ 1037 w 1037" name="T8"/>
                <a:gd fmla="*/ 519 h 1037" name="T9"/>
              </a:gdLst>
              <a:cxnLst>
                <a:cxn ang="0">
                  <a:pos x="T0" y="T1"/>
                </a:cxn>
                <a:cxn ang="0">
                  <a:pos x="T2" y="T3"/>
                </a:cxn>
                <a:cxn ang="0">
                  <a:pos x="T4" y="T5"/>
                </a:cxn>
                <a:cxn ang="0">
                  <a:pos x="T6" y="T7"/>
                </a:cxn>
                <a:cxn ang="0">
                  <a:pos x="T8" y="T9"/>
                </a:cxn>
              </a:cxnLst>
              <a:rect b="b" l="0" r="r" t="0"/>
              <a:pathLst>
                <a:path h="1037" w="1037">
                  <a:moveTo>
                    <a:pt x="1037" y="519"/>
                  </a:moveTo>
                  <a:lnTo>
                    <a:pt x="519" y="1037"/>
                  </a:lnTo>
                  <a:lnTo>
                    <a:pt x="0" y="519"/>
                  </a:lnTo>
                  <a:lnTo>
                    <a:pt x="519" y="0"/>
                  </a:lnTo>
                  <a:lnTo>
                    <a:pt x="1037" y="519"/>
                  </a:lnTo>
                  <a:close/>
                </a:path>
              </a:pathLst>
            </a:custGeom>
            <a:gradFill>
              <a:gsLst>
                <a:gs pos="100000">
                  <a:srgbClr val="345692"/>
                </a:gs>
                <a:gs pos="0">
                  <a:srgbClr val="17C0D4"/>
                </a:gs>
              </a:gsLst>
              <a:lin ang="5400000" scaled="1"/>
            </a:gra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38" name="Freeform 55">
              <a:extLst>
                <a:ext uri="{FF2B5EF4-FFF2-40B4-BE49-F238E27FC236}">
                  <a16:creationId xmlns:a16="http://schemas.microsoft.com/office/drawing/2014/main" id="{C3602B68-3184-46D5-B898-AAB4504111C4}"/>
                </a:ext>
              </a:extLst>
            </p:cNvPr>
            <p:cNvSpPr/>
            <p:nvPr/>
          </p:nvSpPr>
          <p:spPr bwMode="auto">
            <a:xfrm>
              <a:off x="1878013" y="406401"/>
              <a:ext cx="1646238" cy="1646238"/>
            </a:xfrm>
            <a:custGeom>
              <a:gdLst>
                <a:gd fmla="*/ 1037 w 1037" name="T0"/>
                <a:gd fmla="*/ 519 h 1037" name="T1"/>
                <a:gd fmla="*/ 519 w 1037" name="T2"/>
                <a:gd fmla="*/ 1037 h 1037" name="T3"/>
                <a:gd fmla="*/ 0 w 1037" name="T4"/>
                <a:gd fmla="*/ 519 h 1037" name="T5"/>
                <a:gd fmla="*/ 519 w 1037" name="T6"/>
                <a:gd fmla="*/ 0 h 1037" name="T7"/>
                <a:gd fmla="*/ 1037 w 1037" name="T8"/>
                <a:gd fmla="*/ 519 h 1037" name="T9"/>
              </a:gdLst>
              <a:cxnLst>
                <a:cxn ang="0">
                  <a:pos x="T0" y="T1"/>
                </a:cxn>
                <a:cxn ang="0">
                  <a:pos x="T2" y="T3"/>
                </a:cxn>
                <a:cxn ang="0">
                  <a:pos x="T4" y="T5"/>
                </a:cxn>
                <a:cxn ang="0">
                  <a:pos x="T6" y="T7"/>
                </a:cxn>
                <a:cxn ang="0">
                  <a:pos x="T8" y="T9"/>
                </a:cxn>
              </a:cxnLst>
              <a:rect b="b" l="0" r="r" t="0"/>
              <a:pathLst>
                <a:path h="1037" w="1037">
                  <a:moveTo>
                    <a:pt x="1037" y="519"/>
                  </a:moveTo>
                  <a:lnTo>
                    <a:pt x="519" y="1037"/>
                  </a:lnTo>
                  <a:lnTo>
                    <a:pt x="0" y="519"/>
                  </a:lnTo>
                  <a:lnTo>
                    <a:pt x="519" y="0"/>
                  </a:lnTo>
                  <a:lnTo>
                    <a:pt x="1037" y="519"/>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39" name="Freeform 56">
              <a:extLst>
                <a:ext uri="{FF2B5EF4-FFF2-40B4-BE49-F238E27FC236}">
                  <a16:creationId xmlns:a16="http://schemas.microsoft.com/office/drawing/2014/main" id="{060B66AD-AEC0-4BDD-BC7A-9C44F0265F8C}"/>
                </a:ext>
              </a:extLst>
            </p:cNvPr>
            <p:cNvSpPr/>
            <p:nvPr/>
          </p:nvSpPr>
          <p:spPr bwMode="auto">
            <a:xfrm>
              <a:off x="923926" y="476251"/>
              <a:ext cx="962025" cy="962025"/>
            </a:xfrm>
            <a:custGeom>
              <a:gdLst>
                <a:gd fmla="*/ 606 w 606" name="T0"/>
                <a:gd fmla="*/ 303 h 606" name="T1"/>
                <a:gd fmla="*/ 303 w 606" name="T2"/>
                <a:gd fmla="*/ 606 h 606" name="T3"/>
                <a:gd fmla="*/ 0 w 606" name="T4"/>
                <a:gd fmla="*/ 303 h 606" name="T5"/>
                <a:gd fmla="*/ 303 w 606" name="T6"/>
                <a:gd fmla="*/ 0 h 606" name="T7"/>
                <a:gd fmla="*/ 606 w 606" name="T8"/>
                <a:gd fmla="*/ 303 h 606" name="T9"/>
              </a:gdLst>
              <a:cxnLst>
                <a:cxn ang="0">
                  <a:pos x="T0" y="T1"/>
                </a:cxn>
                <a:cxn ang="0">
                  <a:pos x="T2" y="T3"/>
                </a:cxn>
                <a:cxn ang="0">
                  <a:pos x="T4" y="T5"/>
                </a:cxn>
                <a:cxn ang="0">
                  <a:pos x="T6" y="T7"/>
                </a:cxn>
                <a:cxn ang="0">
                  <a:pos x="T8" y="T9"/>
                </a:cxn>
              </a:cxnLst>
              <a:rect b="b" l="0" r="r" t="0"/>
              <a:pathLst>
                <a:path h="606" w="606">
                  <a:moveTo>
                    <a:pt x="606" y="303"/>
                  </a:moveTo>
                  <a:lnTo>
                    <a:pt x="303" y="606"/>
                  </a:lnTo>
                  <a:lnTo>
                    <a:pt x="0" y="303"/>
                  </a:lnTo>
                  <a:lnTo>
                    <a:pt x="303" y="0"/>
                  </a:lnTo>
                  <a:lnTo>
                    <a:pt x="606" y="303"/>
                  </a:lnTo>
                  <a:close/>
                </a:path>
              </a:pathLst>
            </a:custGeom>
            <a:gradFill>
              <a:gsLst>
                <a:gs pos="100000">
                  <a:srgbClr val="345692"/>
                </a:gs>
                <a:gs pos="0">
                  <a:srgbClr val="17C0D4"/>
                </a:gs>
              </a:gsLst>
              <a:lin ang="5400000" scaled="1"/>
            </a:gra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40" name="Freeform 57">
              <a:extLst>
                <a:ext uri="{FF2B5EF4-FFF2-40B4-BE49-F238E27FC236}">
                  <a16:creationId xmlns:a16="http://schemas.microsoft.com/office/drawing/2014/main" id="{66448DAC-2D0F-46C7-BB2E-5D93FA2A7C14}"/>
                </a:ext>
              </a:extLst>
            </p:cNvPr>
            <p:cNvSpPr/>
            <p:nvPr/>
          </p:nvSpPr>
          <p:spPr bwMode="auto">
            <a:xfrm>
              <a:off x="923926" y="476251"/>
              <a:ext cx="962025" cy="962025"/>
            </a:xfrm>
            <a:custGeom>
              <a:gdLst>
                <a:gd fmla="*/ 606 w 606" name="T0"/>
                <a:gd fmla="*/ 303 h 606" name="T1"/>
                <a:gd fmla="*/ 303 w 606" name="T2"/>
                <a:gd fmla="*/ 606 h 606" name="T3"/>
                <a:gd fmla="*/ 0 w 606" name="T4"/>
                <a:gd fmla="*/ 303 h 606" name="T5"/>
                <a:gd fmla="*/ 303 w 606" name="T6"/>
                <a:gd fmla="*/ 0 h 606" name="T7"/>
                <a:gd fmla="*/ 606 w 606" name="T8"/>
                <a:gd fmla="*/ 303 h 606" name="T9"/>
              </a:gdLst>
              <a:cxnLst>
                <a:cxn ang="0">
                  <a:pos x="T0" y="T1"/>
                </a:cxn>
                <a:cxn ang="0">
                  <a:pos x="T2" y="T3"/>
                </a:cxn>
                <a:cxn ang="0">
                  <a:pos x="T4" y="T5"/>
                </a:cxn>
                <a:cxn ang="0">
                  <a:pos x="T6" y="T7"/>
                </a:cxn>
                <a:cxn ang="0">
                  <a:pos x="T8" y="T9"/>
                </a:cxn>
              </a:cxnLst>
              <a:rect b="b" l="0" r="r" t="0"/>
              <a:pathLst>
                <a:path h="606" w="606">
                  <a:moveTo>
                    <a:pt x="606" y="303"/>
                  </a:moveTo>
                  <a:lnTo>
                    <a:pt x="303" y="606"/>
                  </a:lnTo>
                  <a:lnTo>
                    <a:pt x="0" y="303"/>
                  </a:lnTo>
                  <a:lnTo>
                    <a:pt x="303" y="0"/>
                  </a:lnTo>
                  <a:lnTo>
                    <a:pt x="606" y="303"/>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41" name="Freeform 58">
              <a:extLst>
                <a:ext uri="{FF2B5EF4-FFF2-40B4-BE49-F238E27FC236}">
                  <a16:creationId xmlns:a16="http://schemas.microsoft.com/office/drawing/2014/main" id="{E4F36E64-BDDB-4B71-9AA9-21CCDBB466F5}"/>
                </a:ext>
              </a:extLst>
            </p:cNvPr>
            <p:cNvSpPr/>
            <p:nvPr/>
          </p:nvSpPr>
          <p:spPr bwMode="auto">
            <a:xfrm>
              <a:off x="1878013" y="2054226"/>
              <a:ext cx="1646238" cy="1644650"/>
            </a:xfrm>
            <a:custGeom>
              <a:gdLst>
                <a:gd fmla="*/ 1037 w 1037" name="T0"/>
                <a:gd fmla="*/ 518 h 1036" name="T1"/>
                <a:gd fmla="*/ 519 w 1037" name="T2"/>
                <a:gd fmla="*/ 1036 h 1036" name="T3"/>
                <a:gd fmla="*/ 0 w 1037" name="T4"/>
                <a:gd fmla="*/ 518 h 1036" name="T5"/>
                <a:gd fmla="*/ 519 w 1037" name="T6"/>
                <a:gd fmla="*/ 0 h 1036" name="T7"/>
                <a:gd fmla="*/ 1037 w 1037" name="T8"/>
                <a:gd fmla="*/ 518 h 1036" name="T9"/>
              </a:gdLst>
              <a:cxnLst>
                <a:cxn ang="0">
                  <a:pos x="T0" y="T1"/>
                </a:cxn>
                <a:cxn ang="0">
                  <a:pos x="T2" y="T3"/>
                </a:cxn>
                <a:cxn ang="0">
                  <a:pos x="T4" y="T5"/>
                </a:cxn>
                <a:cxn ang="0">
                  <a:pos x="T6" y="T7"/>
                </a:cxn>
                <a:cxn ang="0">
                  <a:pos x="T8" y="T9"/>
                </a:cxn>
              </a:cxnLst>
              <a:rect b="b" l="0" r="r" t="0"/>
              <a:pathLst>
                <a:path h="1036" w="1037">
                  <a:moveTo>
                    <a:pt x="1037" y="518"/>
                  </a:moveTo>
                  <a:lnTo>
                    <a:pt x="519" y="1036"/>
                  </a:lnTo>
                  <a:lnTo>
                    <a:pt x="0" y="518"/>
                  </a:lnTo>
                  <a:lnTo>
                    <a:pt x="519" y="0"/>
                  </a:lnTo>
                  <a:lnTo>
                    <a:pt x="1037" y="518"/>
                  </a:lnTo>
                  <a:close/>
                </a:path>
              </a:pathLst>
            </a:custGeom>
            <a:gradFill>
              <a:gsLst>
                <a:gs pos="100000">
                  <a:srgbClr val="345692"/>
                </a:gs>
                <a:gs pos="0">
                  <a:srgbClr val="17C0D4"/>
                </a:gs>
              </a:gsLst>
              <a:lin ang="5400000" scaled="1"/>
            </a:gra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42" name="Freeform 59">
              <a:extLst>
                <a:ext uri="{FF2B5EF4-FFF2-40B4-BE49-F238E27FC236}">
                  <a16:creationId xmlns:a16="http://schemas.microsoft.com/office/drawing/2014/main" id="{90FA5334-F2F1-428B-8F4F-A36CE4E9B1BA}"/>
                </a:ext>
              </a:extLst>
            </p:cNvPr>
            <p:cNvSpPr/>
            <p:nvPr/>
          </p:nvSpPr>
          <p:spPr bwMode="auto">
            <a:xfrm>
              <a:off x="1878013" y="2054226"/>
              <a:ext cx="1646238" cy="1644650"/>
            </a:xfrm>
            <a:custGeom>
              <a:gdLst>
                <a:gd fmla="*/ 1037 w 1037" name="T0"/>
                <a:gd fmla="*/ 518 h 1036" name="T1"/>
                <a:gd fmla="*/ 519 w 1037" name="T2"/>
                <a:gd fmla="*/ 1036 h 1036" name="T3"/>
                <a:gd fmla="*/ 0 w 1037" name="T4"/>
                <a:gd fmla="*/ 518 h 1036" name="T5"/>
                <a:gd fmla="*/ 519 w 1037" name="T6"/>
                <a:gd fmla="*/ 0 h 1036" name="T7"/>
                <a:gd fmla="*/ 1037 w 1037" name="T8"/>
                <a:gd fmla="*/ 518 h 1036" name="T9"/>
              </a:gdLst>
              <a:cxnLst>
                <a:cxn ang="0">
                  <a:pos x="T0" y="T1"/>
                </a:cxn>
                <a:cxn ang="0">
                  <a:pos x="T2" y="T3"/>
                </a:cxn>
                <a:cxn ang="0">
                  <a:pos x="T4" y="T5"/>
                </a:cxn>
                <a:cxn ang="0">
                  <a:pos x="T6" y="T7"/>
                </a:cxn>
                <a:cxn ang="0">
                  <a:pos x="T8" y="T9"/>
                </a:cxn>
              </a:cxnLst>
              <a:rect b="b" l="0" r="r" t="0"/>
              <a:pathLst>
                <a:path h="1036" w="1037">
                  <a:moveTo>
                    <a:pt x="1037" y="518"/>
                  </a:moveTo>
                  <a:lnTo>
                    <a:pt x="519" y="1036"/>
                  </a:lnTo>
                  <a:lnTo>
                    <a:pt x="0" y="518"/>
                  </a:lnTo>
                  <a:lnTo>
                    <a:pt x="519" y="0"/>
                  </a:lnTo>
                  <a:lnTo>
                    <a:pt x="1037" y="518"/>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43" name="Freeform 60">
              <a:extLst>
                <a:ext uri="{FF2B5EF4-FFF2-40B4-BE49-F238E27FC236}">
                  <a16:creationId xmlns:a16="http://schemas.microsoft.com/office/drawing/2014/main" id="{7B3E9E25-4055-4DA4-A0D8-406FF7736B9B}"/>
                </a:ext>
              </a:extLst>
            </p:cNvPr>
            <p:cNvSpPr/>
            <p:nvPr/>
          </p:nvSpPr>
          <p:spPr bwMode="auto">
            <a:xfrm>
              <a:off x="2011363" y="3421063"/>
              <a:ext cx="646113" cy="646113"/>
            </a:xfrm>
            <a:custGeom>
              <a:gdLst>
                <a:gd fmla="*/ 407 w 407" name="T0"/>
                <a:gd fmla="*/ 203 h 407" name="T1"/>
                <a:gd fmla="*/ 203 w 407" name="T2"/>
                <a:gd fmla="*/ 407 h 407" name="T3"/>
                <a:gd fmla="*/ 0 w 407" name="T4"/>
                <a:gd fmla="*/ 203 h 407" name="T5"/>
                <a:gd fmla="*/ 203 w 407" name="T6"/>
                <a:gd fmla="*/ 0 h 407" name="T7"/>
                <a:gd fmla="*/ 407 w 407" name="T8"/>
                <a:gd fmla="*/ 203 h 407" name="T9"/>
              </a:gdLst>
              <a:cxnLst>
                <a:cxn ang="0">
                  <a:pos x="T0" y="T1"/>
                </a:cxn>
                <a:cxn ang="0">
                  <a:pos x="T2" y="T3"/>
                </a:cxn>
                <a:cxn ang="0">
                  <a:pos x="T4" y="T5"/>
                </a:cxn>
                <a:cxn ang="0">
                  <a:pos x="T6" y="T7"/>
                </a:cxn>
                <a:cxn ang="0">
                  <a:pos x="T8" y="T9"/>
                </a:cxn>
              </a:cxnLst>
              <a:rect b="b" l="0" r="r" t="0"/>
              <a:pathLst>
                <a:path h="407" w="407">
                  <a:moveTo>
                    <a:pt x="407" y="203"/>
                  </a:moveTo>
                  <a:lnTo>
                    <a:pt x="203" y="407"/>
                  </a:lnTo>
                  <a:lnTo>
                    <a:pt x="0" y="203"/>
                  </a:lnTo>
                  <a:lnTo>
                    <a:pt x="203" y="0"/>
                  </a:lnTo>
                  <a:lnTo>
                    <a:pt x="407" y="203"/>
                  </a:lnTo>
                  <a:close/>
                </a:path>
              </a:pathLst>
            </a:custGeom>
            <a:gradFill>
              <a:gsLst>
                <a:gs pos="100000">
                  <a:srgbClr val="345692"/>
                </a:gs>
                <a:gs pos="0">
                  <a:srgbClr val="17C0D4"/>
                </a:gs>
              </a:gsLst>
              <a:lin ang="5400000" scaled="1"/>
            </a:gra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44" name="Freeform 61">
              <a:extLst>
                <a:ext uri="{FF2B5EF4-FFF2-40B4-BE49-F238E27FC236}">
                  <a16:creationId xmlns:a16="http://schemas.microsoft.com/office/drawing/2014/main" id="{92027263-FACD-429B-A5C9-590ECDCF265A}"/>
                </a:ext>
              </a:extLst>
            </p:cNvPr>
            <p:cNvSpPr>
              <a:spLocks noEditPoints="1"/>
            </p:cNvSpPr>
            <p:nvPr/>
          </p:nvSpPr>
          <p:spPr bwMode="auto">
            <a:xfrm>
              <a:off x="2884488" y="11113"/>
              <a:ext cx="1839913" cy="3322638"/>
            </a:xfrm>
            <a:custGeom>
              <a:gdLst>
                <a:gd fmla="*/ 4 w 1159" name="T0"/>
                <a:gd fmla="*/ 1166 h 2093" name="T1"/>
                <a:gd fmla="*/ 0 w 1159" name="T2"/>
                <a:gd fmla="*/ 1171 h 2093" name="T3"/>
                <a:gd fmla="*/ 921 w 1159" name="T4"/>
                <a:gd fmla="*/ 2093 h 2093" name="T5"/>
                <a:gd fmla="*/ 1159 w 1159" name="T6"/>
                <a:gd fmla="*/ 1855 h 2093" name="T7"/>
                <a:gd fmla="*/ 1159 w 1159" name="T8"/>
                <a:gd fmla="*/ 1846 h 2093" name="T9"/>
                <a:gd fmla="*/ 921 w 1159" name="T10"/>
                <a:gd fmla="*/ 2084 h 2093" name="T11"/>
                <a:gd fmla="*/ 4 w 1159" name="T12"/>
                <a:gd fmla="*/ 1166 h 2093" name="T13"/>
                <a:gd fmla="*/ 478 w 1159" name="T14"/>
                <a:gd fmla="*/ 0 h 2093" name="T15"/>
                <a:gd fmla="*/ 469 w 1159" name="T16"/>
                <a:gd fmla="*/ 0 h 2093" name="T17"/>
                <a:gd fmla="*/ 52 w 1159" name="T18"/>
                <a:gd fmla="*/ 417 h 2093" name="T19"/>
                <a:gd fmla="*/ 56 w 1159" name="T20"/>
                <a:gd fmla="*/ 421 h 2093" name="T21"/>
                <a:gd fmla="*/ 478 w 1159" name="T22"/>
                <a:gd fmla="*/ 0 h 209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093" w="1159">
                  <a:moveTo>
                    <a:pt x="4" y="1166"/>
                  </a:moveTo>
                  <a:lnTo>
                    <a:pt x="0" y="1171"/>
                  </a:lnTo>
                  <a:lnTo>
                    <a:pt x="921" y="2093"/>
                  </a:lnTo>
                  <a:lnTo>
                    <a:pt x="1159" y="1855"/>
                  </a:lnTo>
                  <a:lnTo>
                    <a:pt x="1159" y="1846"/>
                  </a:lnTo>
                  <a:lnTo>
                    <a:pt x="921" y="2084"/>
                  </a:lnTo>
                  <a:lnTo>
                    <a:pt x="4" y="1166"/>
                  </a:lnTo>
                  <a:close/>
                  <a:moveTo>
                    <a:pt x="478" y="0"/>
                  </a:moveTo>
                  <a:lnTo>
                    <a:pt x="469" y="0"/>
                  </a:lnTo>
                  <a:lnTo>
                    <a:pt x="52" y="417"/>
                  </a:lnTo>
                  <a:lnTo>
                    <a:pt x="56" y="421"/>
                  </a:lnTo>
                  <a:lnTo>
                    <a:pt x="478" y="0"/>
                  </a:lnTo>
                  <a:close/>
                </a:path>
              </a:pathLst>
            </a:custGeom>
            <a:solidFill>
              <a:srgbClr val="99DDD8"/>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45" name="Freeform 62">
              <a:extLst>
                <a:ext uri="{FF2B5EF4-FFF2-40B4-BE49-F238E27FC236}">
                  <a16:creationId xmlns:a16="http://schemas.microsoft.com/office/drawing/2014/main" id="{36B41FBD-358E-4A88-9D72-B1D006C24463}"/>
                </a:ext>
              </a:extLst>
            </p:cNvPr>
            <p:cNvSpPr>
              <a:spLocks noEditPoints="1"/>
            </p:cNvSpPr>
            <p:nvPr/>
          </p:nvSpPr>
          <p:spPr bwMode="auto">
            <a:xfrm>
              <a:off x="2884488" y="11113"/>
              <a:ext cx="1839913" cy="3322638"/>
            </a:xfrm>
            <a:custGeom>
              <a:gdLst>
                <a:gd fmla="*/ 4 w 1159" name="T0"/>
                <a:gd fmla="*/ 1166 h 2093" name="T1"/>
                <a:gd fmla="*/ 0 w 1159" name="T2"/>
                <a:gd fmla="*/ 1171 h 2093" name="T3"/>
                <a:gd fmla="*/ 921 w 1159" name="T4"/>
                <a:gd fmla="*/ 2093 h 2093" name="T5"/>
                <a:gd fmla="*/ 1159 w 1159" name="T6"/>
                <a:gd fmla="*/ 1855 h 2093" name="T7"/>
                <a:gd fmla="*/ 1159 w 1159" name="T8"/>
                <a:gd fmla="*/ 1846 h 2093" name="T9"/>
                <a:gd fmla="*/ 921 w 1159" name="T10"/>
                <a:gd fmla="*/ 2084 h 2093" name="T11"/>
                <a:gd fmla="*/ 4 w 1159" name="T12"/>
                <a:gd fmla="*/ 1166 h 2093" name="T13"/>
                <a:gd fmla="*/ 478 w 1159" name="T14"/>
                <a:gd fmla="*/ 0 h 2093" name="T15"/>
                <a:gd fmla="*/ 469 w 1159" name="T16"/>
                <a:gd fmla="*/ 0 h 2093" name="T17"/>
                <a:gd fmla="*/ 52 w 1159" name="T18"/>
                <a:gd fmla="*/ 417 h 2093" name="T19"/>
                <a:gd fmla="*/ 56 w 1159" name="T20"/>
                <a:gd fmla="*/ 421 h 2093" name="T21"/>
                <a:gd fmla="*/ 478 w 1159" name="T22"/>
                <a:gd fmla="*/ 0 h 209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093" w="1159">
                  <a:moveTo>
                    <a:pt x="4" y="1166"/>
                  </a:moveTo>
                  <a:lnTo>
                    <a:pt x="0" y="1171"/>
                  </a:lnTo>
                  <a:lnTo>
                    <a:pt x="921" y="2093"/>
                  </a:lnTo>
                  <a:lnTo>
                    <a:pt x="1159" y="1855"/>
                  </a:lnTo>
                  <a:lnTo>
                    <a:pt x="1159" y="1846"/>
                  </a:lnTo>
                  <a:lnTo>
                    <a:pt x="921" y="2084"/>
                  </a:lnTo>
                  <a:lnTo>
                    <a:pt x="4" y="1166"/>
                  </a:lnTo>
                  <a:moveTo>
                    <a:pt x="478" y="0"/>
                  </a:moveTo>
                  <a:lnTo>
                    <a:pt x="469" y="0"/>
                  </a:lnTo>
                  <a:lnTo>
                    <a:pt x="52" y="417"/>
                  </a:lnTo>
                  <a:lnTo>
                    <a:pt x="56" y="421"/>
                  </a:lnTo>
                  <a:lnTo>
                    <a:pt x="478"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46" name="Freeform 63">
              <a:extLst>
                <a:ext uri="{FF2B5EF4-FFF2-40B4-BE49-F238E27FC236}">
                  <a16:creationId xmlns:a16="http://schemas.microsoft.com/office/drawing/2014/main" id="{3B89414C-1847-478E-9BDD-12963D5FAA45}"/>
                </a:ext>
              </a:extLst>
            </p:cNvPr>
            <p:cNvSpPr/>
            <p:nvPr/>
          </p:nvSpPr>
          <p:spPr bwMode="auto">
            <a:xfrm>
              <a:off x="2327276" y="673101"/>
              <a:ext cx="646113" cy="1196975"/>
            </a:xfrm>
            <a:custGeom>
              <a:gdLst>
                <a:gd fmla="*/ 403 w 407" name="T0"/>
                <a:gd fmla="*/ 0 h 754" name="T1"/>
                <a:gd fmla="*/ 2 w 407" name="T2"/>
                <a:gd fmla="*/ 401 h 754" name="T3"/>
                <a:gd fmla="*/ 0 w 407" name="T4"/>
                <a:gd fmla="*/ 403 h 754" name="T5"/>
                <a:gd fmla="*/ 351 w 407" name="T6"/>
                <a:gd fmla="*/ 754 h 754" name="T7"/>
                <a:gd fmla="*/ 355 w 407" name="T8"/>
                <a:gd fmla="*/ 749 h 754" name="T9"/>
                <a:gd fmla="*/ 9 w 407" name="T10"/>
                <a:gd fmla="*/ 403 h 754" name="T11"/>
                <a:gd fmla="*/ 407 w 407" name="T12"/>
                <a:gd fmla="*/ 4 h 754" name="T13"/>
                <a:gd fmla="*/ 403 w 407" name="T14"/>
                <a:gd fmla="*/ 0 h 75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54" w="407">
                  <a:moveTo>
                    <a:pt x="403" y="0"/>
                  </a:moveTo>
                  <a:lnTo>
                    <a:pt x="2" y="401"/>
                  </a:lnTo>
                  <a:lnTo>
                    <a:pt x="0" y="403"/>
                  </a:lnTo>
                  <a:lnTo>
                    <a:pt x="351" y="754"/>
                  </a:lnTo>
                  <a:lnTo>
                    <a:pt x="355" y="749"/>
                  </a:lnTo>
                  <a:lnTo>
                    <a:pt x="9" y="403"/>
                  </a:lnTo>
                  <a:lnTo>
                    <a:pt x="407" y="4"/>
                  </a:lnTo>
                  <a:lnTo>
                    <a:pt x="403" y="0"/>
                  </a:lnTo>
                  <a:close/>
                </a:path>
              </a:pathLst>
            </a:custGeom>
            <a:solidFill>
              <a:srgbClr val="00A99D"/>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47" name="Freeform 64">
              <a:extLst>
                <a:ext uri="{FF2B5EF4-FFF2-40B4-BE49-F238E27FC236}">
                  <a16:creationId xmlns:a16="http://schemas.microsoft.com/office/drawing/2014/main" id="{A88D966D-1322-46E5-9613-603621DD5EF6}"/>
                </a:ext>
              </a:extLst>
            </p:cNvPr>
            <p:cNvSpPr/>
            <p:nvPr/>
          </p:nvSpPr>
          <p:spPr bwMode="auto">
            <a:xfrm>
              <a:off x="2327276" y="673101"/>
              <a:ext cx="646113" cy="1196975"/>
            </a:xfrm>
            <a:custGeom>
              <a:gdLst>
                <a:gd fmla="*/ 403 w 407" name="T0"/>
                <a:gd fmla="*/ 0 h 754" name="T1"/>
                <a:gd fmla="*/ 2 w 407" name="T2"/>
                <a:gd fmla="*/ 401 h 754" name="T3"/>
                <a:gd fmla="*/ 0 w 407" name="T4"/>
                <a:gd fmla="*/ 403 h 754" name="T5"/>
                <a:gd fmla="*/ 351 w 407" name="T6"/>
                <a:gd fmla="*/ 754 h 754" name="T7"/>
                <a:gd fmla="*/ 355 w 407" name="T8"/>
                <a:gd fmla="*/ 749 h 754" name="T9"/>
                <a:gd fmla="*/ 9 w 407" name="T10"/>
                <a:gd fmla="*/ 403 h 754" name="T11"/>
                <a:gd fmla="*/ 407 w 407" name="T12"/>
                <a:gd fmla="*/ 4 h 754" name="T13"/>
                <a:gd fmla="*/ 403 w 407" name="T14"/>
                <a:gd fmla="*/ 0 h 75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54" w="407">
                  <a:moveTo>
                    <a:pt x="403" y="0"/>
                  </a:moveTo>
                  <a:lnTo>
                    <a:pt x="2" y="401"/>
                  </a:lnTo>
                  <a:lnTo>
                    <a:pt x="0" y="403"/>
                  </a:lnTo>
                  <a:lnTo>
                    <a:pt x="351" y="754"/>
                  </a:lnTo>
                  <a:lnTo>
                    <a:pt x="355" y="749"/>
                  </a:lnTo>
                  <a:lnTo>
                    <a:pt x="9" y="403"/>
                  </a:lnTo>
                  <a:lnTo>
                    <a:pt x="407" y="4"/>
                  </a:lnTo>
                  <a:lnTo>
                    <a:pt x="40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48" name="Freeform 65">
              <a:extLst>
                <a:ext uri="{FF2B5EF4-FFF2-40B4-BE49-F238E27FC236}">
                  <a16:creationId xmlns:a16="http://schemas.microsoft.com/office/drawing/2014/main" id="{528EBF43-20E3-4498-A96B-8F920F0C5D5C}"/>
                </a:ext>
              </a:extLst>
            </p:cNvPr>
            <p:cNvSpPr>
              <a:spLocks noEditPoints="1"/>
            </p:cNvSpPr>
            <p:nvPr/>
          </p:nvSpPr>
          <p:spPr bwMode="auto">
            <a:xfrm>
              <a:off x="827088" y="371476"/>
              <a:ext cx="2776538" cy="4783138"/>
            </a:xfrm>
            <a:custGeom>
              <a:gdLst>
                <a:gd fmla="*/ 1638 w 1749" name="T0"/>
                <a:gd fmla="*/ 1639 h 3013" name="T1"/>
                <a:gd fmla="*/ 1634 w 1749" name="T2"/>
                <a:gd fmla="*/ 1643 h 3013" name="T3"/>
                <a:gd fmla="*/ 1740 w 1749" name="T4"/>
                <a:gd fmla="*/ 1749 h 3013" name="T5"/>
                <a:gd fmla="*/ 477 w 1749" name="T6"/>
                <a:gd fmla="*/ 3013 h 3013" name="T7"/>
                <a:gd fmla="*/ 486 w 1749" name="T8"/>
                <a:gd fmla="*/ 3013 h 3013" name="T9"/>
                <a:gd fmla="*/ 1749 w 1749" name="T10"/>
                <a:gd fmla="*/ 1749 h 3013" name="T11"/>
                <a:gd fmla="*/ 1638 w 1749" name="T12"/>
                <a:gd fmla="*/ 1639 h 3013" name="T13"/>
                <a:gd fmla="*/ 518 w 1749" name="T14"/>
                <a:gd fmla="*/ 518 h 3013" name="T15"/>
                <a:gd fmla="*/ 513 w 1749" name="T16"/>
                <a:gd fmla="*/ 523 h 3013" name="T17"/>
                <a:gd fmla="*/ 597 w 1749" name="T18"/>
                <a:gd fmla="*/ 606 h 3013" name="T19"/>
                <a:gd fmla="*/ 602 w 1749" name="T20"/>
                <a:gd fmla="*/ 602 h 3013" name="T21"/>
                <a:gd fmla="*/ 518 w 1749" name="T22"/>
                <a:gd fmla="*/ 518 h 3013" name="T23"/>
                <a:gd fmla="*/ 0 w 1749" name="T24"/>
                <a:gd fmla="*/ 0 h 3013" name="T25"/>
                <a:gd fmla="*/ 0 w 1749" name="T26"/>
                <a:gd fmla="*/ 0 h 3013" name="T27"/>
                <a:gd fmla="*/ 0 w 1749" name="T28"/>
                <a:gd fmla="*/ 9 h 3013" name="T29"/>
                <a:gd fmla="*/ 0 w 1749" name="T30"/>
                <a:gd fmla="*/ 9 h 3013" name="T31"/>
                <a:gd fmla="*/ 211 w 1749" name="T32"/>
                <a:gd fmla="*/ 219 h 3013" name="T33"/>
                <a:gd fmla="*/ 215 w 1749" name="T34"/>
                <a:gd fmla="*/ 215 h 3013" name="T35"/>
                <a:gd fmla="*/ 3 w 1749" name="T36"/>
                <a:gd fmla="*/ 2 h 3013" name="T37"/>
                <a:gd fmla="*/ 0 w 1749" name="T38"/>
                <a:gd fmla="*/ 0 h 301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013" w="1749">
                  <a:moveTo>
                    <a:pt x="1638" y="1639"/>
                  </a:moveTo>
                  <a:lnTo>
                    <a:pt x="1634" y="1643"/>
                  </a:lnTo>
                  <a:lnTo>
                    <a:pt x="1740" y="1749"/>
                  </a:lnTo>
                  <a:lnTo>
                    <a:pt x="477" y="3013"/>
                  </a:lnTo>
                  <a:lnTo>
                    <a:pt x="486" y="3013"/>
                  </a:lnTo>
                  <a:lnTo>
                    <a:pt x="1749" y="1749"/>
                  </a:lnTo>
                  <a:lnTo>
                    <a:pt x="1638" y="1639"/>
                  </a:lnTo>
                  <a:close/>
                  <a:moveTo>
                    <a:pt x="518" y="518"/>
                  </a:moveTo>
                  <a:lnTo>
                    <a:pt x="513" y="523"/>
                  </a:lnTo>
                  <a:lnTo>
                    <a:pt x="597" y="606"/>
                  </a:lnTo>
                  <a:lnTo>
                    <a:pt x="602" y="602"/>
                  </a:lnTo>
                  <a:lnTo>
                    <a:pt x="518" y="518"/>
                  </a:lnTo>
                  <a:close/>
                  <a:moveTo>
                    <a:pt x="0" y="0"/>
                  </a:moveTo>
                  <a:lnTo>
                    <a:pt x="0" y="0"/>
                  </a:lnTo>
                  <a:lnTo>
                    <a:pt x="0" y="9"/>
                  </a:lnTo>
                  <a:lnTo>
                    <a:pt x="0" y="9"/>
                  </a:lnTo>
                  <a:lnTo>
                    <a:pt x="211" y="219"/>
                  </a:lnTo>
                  <a:lnTo>
                    <a:pt x="215" y="215"/>
                  </a:lnTo>
                  <a:lnTo>
                    <a:pt x="3" y="2"/>
                  </a:lnTo>
                  <a:lnTo>
                    <a:pt x="0" y="0"/>
                  </a:lnTo>
                  <a:close/>
                </a:path>
              </a:pathLst>
            </a:custGeom>
            <a:solidFill>
              <a:srgbClr val="99DDD8"/>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49" name="Freeform 66">
              <a:extLst>
                <a:ext uri="{FF2B5EF4-FFF2-40B4-BE49-F238E27FC236}">
                  <a16:creationId xmlns:a16="http://schemas.microsoft.com/office/drawing/2014/main" id="{7F1DA623-30FD-44AB-A3AF-2A7796579C59}"/>
                </a:ext>
              </a:extLst>
            </p:cNvPr>
            <p:cNvSpPr>
              <a:spLocks noEditPoints="1"/>
            </p:cNvSpPr>
            <p:nvPr/>
          </p:nvSpPr>
          <p:spPr bwMode="auto">
            <a:xfrm>
              <a:off x="827088" y="371476"/>
              <a:ext cx="2776538" cy="4783138"/>
            </a:xfrm>
            <a:custGeom>
              <a:gdLst>
                <a:gd fmla="*/ 1638 w 1749" name="T0"/>
                <a:gd fmla="*/ 1639 h 3013" name="T1"/>
                <a:gd fmla="*/ 1634 w 1749" name="T2"/>
                <a:gd fmla="*/ 1643 h 3013" name="T3"/>
                <a:gd fmla="*/ 1740 w 1749" name="T4"/>
                <a:gd fmla="*/ 1749 h 3013" name="T5"/>
                <a:gd fmla="*/ 477 w 1749" name="T6"/>
                <a:gd fmla="*/ 3013 h 3013" name="T7"/>
                <a:gd fmla="*/ 486 w 1749" name="T8"/>
                <a:gd fmla="*/ 3013 h 3013" name="T9"/>
                <a:gd fmla="*/ 1749 w 1749" name="T10"/>
                <a:gd fmla="*/ 1749 h 3013" name="T11"/>
                <a:gd fmla="*/ 1638 w 1749" name="T12"/>
                <a:gd fmla="*/ 1639 h 3013" name="T13"/>
                <a:gd fmla="*/ 518 w 1749" name="T14"/>
                <a:gd fmla="*/ 518 h 3013" name="T15"/>
                <a:gd fmla="*/ 513 w 1749" name="T16"/>
                <a:gd fmla="*/ 523 h 3013" name="T17"/>
                <a:gd fmla="*/ 597 w 1749" name="T18"/>
                <a:gd fmla="*/ 606 h 3013" name="T19"/>
                <a:gd fmla="*/ 602 w 1749" name="T20"/>
                <a:gd fmla="*/ 602 h 3013" name="T21"/>
                <a:gd fmla="*/ 518 w 1749" name="T22"/>
                <a:gd fmla="*/ 518 h 3013" name="T23"/>
                <a:gd fmla="*/ 0 w 1749" name="T24"/>
                <a:gd fmla="*/ 0 h 3013" name="T25"/>
                <a:gd fmla="*/ 0 w 1749" name="T26"/>
                <a:gd fmla="*/ 0 h 3013" name="T27"/>
                <a:gd fmla="*/ 0 w 1749" name="T28"/>
                <a:gd fmla="*/ 9 h 3013" name="T29"/>
                <a:gd fmla="*/ 0 w 1749" name="T30"/>
                <a:gd fmla="*/ 9 h 3013" name="T31"/>
                <a:gd fmla="*/ 211 w 1749" name="T32"/>
                <a:gd fmla="*/ 219 h 3013" name="T33"/>
                <a:gd fmla="*/ 215 w 1749" name="T34"/>
                <a:gd fmla="*/ 215 h 3013" name="T35"/>
                <a:gd fmla="*/ 3 w 1749" name="T36"/>
                <a:gd fmla="*/ 2 h 3013" name="T37"/>
                <a:gd fmla="*/ 0 w 1749" name="T38"/>
                <a:gd fmla="*/ 0 h 301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013" w="1749">
                  <a:moveTo>
                    <a:pt x="1638" y="1639"/>
                  </a:moveTo>
                  <a:lnTo>
                    <a:pt x="1634" y="1643"/>
                  </a:lnTo>
                  <a:lnTo>
                    <a:pt x="1740" y="1749"/>
                  </a:lnTo>
                  <a:lnTo>
                    <a:pt x="477" y="3013"/>
                  </a:lnTo>
                  <a:lnTo>
                    <a:pt x="486" y="3013"/>
                  </a:lnTo>
                  <a:lnTo>
                    <a:pt x="1749" y="1749"/>
                  </a:lnTo>
                  <a:lnTo>
                    <a:pt x="1638" y="1639"/>
                  </a:lnTo>
                  <a:moveTo>
                    <a:pt x="518" y="518"/>
                  </a:moveTo>
                  <a:lnTo>
                    <a:pt x="513" y="523"/>
                  </a:lnTo>
                  <a:lnTo>
                    <a:pt x="597" y="606"/>
                  </a:lnTo>
                  <a:lnTo>
                    <a:pt x="602" y="602"/>
                  </a:lnTo>
                  <a:lnTo>
                    <a:pt x="518" y="518"/>
                  </a:lnTo>
                  <a:moveTo>
                    <a:pt x="0" y="0"/>
                  </a:moveTo>
                  <a:lnTo>
                    <a:pt x="0" y="0"/>
                  </a:lnTo>
                  <a:lnTo>
                    <a:pt x="0" y="9"/>
                  </a:lnTo>
                  <a:lnTo>
                    <a:pt x="0" y="9"/>
                  </a:lnTo>
                  <a:lnTo>
                    <a:pt x="211" y="219"/>
                  </a:lnTo>
                  <a:lnTo>
                    <a:pt x="215" y="215"/>
                  </a:lnTo>
                  <a:lnTo>
                    <a:pt x="3" y="2"/>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50" name="Freeform 67">
              <a:extLst>
                <a:ext uri="{FF2B5EF4-FFF2-40B4-BE49-F238E27FC236}">
                  <a16:creationId xmlns:a16="http://schemas.microsoft.com/office/drawing/2014/main" id="{1D41F04F-627F-4EA6-B6B5-76958D6B15B1}"/>
                </a:ext>
              </a:extLst>
            </p:cNvPr>
            <p:cNvSpPr/>
            <p:nvPr/>
          </p:nvSpPr>
          <p:spPr bwMode="auto">
            <a:xfrm>
              <a:off x="1774826" y="1327151"/>
              <a:ext cx="830263" cy="830263"/>
            </a:xfrm>
            <a:custGeom>
              <a:gdLst>
                <a:gd fmla="*/ 5 w 523" name="T0"/>
                <a:gd fmla="*/ 0 h 523" name="T1"/>
                <a:gd fmla="*/ 0 w 523" name="T2"/>
                <a:gd fmla="*/ 4 h 523" name="T3"/>
                <a:gd fmla="*/ 519 w 523" name="T4"/>
                <a:gd fmla="*/ 523 h 523" name="T5"/>
                <a:gd fmla="*/ 523 w 523" name="T6"/>
                <a:gd fmla="*/ 518 h 523" name="T7"/>
                <a:gd fmla="*/ 5 w 523" name="T8"/>
                <a:gd fmla="*/ 0 h 523" name="T9"/>
              </a:gdLst>
              <a:cxnLst>
                <a:cxn ang="0">
                  <a:pos x="T0" y="T1"/>
                </a:cxn>
                <a:cxn ang="0">
                  <a:pos x="T2" y="T3"/>
                </a:cxn>
                <a:cxn ang="0">
                  <a:pos x="T4" y="T5"/>
                </a:cxn>
                <a:cxn ang="0">
                  <a:pos x="T6" y="T7"/>
                </a:cxn>
                <a:cxn ang="0">
                  <a:pos x="T8" y="T9"/>
                </a:cxn>
              </a:cxnLst>
              <a:rect b="b" l="0" r="r" t="0"/>
              <a:pathLst>
                <a:path h="523" w="523">
                  <a:moveTo>
                    <a:pt x="5" y="0"/>
                  </a:moveTo>
                  <a:lnTo>
                    <a:pt x="0" y="4"/>
                  </a:lnTo>
                  <a:lnTo>
                    <a:pt x="519" y="523"/>
                  </a:lnTo>
                  <a:lnTo>
                    <a:pt x="523" y="518"/>
                  </a:lnTo>
                  <a:lnTo>
                    <a:pt x="5" y="0"/>
                  </a:lnTo>
                  <a:close/>
                </a:path>
              </a:pathLst>
            </a:custGeom>
            <a:solidFill>
              <a:srgbClr val="008082"/>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51" name="Freeform 68">
              <a:extLst>
                <a:ext uri="{FF2B5EF4-FFF2-40B4-BE49-F238E27FC236}">
                  <a16:creationId xmlns:a16="http://schemas.microsoft.com/office/drawing/2014/main" id="{A271C72C-64A4-469E-B65D-FD4BE9729206}"/>
                </a:ext>
              </a:extLst>
            </p:cNvPr>
            <p:cNvSpPr/>
            <p:nvPr/>
          </p:nvSpPr>
          <p:spPr bwMode="auto">
            <a:xfrm>
              <a:off x="1774826" y="1327151"/>
              <a:ext cx="830263" cy="830263"/>
            </a:xfrm>
            <a:custGeom>
              <a:gdLst>
                <a:gd fmla="*/ 5 w 523" name="T0"/>
                <a:gd fmla="*/ 0 h 523" name="T1"/>
                <a:gd fmla="*/ 0 w 523" name="T2"/>
                <a:gd fmla="*/ 4 h 523" name="T3"/>
                <a:gd fmla="*/ 519 w 523" name="T4"/>
                <a:gd fmla="*/ 523 h 523" name="T5"/>
                <a:gd fmla="*/ 523 w 523" name="T6"/>
                <a:gd fmla="*/ 518 h 523" name="T7"/>
                <a:gd fmla="*/ 5 w 523" name="T8"/>
                <a:gd fmla="*/ 0 h 523" name="T9"/>
              </a:gdLst>
              <a:cxnLst>
                <a:cxn ang="0">
                  <a:pos x="T0" y="T1"/>
                </a:cxn>
                <a:cxn ang="0">
                  <a:pos x="T2" y="T3"/>
                </a:cxn>
                <a:cxn ang="0">
                  <a:pos x="T4" y="T5"/>
                </a:cxn>
                <a:cxn ang="0">
                  <a:pos x="T6" y="T7"/>
                </a:cxn>
                <a:cxn ang="0">
                  <a:pos x="T8" y="T9"/>
                </a:cxn>
              </a:cxnLst>
              <a:rect b="b" l="0" r="r" t="0"/>
              <a:pathLst>
                <a:path h="523" w="523">
                  <a:moveTo>
                    <a:pt x="5" y="0"/>
                  </a:moveTo>
                  <a:lnTo>
                    <a:pt x="0" y="4"/>
                  </a:lnTo>
                  <a:lnTo>
                    <a:pt x="519" y="523"/>
                  </a:lnTo>
                  <a:lnTo>
                    <a:pt x="523" y="518"/>
                  </a:lnTo>
                  <a:lnTo>
                    <a:pt x="5"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52" name="Freeform 69">
              <a:extLst>
                <a:ext uri="{FF2B5EF4-FFF2-40B4-BE49-F238E27FC236}">
                  <a16:creationId xmlns:a16="http://schemas.microsoft.com/office/drawing/2014/main" id="{1A55E165-38AB-47E2-A519-5A3D98193619}"/>
                </a:ext>
              </a:extLst>
            </p:cNvPr>
            <p:cNvSpPr/>
            <p:nvPr/>
          </p:nvSpPr>
          <p:spPr bwMode="auto">
            <a:xfrm>
              <a:off x="1162051" y="712788"/>
              <a:ext cx="487363" cy="488950"/>
            </a:xfrm>
            <a:custGeom>
              <a:gdLst>
                <a:gd fmla="*/ 4 w 307" name="T0"/>
                <a:gd fmla="*/ 0 h 308" name="T1"/>
                <a:gd fmla="*/ 0 w 307" name="T2"/>
                <a:gd fmla="*/ 4 h 308" name="T3"/>
                <a:gd fmla="*/ 302 w 307" name="T4"/>
                <a:gd fmla="*/ 308 h 308" name="T5"/>
                <a:gd fmla="*/ 307 w 307" name="T6"/>
                <a:gd fmla="*/ 303 h 308" name="T7"/>
                <a:gd fmla="*/ 4 w 307" name="T8"/>
                <a:gd fmla="*/ 0 h 308" name="T9"/>
              </a:gdLst>
              <a:cxnLst>
                <a:cxn ang="0">
                  <a:pos x="T0" y="T1"/>
                </a:cxn>
                <a:cxn ang="0">
                  <a:pos x="T2" y="T3"/>
                </a:cxn>
                <a:cxn ang="0">
                  <a:pos x="T4" y="T5"/>
                </a:cxn>
                <a:cxn ang="0">
                  <a:pos x="T6" y="T7"/>
                </a:cxn>
                <a:cxn ang="0">
                  <a:pos x="T8" y="T9"/>
                </a:cxn>
              </a:cxnLst>
              <a:rect b="b" l="0" r="r" t="0"/>
              <a:pathLst>
                <a:path h="308" w="307">
                  <a:moveTo>
                    <a:pt x="4" y="0"/>
                  </a:moveTo>
                  <a:lnTo>
                    <a:pt x="0" y="4"/>
                  </a:lnTo>
                  <a:lnTo>
                    <a:pt x="302" y="308"/>
                  </a:lnTo>
                  <a:lnTo>
                    <a:pt x="307" y="303"/>
                  </a:lnTo>
                  <a:lnTo>
                    <a:pt x="4" y="0"/>
                  </a:lnTo>
                  <a:close/>
                </a:path>
              </a:pathLst>
            </a:custGeom>
            <a:solidFill>
              <a:srgbClr val="00A99D"/>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53" name="Freeform 70">
              <a:extLst>
                <a:ext uri="{FF2B5EF4-FFF2-40B4-BE49-F238E27FC236}">
                  <a16:creationId xmlns:a16="http://schemas.microsoft.com/office/drawing/2014/main" id="{6A576B1A-76B2-49F4-BAE4-E750036CF82A}"/>
                </a:ext>
              </a:extLst>
            </p:cNvPr>
            <p:cNvSpPr/>
            <p:nvPr/>
          </p:nvSpPr>
          <p:spPr bwMode="auto">
            <a:xfrm>
              <a:off x="1162051" y="712788"/>
              <a:ext cx="487363" cy="488950"/>
            </a:xfrm>
            <a:custGeom>
              <a:gdLst>
                <a:gd fmla="*/ 4 w 307" name="T0"/>
                <a:gd fmla="*/ 0 h 308" name="T1"/>
                <a:gd fmla="*/ 0 w 307" name="T2"/>
                <a:gd fmla="*/ 4 h 308" name="T3"/>
                <a:gd fmla="*/ 302 w 307" name="T4"/>
                <a:gd fmla="*/ 308 h 308" name="T5"/>
                <a:gd fmla="*/ 307 w 307" name="T6"/>
                <a:gd fmla="*/ 303 h 308" name="T7"/>
                <a:gd fmla="*/ 4 w 307" name="T8"/>
                <a:gd fmla="*/ 0 h 308" name="T9"/>
              </a:gdLst>
              <a:cxnLst>
                <a:cxn ang="0">
                  <a:pos x="T0" y="T1"/>
                </a:cxn>
                <a:cxn ang="0">
                  <a:pos x="T2" y="T3"/>
                </a:cxn>
                <a:cxn ang="0">
                  <a:pos x="T4" y="T5"/>
                </a:cxn>
                <a:cxn ang="0">
                  <a:pos x="T6" y="T7"/>
                </a:cxn>
                <a:cxn ang="0">
                  <a:pos x="T8" y="T9"/>
                </a:cxn>
              </a:cxnLst>
              <a:rect b="b" l="0" r="r" t="0"/>
              <a:pathLst>
                <a:path h="308" w="307">
                  <a:moveTo>
                    <a:pt x="4" y="0"/>
                  </a:moveTo>
                  <a:lnTo>
                    <a:pt x="0" y="4"/>
                  </a:lnTo>
                  <a:lnTo>
                    <a:pt x="302" y="308"/>
                  </a:lnTo>
                  <a:lnTo>
                    <a:pt x="307" y="303"/>
                  </a:lnTo>
                  <a:lnTo>
                    <a:pt x="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54" name="Freeform 71">
              <a:extLst>
                <a:ext uri="{FF2B5EF4-FFF2-40B4-BE49-F238E27FC236}">
                  <a16:creationId xmlns:a16="http://schemas.microsoft.com/office/drawing/2014/main" id="{69560AD1-F3B8-4616-BEB5-E50F7D427E8B}"/>
                </a:ext>
              </a:extLst>
            </p:cNvPr>
            <p:cNvSpPr/>
            <p:nvPr/>
          </p:nvSpPr>
          <p:spPr bwMode="auto">
            <a:xfrm>
              <a:off x="2598738" y="2149476"/>
              <a:ext cx="828675" cy="830263"/>
            </a:xfrm>
            <a:custGeom>
              <a:gdLst>
                <a:gd fmla="*/ 4 w 522" name="T0"/>
                <a:gd fmla="*/ 0 h 523" name="T1"/>
                <a:gd fmla="*/ 0 w 522" name="T2"/>
                <a:gd fmla="*/ 5 h 523" name="T3"/>
                <a:gd fmla="*/ 518 w 522" name="T4"/>
                <a:gd fmla="*/ 523 h 523" name="T5"/>
                <a:gd fmla="*/ 522 w 522" name="T6"/>
                <a:gd fmla="*/ 519 h 523" name="T7"/>
                <a:gd fmla="*/ 4 w 522" name="T8"/>
                <a:gd fmla="*/ 0 h 523" name="T9"/>
              </a:gdLst>
              <a:cxnLst>
                <a:cxn ang="0">
                  <a:pos x="T0" y="T1"/>
                </a:cxn>
                <a:cxn ang="0">
                  <a:pos x="T2" y="T3"/>
                </a:cxn>
                <a:cxn ang="0">
                  <a:pos x="T4" y="T5"/>
                </a:cxn>
                <a:cxn ang="0">
                  <a:pos x="T6" y="T7"/>
                </a:cxn>
                <a:cxn ang="0">
                  <a:pos x="T8" y="T9"/>
                </a:cxn>
              </a:cxnLst>
              <a:rect b="b" l="0" r="r" t="0"/>
              <a:pathLst>
                <a:path h="523" w="522">
                  <a:moveTo>
                    <a:pt x="4" y="0"/>
                  </a:moveTo>
                  <a:lnTo>
                    <a:pt x="0" y="5"/>
                  </a:lnTo>
                  <a:lnTo>
                    <a:pt x="518" y="523"/>
                  </a:lnTo>
                  <a:lnTo>
                    <a:pt x="522" y="519"/>
                  </a:lnTo>
                  <a:lnTo>
                    <a:pt x="4" y="0"/>
                  </a:lnTo>
                  <a:close/>
                </a:path>
              </a:pathLst>
            </a:custGeom>
            <a:solidFill>
              <a:srgbClr val="009D91"/>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55" name="Freeform 72">
              <a:extLst>
                <a:ext uri="{FF2B5EF4-FFF2-40B4-BE49-F238E27FC236}">
                  <a16:creationId xmlns:a16="http://schemas.microsoft.com/office/drawing/2014/main" id="{74A25213-CA34-4118-A3EC-345D0A7A284A}"/>
                </a:ext>
              </a:extLst>
            </p:cNvPr>
            <p:cNvSpPr/>
            <p:nvPr/>
          </p:nvSpPr>
          <p:spPr bwMode="auto">
            <a:xfrm>
              <a:off x="2598738" y="2149476"/>
              <a:ext cx="828675" cy="830263"/>
            </a:xfrm>
            <a:custGeom>
              <a:gdLst>
                <a:gd fmla="*/ 4 w 522" name="T0"/>
                <a:gd fmla="*/ 0 h 523" name="T1"/>
                <a:gd fmla="*/ 0 w 522" name="T2"/>
                <a:gd fmla="*/ 5 h 523" name="T3"/>
                <a:gd fmla="*/ 518 w 522" name="T4"/>
                <a:gd fmla="*/ 523 h 523" name="T5"/>
                <a:gd fmla="*/ 522 w 522" name="T6"/>
                <a:gd fmla="*/ 519 h 523" name="T7"/>
                <a:gd fmla="*/ 4 w 522" name="T8"/>
                <a:gd fmla="*/ 0 h 523" name="T9"/>
              </a:gdLst>
              <a:cxnLst>
                <a:cxn ang="0">
                  <a:pos x="T0" y="T1"/>
                </a:cxn>
                <a:cxn ang="0">
                  <a:pos x="T2" y="T3"/>
                </a:cxn>
                <a:cxn ang="0">
                  <a:pos x="T4" y="T5"/>
                </a:cxn>
                <a:cxn ang="0">
                  <a:pos x="T6" y="T7"/>
                </a:cxn>
                <a:cxn ang="0">
                  <a:pos x="T8" y="T9"/>
                </a:cxn>
              </a:cxnLst>
              <a:rect b="b" l="0" r="r" t="0"/>
              <a:pathLst>
                <a:path h="523" w="522">
                  <a:moveTo>
                    <a:pt x="4" y="0"/>
                  </a:moveTo>
                  <a:lnTo>
                    <a:pt x="0" y="5"/>
                  </a:lnTo>
                  <a:lnTo>
                    <a:pt x="518" y="523"/>
                  </a:lnTo>
                  <a:lnTo>
                    <a:pt x="522" y="519"/>
                  </a:lnTo>
                  <a:lnTo>
                    <a:pt x="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56" name="Freeform 73">
              <a:extLst>
                <a:ext uri="{FF2B5EF4-FFF2-40B4-BE49-F238E27FC236}">
                  <a16:creationId xmlns:a16="http://schemas.microsoft.com/office/drawing/2014/main" id="{EE4A33A4-9761-4ACE-AD1B-74D6DFB36300}"/>
                </a:ext>
              </a:extLst>
            </p:cNvPr>
            <p:cNvSpPr/>
            <p:nvPr/>
          </p:nvSpPr>
          <p:spPr bwMode="auto">
            <a:xfrm>
              <a:off x="1492251" y="846138"/>
              <a:ext cx="2413000" cy="2414588"/>
            </a:xfrm>
            <a:custGeom>
              <a:gdLst>
                <a:gd fmla="*/ 1520 w 1520" name="T0"/>
                <a:gd fmla="*/ 761 h 1521" name="T1"/>
                <a:gd fmla="*/ 760 w 1520" name="T2"/>
                <a:gd fmla="*/ 1521 h 1521" name="T3"/>
                <a:gd fmla="*/ 0 w 1520" name="T4"/>
                <a:gd fmla="*/ 761 h 1521" name="T5"/>
                <a:gd fmla="*/ 760 w 1520" name="T6"/>
                <a:gd fmla="*/ 0 h 1521" name="T7"/>
                <a:gd fmla="*/ 1520 w 1520" name="T8"/>
                <a:gd fmla="*/ 761 h 1521" name="T9"/>
              </a:gdLst>
              <a:cxnLst>
                <a:cxn ang="0">
                  <a:pos x="T0" y="T1"/>
                </a:cxn>
                <a:cxn ang="0">
                  <a:pos x="T2" y="T3"/>
                </a:cxn>
                <a:cxn ang="0">
                  <a:pos x="T4" y="T5"/>
                </a:cxn>
                <a:cxn ang="0">
                  <a:pos x="T6" y="T7"/>
                </a:cxn>
                <a:cxn ang="0">
                  <a:pos x="T8" y="T9"/>
                </a:cxn>
              </a:cxnLst>
              <a:rect b="b" l="0" r="r" t="0"/>
              <a:pathLst>
                <a:path h="1521" w="1520">
                  <a:moveTo>
                    <a:pt x="1520" y="761"/>
                  </a:moveTo>
                  <a:lnTo>
                    <a:pt x="760" y="1521"/>
                  </a:lnTo>
                  <a:lnTo>
                    <a:pt x="0" y="761"/>
                  </a:lnTo>
                  <a:lnTo>
                    <a:pt x="760" y="0"/>
                  </a:lnTo>
                  <a:lnTo>
                    <a:pt x="1520" y="761"/>
                  </a:lnTo>
                  <a:close/>
                </a:path>
              </a:pathLst>
            </a:custGeom>
            <a:solidFill>
              <a:srgbClr val="FFFFFF"/>
            </a:solidFill>
            <a:ln>
              <a:noFill/>
            </a:ln>
            <a:effectLst>
              <a:outerShdw algn="tl" blurRad="50800" dir="2700000" dist="38100" rotWithShape="0">
                <a:prstClr val="black">
                  <a:alpha val="40000"/>
                </a:prstClr>
              </a:outerShdw>
            </a:effectLst>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57" name="Freeform 74">
              <a:extLst>
                <a:ext uri="{FF2B5EF4-FFF2-40B4-BE49-F238E27FC236}">
                  <a16:creationId xmlns:a16="http://schemas.microsoft.com/office/drawing/2014/main" id="{07556D43-12AD-4F2C-97E6-653A3312A247}"/>
                </a:ext>
              </a:extLst>
            </p:cNvPr>
            <p:cNvSpPr/>
            <p:nvPr/>
          </p:nvSpPr>
          <p:spPr bwMode="auto">
            <a:xfrm>
              <a:off x="3478213" y="2135188"/>
              <a:ext cx="1030288" cy="1028700"/>
            </a:xfrm>
            <a:custGeom>
              <a:gdLst>
                <a:gd fmla="*/ 649 w 649" name="T0"/>
                <a:gd fmla="*/ 324 h 648" name="T1"/>
                <a:gd fmla="*/ 325 w 649" name="T2"/>
                <a:gd fmla="*/ 648 h 648" name="T3"/>
                <a:gd fmla="*/ 0 w 649" name="T4"/>
                <a:gd fmla="*/ 324 h 648" name="T5"/>
                <a:gd fmla="*/ 325 w 649" name="T6"/>
                <a:gd fmla="*/ 0 h 648" name="T7"/>
                <a:gd fmla="*/ 649 w 649" name="T8"/>
                <a:gd fmla="*/ 324 h 648" name="T9"/>
              </a:gdLst>
              <a:cxnLst>
                <a:cxn ang="0">
                  <a:pos x="T0" y="T1"/>
                </a:cxn>
                <a:cxn ang="0">
                  <a:pos x="T2" y="T3"/>
                </a:cxn>
                <a:cxn ang="0">
                  <a:pos x="T4" y="T5"/>
                </a:cxn>
                <a:cxn ang="0">
                  <a:pos x="T6" y="T7"/>
                </a:cxn>
                <a:cxn ang="0">
                  <a:pos x="T8" y="T9"/>
                </a:cxn>
              </a:cxnLst>
              <a:rect b="b" l="0" r="r" t="0"/>
              <a:pathLst>
                <a:path h="648" w="649">
                  <a:moveTo>
                    <a:pt x="649" y="324"/>
                  </a:moveTo>
                  <a:lnTo>
                    <a:pt x="325" y="648"/>
                  </a:lnTo>
                  <a:lnTo>
                    <a:pt x="0" y="324"/>
                  </a:lnTo>
                  <a:lnTo>
                    <a:pt x="325" y="0"/>
                  </a:lnTo>
                  <a:lnTo>
                    <a:pt x="649" y="324"/>
                  </a:lnTo>
                  <a:close/>
                </a:path>
              </a:pathLst>
            </a:custGeom>
            <a:gradFill>
              <a:gsLst>
                <a:gs pos="100000">
                  <a:srgbClr val="345692"/>
                </a:gs>
                <a:gs pos="0">
                  <a:srgbClr val="17C0D4"/>
                </a:gs>
              </a:gsLst>
              <a:lin ang="5400000" scaled="1"/>
            </a:gra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58" name="Freeform 74">
              <a:extLst>
                <a:ext uri="{FF2B5EF4-FFF2-40B4-BE49-F238E27FC236}">
                  <a16:creationId xmlns:a16="http://schemas.microsoft.com/office/drawing/2014/main" id="{C5F7E720-3F27-4F63-9405-AEA23FAF6865}"/>
                </a:ext>
              </a:extLst>
            </p:cNvPr>
            <p:cNvSpPr/>
            <p:nvPr/>
          </p:nvSpPr>
          <p:spPr bwMode="auto">
            <a:xfrm>
              <a:off x="988214" y="2949729"/>
              <a:ext cx="1030288" cy="1028700"/>
            </a:xfrm>
            <a:custGeom>
              <a:gdLst>
                <a:gd fmla="*/ 649 w 649" name="T0"/>
                <a:gd fmla="*/ 324 h 648" name="T1"/>
                <a:gd fmla="*/ 325 w 649" name="T2"/>
                <a:gd fmla="*/ 648 h 648" name="T3"/>
                <a:gd fmla="*/ 0 w 649" name="T4"/>
                <a:gd fmla="*/ 324 h 648" name="T5"/>
                <a:gd fmla="*/ 325 w 649" name="T6"/>
                <a:gd fmla="*/ 0 h 648" name="T7"/>
                <a:gd fmla="*/ 649 w 649" name="T8"/>
                <a:gd fmla="*/ 324 h 648" name="T9"/>
              </a:gdLst>
              <a:cxnLst>
                <a:cxn ang="0">
                  <a:pos x="T0" y="T1"/>
                </a:cxn>
                <a:cxn ang="0">
                  <a:pos x="T2" y="T3"/>
                </a:cxn>
                <a:cxn ang="0">
                  <a:pos x="T4" y="T5"/>
                </a:cxn>
                <a:cxn ang="0">
                  <a:pos x="T6" y="T7"/>
                </a:cxn>
                <a:cxn ang="0">
                  <a:pos x="T8" y="T9"/>
                </a:cxn>
              </a:cxnLst>
              <a:rect b="b" l="0" r="r" t="0"/>
              <a:pathLst>
                <a:path h="648" w="649">
                  <a:moveTo>
                    <a:pt x="649" y="324"/>
                  </a:moveTo>
                  <a:lnTo>
                    <a:pt x="325" y="648"/>
                  </a:lnTo>
                  <a:lnTo>
                    <a:pt x="0" y="324"/>
                  </a:lnTo>
                  <a:lnTo>
                    <a:pt x="325" y="0"/>
                  </a:lnTo>
                  <a:lnTo>
                    <a:pt x="649" y="324"/>
                  </a:lnTo>
                  <a:close/>
                </a:path>
              </a:pathLst>
            </a:custGeom>
            <a:gradFill>
              <a:gsLst>
                <a:gs pos="100000">
                  <a:srgbClr val="345692"/>
                </a:gs>
                <a:gs pos="0">
                  <a:srgbClr val="17C0D4"/>
                </a:gs>
              </a:gsLst>
              <a:lin ang="5400000" scaled="1"/>
            </a:gra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59" name="Freeform 74">
              <a:extLst>
                <a:ext uri="{FF2B5EF4-FFF2-40B4-BE49-F238E27FC236}">
                  <a16:creationId xmlns:a16="http://schemas.microsoft.com/office/drawing/2014/main" id="{68851D43-6B95-4E29-8313-7720EC06745D}"/>
                </a:ext>
              </a:extLst>
            </p:cNvPr>
            <p:cNvSpPr/>
            <p:nvPr/>
          </p:nvSpPr>
          <p:spPr bwMode="auto">
            <a:xfrm>
              <a:off x="2455941" y="4322835"/>
              <a:ext cx="466336" cy="465617"/>
            </a:xfrm>
            <a:custGeom>
              <a:gdLst>
                <a:gd fmla="*/ 649 w 649" name="T0"/>
                <a:gd fmla="*/ 324 h 648" name="T1"/>
                <a:gd fmla="*/ 325 w 649" name="T2"/>
                <a:gd fmla="*/ 648 h 648" name="T3"/>
                <a:gd fmla="*/ 0 w 649" name="T4"/>
                <a:gd fmla="*/ 324 h 648" name="T5"/>
                <a:gd fmla="*/ 325 w 649" name="T6"/>
                <a:gd fmla="*/ 0 h 648" name="T7"/>
                <a:gd fmla="*/ 649 w 649" name="T8"/>
                <a:gd fmla="*/ 324 h 648" name="T9"/>
              </a:gdLst>
              <a:cxnLst>
                <a:cxn ang="0">
                  <a:pos x="T0" y="T1"/>
                </a:cxn>
                <a:cxn ang="0">
                  <a:pos x="T2" y="T3"/>
                </a:cxn>
                <a:cxn ang="0">
                  <a:pos x="T4" y="T5"/>
                </a:cxn>
                <a:cxn ang="0">
                  <a:pos x="T6" y="T7"/>
                </a:cxn>
                <a:cxn ang="0">
                  <a:pos x="T8" y="T9"/>
                </a:cxn>
              </a:cxnLst>
              <a:rect b="b" l="0" r="r" t="0"/>
              <a:pathLst>
                <a:path h="648" w="649">
                  <a:moveTo>
                    <a:pt x="649" y="324"/>
                  </a:moveTo>
                  <a:lnTo>
                    <a:pt x="325" y="648"/>
                  </a:lnTo>
                  <a:lnTo>
                    <a:pt x="0" y="324"/>
                  </a:lnTo>
                  <a:lnTo>
                    <a:pt x="325" y="0"/>
                  </a:lnTo>
                  <a:lnTo>
                    <a:pt x="649" y="324"/>
                  </a:lnTo>
                  <a:close/>
                </a:path>
              </a:pathLst>
            </a:custGeom>
            <a:gradFill>
              <a:gsLst>
                <a:gs pos="100000">
                  <a:srgbClr val="345692"/>
                </a:gs>
                <a:gs pos="0">
                  <a:srgbClr val="17C0D4"/>
                </a:gs>
              </a:gsLst>
              <a:lin ang="5400000" scaled="1"/>
            </a:gradFill>
            <a:ln>
              <a:noFill/>
            </a:ln>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60" name="矩形 59">
              <a:extLst>
                <a:ext uri="{FF2B5EF4-FFF2-40B4-BE49-F238E27FC236}">
                  <a16:creationId xmlns:a16="http://schemas.microsoft.com/office/drawing/2014/main" id="{649502B5-76CB-4081-84BA-65F7FE16294C}"/>
                </a:ext>
              </a:extLst>
            </p:cNvPr>
            <p:cNvSpPr/>
            <p:nvPr/>
          </p:nvSpPr>
          <p:spPr>
            <a:xfrm>
              <a:off x="1995489" y="1500308"/>
              <a:ext cx="1272056" cy="1074420"/>
            </a:xfrm>
            <a:prstGeom prst="rect">
              <a:avLst/>
            </a:prstGeom>
          </p:spPr>
          <p:txBody>
            <a:bodyPr wrap="square">
              <a:spAutoFit/>
            </a:bodyPr>
            <a:lstStyle/>
            <a:p>
              <a:pPr>
                <a:defRPr/>
              </a:pPr>
              <a:r>
                <a:rPr altLang="zh-CN" b="1" lang="en-US" smtClean="0" spc="400" sz="8800">
                  <a:gradFill>
                    <a:gsLst>
                      <a:gs pos="100000">
                        <a:srgbClr val="345692"/>
                      </a:gs>
                      <a:gs pos="0">
                        <a:srgbClr val="17C0D4"/>
                      </a:gs>
                    </a:gsLst>
                    <a:lin ang="5400000" scaled="1"/>
                  </a:gradFill>
                  <a:latin typeface="Arial"/>
                  <a:ea typeface="微软雅黑"/>
                  <a:cs charset="-122" typeface="Microsoft YaHei"/>
                  <a:sym typeface="Arial"/>
                </a:rPr>
                <a:t>03</a:t>
              </a:r>
            </a:p>
          </p:txBody>
        </p:sp>
      </p:grpSp>
    </p:spTree>
    <p:extLst>
      <p:ext uri="{BB962C8B-B14F-4D97-AF65-F5344CB8AC3E}">
        <p14:creationId val="363988675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2" presetSubtype="1">
                                  <p:stCondLst>
                                    <p:cond delay="0"/>
                                  </p:stCondLst>
                                  <p:childTnLst>
                                    <p:set>
                                      <p:cBhvr>
                                        <p:cTn dur="1" fill="hold" id="13">
                                          <p:stCondLst>
                                            <p:cond delay="0"/>
                                          </p:stCondLst>
                                        </p:cTn>
                                        <p:tgtEl>
                                          <p:spTgt spid="33"/>
                                        </p:tgtEl>
                                        <p:attrNameLst>
                                          <p:attrName>style.visibility</p:attrName>
                                        </p:attrNameLst>
                                      </p:cBhvr>
                                      <p:to>
                                        <p:strVal val="visible"/>
                                      </p:to>
                                    </p:set>
                                    <p:animEffect filter="wipe(up)" transition="in">
                                      <p:cBhvr>
                                        <p:cTn dur="500" id="14"/>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ïšḻïďê-Rectangle 3">
            <a:extLst>
              <a:ext uri="{FF2B5EF4-FFF2-40B4-BE49-F238E27FC236}">
                <a16:creationId xmlns:a16="http://schemas.microsoft.com/office/drawing/2014/main" id="{26EE1414-BBF7-4B7D-9776-A78A7A516E2B}"/>
              </a:ext>
            </a:extLst>
          </p:cNvPr>
          <p:cNvSpPr/>
          <p:nvPr/>
        </p:nvSpPr>
        <p:spPr>
          <a:xfrm>
            <a:off x="3935761" y="1242893"/>
            <a:ext cx="7537103" cy="2256188"/>
          </a:xfrm>
          <a:prstGeom prst="rect">
            <a:avLst/>
          </a:prstGeom>
          <a:noFill/>
          <a:ln algn="ctr" cap="flat" cmpd="sng" w="19050">
            <a:solidFill>
              <a:srgbClr val="345692"/>
            </a:solidFill>
            <a:prstDash val="solid"/>
          </a:ln>
          <a:effectLst/>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mtClean="0" spc="0" strike="noStrike" sz="3200" u="none">
              <a:ln>
                <a:noFill/>
              </a:ln>
              <a:solidFill>
                <a:srgbClr val="FFFFFF"/>
              </a:solidFill>
              <a:effectLst/>
              <a:uLnTx/>
              <a:uFillTx/>
              <a:latin typeface="Arial"/>
              <a:ea typeface="微软雅黑"/>
              <a:sym typeface="Arial"/>
            </a:endParaRPr>
          </a:p>
        </p:txBody>
      </p:sp>
      <p:sp>
        <p:nvSpPr>
          <p:cNvPr id="3" name="ïšḻïďê-Rectangle 5">
            <a:extLst>
              <a:ext uri="{FF2B5EF4-FFF2-40B4-BE49-F238E27FC236}">
                <a16:creationId xmlns:a16="http://schemas.microsoft.com/office/drawing/2014/main" id="{B4849EE3-B508-41F6-BF54-C21F14D0B2ED}"/>
              </a:ext>
            </a:extLst>
          </p:cNvPr>
          <p:cNvSpPr/>
          <p:nvPr/>
        </p:nvSpPr>
        <p:spPr>
          <a:xfrm>
            <a:off x="719139" y="3787207"/>
            <a:ext cx="7537103" cy="2256188"/>
          </a:xfrm>
          <a:prstGeom prst="rect">
            <a:avLst/>
          </a:prstGeom>
          <a:noFill/>
          <a:ln algn="ctr" cap="flat" cmpd="sng" w="19050">
            <a:solidFill>
              <a:srgbClr val="17C0D4"/>
            </a:solidFill>
            <a:prstDash val="solid"/>
          </a:ln>
          <a:effectLst/>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mtClean="0" spc="0" strike="noStrike" sz="3200" u="none">
              <a:ln>
                <a:noFill/>
              </a:ln>
              <a:solidFill>
                <a:srgbClr val="FFFFFF"/>
              </a:solidFill>
              <a:effectLst/>
              <a:uLnTx/>
              <a:uFillTx/>
              <a:latin typeface="Arial"/>
              <a:ea typeface="微软雅黑"/>
              <a:sym typeface="Arial"/>
            </a:endParaRPr>
          </a:p>
        </p:txBody>
      </p:sp>
      <p:grpSp>
        <p:nvGrpSpPr>
          <p:cNvPr id="4" name="组合 3">
            <a:extLst>
              <a:ext uri="{FF2B5EF4-FFF2-40B4-BE49-F238E27FC236}">
                <a16:creationId xmlns:a16="http://schemas.microsoft.com/office/drawing/2014/main" id="{19628D22-78C1-4669-B81C-15C0088EA331}"/>
              </a:ext>
            </a:extLst>
          </p:cNvPr>
          <p:cNvGrpSpPr/>
          <p:nvPr/>
        </p:nvGrpSpPr>
        <p:grpSpPr>
          <a:xfrm>
            <a:off x="719139" y="1435493"/>
            <a:ext cx="4152727" cy="1870987"/>
            <a:chOff x="539354" y="1076620"/>
            <a:chExt cx="3114545" cy="1403240"/>
          </a:xfrm>
        </p:grpSpPr>
        <p:sp>
          <p:nvSpPr>
            <p:cNvPr id="5" name="ïšḻïďê-Rectangle 2">
              <a:extLst>
                <a:ext uri="{FF2B5EF4-FFF2-40B4-BE49-F238E27FC236}">
                  <a16:creationId xmlns:a16="http://schemas.microsoft.com/office/drawing/2014/main" id="{7E536885-EB0B-4DA8-8F1C-F6A641E07C94}"/>
                </a:ext>
              </a:extLst>
            </p:cNvPr>
            <p:cNvSpPr/>
            <p:nvPr/>
          </p:nvSpPr>
          <p:spPr>
            <a:xfrm>
              <a:off x="539354" y="1257581"/>
              <a:ext cx="2412467" cy="1041318"/>
            </a:xfrm>
            <a:prstGeom prst="rect">
              <a:avLst/>
            </a:prstGeom>
            <a:gradFill>
              <a:gsLst>
                <a:gs pos="0">
                  <a:srgbClr val="17C0D4"/>
                </a:gs>
                <a:gs pos="100000">
                  <a:srgbClr val="345692"/>
                </a:gs>
              </a:gsLst>
              <a:lin ang="5400000" scaled="1"/>
            </a:gradFill>
            <a:ln algn="ctr" cap="flat" cmpd="sng" w="25400">
              <a:noFill/>
              <a:prstDash val="solid"/>
            </a:ln>
            <a:effectLst/>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mtClean="0" spc="0" strike="noStrike" sz="3200" u="none">
                <a:ln>
                  <a:noFill/>
                </a:ln>
                <a:solidFill>
                  <a:srgbClr val="FFFFFF"/>
                </a:solidFill>
                <a:effectLst/>
                <a:uLnTx/>
                <a:uFillTx/>
                <a:latin typeface="Arial"/>
                <a:ea typeface="微软雅黑"/>
                <a:sym typeface="Arial"/>
              </a:endParaRPr>
            </a:p>
          </p:txBody>
        </p:sp>
        <p:sp>
          <p:nvSpPr>
            <p:cNvPr id="6" name="ïšḻïďê-Oval 6">
              <a:extLst>
                <a:ext uri="{FF2B5EF4-FFF2-40B4-BE49-F238E27FC236}">
                  <a16:creationId xmlns:a16="http://schemas.microsoft.com/office/drawing/2014/main" id="{B5EB3B5E-1422-4C0C-AC3D-F0D8F83434FF}"/>
                </a:ext>
              </a:extLst>
            </p:cNvPr>
            <p:cNvSpPr/>
            <p:nvPr/>
          </p:nvSpPr>
          <p:spPr>
            <a:xfrm>
              <a:off x="2249744" y="1076620"/>
              <a:ext cx="1404155" cy="1403240"/>
            </a:xfrm>
            <a:prstGeom prst="ellipse">
              <a:avLst/>
            </a:prstGeom>
            <a:blipFill dpi="0" rotWithShape="1">
              <a:blip r:embed="rId2">
                <a:extLst>
                  <a:ext uri="{28A0092B-C50C-407E-A947-70E740481C1C}">
                    <a14:useLocalDpi val="0"/>
                  </a:ext>
                </a:extLst>
              </a:blip>
              <a:stretch>
                <a:fillRect/>
              </a:stretch>
            </a:blipFill>
            <a:ln algn="ctr" cap="flat" cmpd="sng" w="12700">
              <a:noFill/>
              <a:prstDash val="solid"/>
              <a:miter lim="800000"/>
            </a:ln>
            <a:effectLst/>
            <a:extLst>
              <a:ext uri="{91240B29-F687-4F45-9708-019B960494DF}">
                <a14:hiddenLine algn="ctr" cap="flat" cmpd="sng" w="12700">
                  <a:solidFill>
                    <a:schemeClr val="accent1">
                      <a:shade val="50000"/>
                    </a:schemeClr>
                  </a:solidFill>
                  <a:prstDash val="solid"/>
                  <a:miter lim="800000"/>
                </a14:hiddenLine>
              </a:ext>
            </a:extLst>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mtClean="0" spc="0" strike="noStrike" sz="3200" u="none">
                <a:ln>
                  <a:noFill/>
                </a:ln>
                <a:solidFill>
                  <a:srgbClr val="FFFFFF"/>
                </a:solidFill>
                <a:effectLst/>
                <a:uLnTx/>
                <a:uFillTx/>
                <a:latin typeface="Arial"/>
                <a:ea typeface="微软雅黑"/>
                <a:sym typeface="Arial"/>
              </a:endParaRPr>
            </a:p>
          </p:txBody>
        </p:sp>
        <p:grpSp>
          <p:nvGrpSpPr>
            <p:cNvPr id="7" name="组合 6">
              <a:extLst>
                <a:ext uri="{FF2B5EF4-FFF2-40B4-BE49-F238E27FC236}">
                  <a16:creationId xmlns:a16="http://schemas.microsoft.com/office/drawing/2014/main" id="{BEBE299E-4602-4959-B246-D2F8DBC159D4}"/>
                </a:ext>
              </a:extLst>
            </p:cNvPr>
            <p:cNvGrpSpPr/>
            <p:nvPr/>
          </p:nvGrpSpPr>
          <p:grpSpPr>
            <a:xfrm>
              <a:off x="629563" y="1396886"/>
              <a:ext cx="1733948" cy="762706"/>
              <a:chOff x="719138" y="1740930"/>
              <a:chExt cx="2352526" cy="1016941"/>
            </a:xfrm>
          </p:grpSpPr>
          <p:sp>
            <p:nvSpPr>
              <p:cNvPr id="8" name="ïšḻïďê-文本框 10">
                <a:extLst>
                  <a:ext uri="{FF2B5EF4-FFF2-40B4-BE49-F238E27FC236}">
                    <a16:creationId xmlns:a16="http://schemas.microsoft.com/office/drawing/2014/main" id="{725A3C14-6823-4F9A-AAAA-C97507D33946}"/>
                  </a:ext>
                </a:extLst>
              </p:cNvPr>
              <p:cNvSpPr txBox="1"/>
              <p:nvPr/>
            </p:nvSpPr>
            <p:spPr bwMode="auto">
              <a:xfrm>
                <a:off x="719138" y="1740930"/>
                <a:ext cx="2352526" cy="304713"/>
              </a:xfrm>
              <a:prstGeom prst="rect">
                <a:avLst/>
              </a:prstGeom>
              <a:noFill/>
            </p:spPr>
            <p:txBody>
              <a:bodyPr anchor="b" anchorCtr="0" bIns="0" lIns="192000" rIns="192000" tIns="0" wrap="none">
                <a:normAutofit lnSpcReduction="10000"/>
              </a:bodyPr>
              <a:lstStyle/>
              <a:p>
                <a:pPr algn="ctr" defTabSz="121917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2133" u="none">
                    <a:ln>
                      <a:noFill/>
                    </a:ln>
                    <a:solidFill>
                      <a:srgbClr val="FFFFFF"/>
                    </a:solidFill>
                    <a:effectLst/>
                    <a:uLnTx/>
                    <a:uFillTx/>
                    <a:latin typeface="Arial"/>
                    <a:ea typeface="微软雅黑"/>
                    <a:sym typeface="Arial"/>
                  </a:rPr>
                  <a:t>标题文本预设</a:t>
                </a:r>
              </a:p>
            </p:txBody>
          </p:sp>
          <p:sp>
            <p:nvSpPr>
              <p:cNvPr id="9" name="ïšḻïďê-Rectangle 19">
                <a:extLst>
                  <a:ext uri="{FF2B5EF4-FFF2-40B4-BE49-F238E27FC236}">
                    <a16:creationId xmlns:a16="http://schemas.microsoft.com/office/drawing/2014/main" id="{1FFC094C-7F33-401A-AC40-A4195AD1E8A2}"/>
                  </a:ext>
                </a:extLst>
              </p:cNvPr>
              <p:cNvSpPr/>
              <p:nvPr/>
            </p:nvSpPr>
            <p:spPr bwMode="auto">
              <a:xfrm>
                <a:off x="719138" y="2045641"/>
                <a:ext cx="2352526" cy="7122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lIns="192000" rIns="192000" tIns="0" wrap="square">
                <a:normAutofit lnSpcReduction="10000"/>
              </a:bodyPr>
              <a:lstStyle/>
              <a:p>
                <a:pPr algn="ctr" defTabSz="1219170" eaLnBrk="1" fontAlgn="auto" hangingPunct="1" indent="0" latinLnBrk="0" lvl="0" marL="0" marR="0">
                  <a:lnSpc>
                    <a:spcPct val="120000"/>
                  </a:lnSpc>
                  <a:spcBef>
                    <a:spcPct val="0"/>
                  </a:spcBef>
                  <a:spcAft>
                    <a:spcPct val="0"/>
                  </a:spcAft>
                  <a:buClrTx/>
                  <a:buSzTx/>
                  <a:buFontTx/>
                  <a:buNone/>
                  <a:defRPr sz="1800"/>
                </a:pPr>
                <a:r>
                  <a:rPr altLang="en-US" b="0" baseline="0" cap="none" i="0" kern="0" kumimoji="0" lang="zh-CN" noProof="0" normalizeH="0" spc="0" strike="noStrike" sz="1333" u="none">
                    <a:ln>
                      <a:noFill/>
                    </a:ln>
                    <a:solidFill>
                      <a:srgbClr val="FFFFFF"/>
                    </a:solidFill>
                    <a:effectLst/>
                    <a:uLnTx/>
                    <a:uFillTx/>
                    <a:latin typeface="Arial"/>
                    <a:ea typeface="微软雅黑"/>
                    <a:sym typeface="Arial"/>
                  </a:rPr>
                  <a:t>此部分内容作为文字排版占位显示（建议使用主题字体）。</a:t>
                </a:r>
              </a:p>
            </p:txBody>
          </p:sp>
        </p:grpSp>
      </p:grpSp>
      <p:grpSp>
        <p:nvGrpSpPr>
          <p:cNvPr id="10" name="组合 9">
            <a:extLst>
              <a:ext uri="{FF2B5EF4-FFF2-40B4-BE49-F238E27FC236}">
                <a16:creationId xmlns:a16="http://schemas.microsoft.com/office/drawing/2014/main" id="{36E71C80-CF38-4D02-9605-65016E05E396}"/>
              </a:ext>
            </a:extLst>
          </p:cNvPr>
          <p:cNvGrpSpPr/>
          <p:nvPr/>
        </p:nvGrpSpPr>
        <p:grpSpPr>
          <a:xfrm>
            <a:off x="7320139" y="3977025"/>
            <a:ext cx="4152725" cy="1870987"/>
            <a:chOff x="5490104" y="2982769"/>
            <a:chExt cx="3114544" cy="1403240"/>
          </a:xfrm>
        </p:grpSpPr>
        <p:sp>
          <p:nvSpPr>
            <p:cNvPr id="11" name="ïšḻïďê-Rectangle 4">
              <a:extLst>
                <a:ext uri="{FF2B5EF4-FFF2-40B4-BE49-F238E27FC236}">
                  <a16:creationId xmlns:a16="http://schemas.microsoft.com/office/drawing/2014/main" id="{2B783D68-D147-4CCF-8B20-F63FC46417A3}"/>
                </a:ext>
              </a:extLst>
            </p:cNvPr>
            <p:cNvSpPr/>
            <p:nvPr/>
          </p:nvSpPr>
          <p:spPr>
            <a:xfrm>
              <a:off x="6192181" y="3165816"/>
              <a:ext cx="2412467" cy="1041318"/>
            </a:xfrm>
            <a:prstGeom prst="rect">
              <a:avLst/>
            </a:prstGeom>
            <a:gradFill>
              <a:gsLst>
                <a:gs pos="0">
                  <a:srgbClr val="17C0D4"/>
                </a:gs>
                <a:gs pos="100000">
                  <a:srgbClr val="345692"/>
                </a:gs>
              </a:gsLst>
              <a:lin ang="5400000" scaled="1"/>
            </a:gradFill>
            <a:ln algn="ctr" cap="flat" cmpd="sng" w="25400">
              <a:noFill/>
              <a:prstDash val="solid"/>
            </a:ln>
            <a:effectLst/>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mtClean="0" spc="0" strike="noStrike" sz="3200" u="none">
                <a:ln>
                  <a:noFill/>
                </a:ln>
                <a:solidFill>
                  <a:srgbClr val="FFFFFF"/>
                </a:solidFill>
                <a:effectLst/>
                <a:uLnTx/>
                <a:uFillTx/>
                <a:latin typeface="Arial"/>
                <a:ea typeface="微软雅黑"/>
                <a:sym typeface="Arial"/>
              </a:endParaRPr>
            </a:p>
          </p:txBody>
        </p:sp>
        <p:sp>
          <p:nvSpPr>
            <p:cNvPr id="12" name="ïšḻïďê-Oval 7">
              <a:extLst>
                <a:ext uri="{FF2B5EF4-FFF2-40B4-BE49-F238E27FC236}">
                  <a16:creationId xmlns:a16="http://schemas.microsoft.com/office/drawing/2014/main" id="{BA76D529-C7FF-4F3D-8C12-750262167502}"/>
                </a:ext>
              </a:extLst>
            </p:cNvPr>
            <p:cNvSpPr/>
            <p:nvPr/>
          </p:nvSpPr>
          <p:spPr>
            <a:xfrm>
              <a:off x="5490104" y="2982769"/>
              <a:ext cx="1404155" cy="1403240"/>
            </a:xfrm>
            <a:prstGeom prst="ellipse">
              <a:avLst/>
            </a:prstGeom>
            <a:blipFill dpi="0" rotWithShape="1">
              <a:blip r:embed="rId3">
                <a:extLst>
                  <a:ext uri="{28A0092B-C50C-407E-A947-70E740481C1C}">
                    <a14:useLocalDpi val="0"/>
                  </a:ext>
                </a:extLst>
              </a:blip>
              <a:stretch>
                <a:fillRect/>
              </a:stretch>
            </a:blipFill>
            <a:ln algn="ctr" cap="flat" cmpd="sng" w="12700">
              <a:noFill/>
              <a:prstDash val="solid"/>
              <a:miter lim="800000"/>
            </a:ln>
            <a:effectLst/>
            <a:extLst>
              <a:ext uri="{91240B29-F687-4F45-9708-019B960494DF}">
                <a14:hiddenLine algn="ctr" cap="flat" cmpd="sng" w="12700">
                  <a:solidFill>
                    <a:schemeClr val="accent1">
                      <a:shade val="50000"/>
                    </a:schemeClr>
                  </a:solidFill>
                  <a:prstDash val="solid"/>
                  <a:miter lim="800000"/>
                </a14:hiddenLine>
              </a:ext>
            </a:extLst>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mtClean="0" spc="0" strike="noStrike" sz="3200" u="none">
                <a:ln>
                  <a:noFill/>
                </a:ln>
                <a:solidFill>
                  <a:srgbClr val="FFFFFF"/>
                </a:solidFill>
                <a:effectLst/>
                <a:uLnTx/>
                <a:uFillTx/>
                <a:latin typeface="Arial"/>
                <a:ea typeface="微软雅黑"/>
                <a:sym typeface="Arial"/>
              </a:endParaRPr>
            </a:p>
          </p:txBody>
        </p:sp>
        <p:grpSp>
          <p:nvGrpSpPr>
            <p:cNvPr id="13" name="组合 12">
              <a:extLst>
                <a:ext uri="{FF2B5EF4-FFF2-40B4-BE49-F238E27FC236}">
                  <a16:creationId xmlns:a16="http://schemas.microsoft.com/office/drawing/2014/main" id="{D815BA68-C067-4B57-BC2E-CE26C889F683}"/>
                </a:ext>
              </a:extLst>
            </p:cNvPr>
            <p:cNvGrpSpPr/>
            <p:nvPr/>
          </p:nvGrpSpPr>
          <p:grpSpPr>
            <a:xfrm>
              <a:off x="6850162" y="3331387"/>
              <a:ext cx="1733948" cy="762706"/>
              <a:chOff x="719138" y="1740930"/>
              <a:chExt cx="2352526" cy="1016941"/>
            </a:xfrm>
          </p:grpSpPr>
          <p:sp>
            <p:nvSpPr>
              <p:cNvPr id="14" name="ïšḻïďê-文本框 13">
                <a:extLst>
                  <a:ext uri="{FF2B5EF4-FFF2-40B4-BE49-F238E27FC236}">
                    <a16:creationId xmlns:a16="http://schemas.microsoft.com/office/drawing/2014/main" id="{8C46DB47-ECBA-4861-A63D-719038962839}"/>
                  </a:ext>
                </a:extLst>
              </p:cNvPr>
              <p:cNvSpPr txBox="1"/>
              <p:nvPr/>
            </p:nvSpPr>
            <p:spPr bwMode="auto">
              <a:xfrm>
                <a:off x="719138" y="1740930"/>
                <a:ext cx="2352526" cy="304713"/>
              </a:xfrm>
              <a:prstGeom prst="rect">
                <a:avLst/>
              </a:prstGeom>
              <a:noFill/>
            </p:spPr>
            <p:txBody>
              <a:bodyPr anchor="b" anchorCtr="0" bIns="0" lIns="192000" rIns="192000" tIns="0" wrap="none">
                <a:normAutofit lnSpcReduction="10000"/>
              </a:bodyPr>
              <a:lstStyle/>
              <a:p>
                <a:pPr algn="ctr" defTabSz="121917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2133" u="none">
                    <a:ln>
                      <a:noFill/>
                    </a:ln>
                    <a:solidFill>
                      <a:srgbClr val="FFFFFF"/>
                    </a:solidFill>
                    <a:effectLst/>
                    <a:uLnTx/>
                    <a:uFillTx/>
                    <a:latin typeface="Arial"/>
                    <a:ea typeface="微软雅黑"/>
                    <a:sym typeface="Arial"/>
                  </a:rPr>
                  <a:t>标题文本预设</a:t>
                </a:r>
              </a:p>
            </p:txBody>
          </p:sp>
          <p:sp>
            <p:nvSpPr>
              <p:cNvPr id="15" name="ïšḻïďê-Rectangle 17">
                <a:extLst>
                  <a:ext uri="{FF2B5EF4-FFF2-40B4-BE49-F238E27FC236}">
                    <a16:creationId xmlns:a16="http://schemas.microsoft.com/office/drawing/2014/main" id="{1A83CA40-17C9-4750-BF67-C5B6A322215F}"/>
                  </a:ext>
                </a:extLst>
              </p:cNvPr>
              <p:cNvSpPr/>
              <p:nvPr/>
            </p:nvSpPr>
            <p:spPr bwMode="auto">
              <a:xfrm>
                <a:off x="719138" y="2045641"/>
                <a:ext cx="2352526" cy="7122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lIns="192000" rIns="192000" tIns="0" wrap="square">
                <a:normAutofit lnSpcReduction="10000"/>
              </a:bodyPr>
              <a:lstStyle/>
              <a:p>
                <a:pPr algn="ctr" defTabSz="1219170" eaLnBrk="1" fontAlgn="auto" hangingPunct="1" indent="0" latinLnBrk="0" lvl="0" marL="0" marR="0">
                  <a:lnSpc>
                    <a:spcPct val="120000"/>
                  </a:lnSpc>
                  <a:spcBef>
                    <a:spcPct val="0"/>
                  </a:spcBef>
                  <a:spcAft>
                    <a:spcPct val="0"/>
                  </a:spcAft>
                  <a:buClrTx/>
                  <a:buSzTx/>
                  <a:buFontTx/>
                  <a:buNone/>
                  <a:defRPr sz="1800"/>
                </a:pPr>
                <a:r>
                  <a:rPr altLang="en-US" b="0" baseline="0" cap="none" i="0" kern="0" kumimoji="0" lang="zh-CN" noProof="0" normalizeH="0" spc="0" strike="noStrike" sz="1333" u="none">
                    <a:ln>
                      <a:noFill/>
                    </a:ln>
                    <a:solidFill>
                      <a:srgbClr val="FFFFFF"/>
                    </a:solidFill>
                    <a:effectLst/>
                    <a:uLnTx/>
                    <a:uFillTx/>
                    <a:latin typeface="Arial"/>
                    <a:ea typeface="微软雅黑"/>
                    <a:sym typeface="Arial"/>
                  </a:rPr>
                  <a:t>此部分内容作为文字排版占位显示（建议使用主题字体）。</a:t>
                </a:r>
              </a:p>
            </p:txBody>
          </p:sp>
        </p:grpSp>
      </p:grpSp>
      <p:grpSp>
        <p:nvGrpSpPr>
          <p:cNvPr id="16" name="组合 15">
            <a:extLst>
              <a:ext uri="{FF2B5EF4-FFF2-40B4-BE49-F238E27FC236}">
                <a16:creationId xmlns:a16="http://schemas.microsoft.com/office/drawing/2014/main" id="{83858A5E-5FF5-43AF-AC6E-A814A37D5FBE}"/>
              </a:ext>
            </a:extLst>
          </p:cNvPr>
          <p:cNvGrpSpPr/>
          <p:nvPr/>
        </p:nvGrpSpPr>
        <p:grpSpPr>
          <a:xfrm>
            <a:off x="5159898" y="1862515"/>
            <a:ext cx="5088828" cy="1016941"/>
            <a:chOff x="719138" y="1740930"/>
            <a:chExt cx="2352526" cy="1016941"/>
          </a:xfrm>
        </p:grpSpPr>
        <p:sp>
          <p:nvSpPr>
            <p:cNvPr id="17" name="ïšḻïďê-文本框 16">
              <a:extLst>
                <a:ext uri="{FF2B5EF4-FFF2-40B4-BE49-F238E27FC236}">
                  <a16:creationId xmlns:a16="http://schemas.microsoft.com/office/drawing/2014/main" id="{6136AF3C-31A8-4DA1-9ACD-41D85093FEE2}"/>
                </a:ext>
              </a:extLst>
            </p:cNvPr>
            <p:cNvSpPr txBox="1"/>
            <p:nvPr/>
          </p:nvSpPr>
          <p:spPr bwMode="auto">
            <a:xfrm>
              <a:off x="719138" y="1740930"/>
              <a:ext cx="2352526" cy="304713"/>
            </a:xfrm>
            <a:prstGeom prst="rect">
              <a:avLst/>
            </a:prstGeom>
            <a:noFill/>
          </p:spPr>
          <p:txBody>
            <a:bodyPr anchor="b" anchorCtr="0" bIns="0" lIns="192000" rIns="192000" tIns="0" wrap="none">
              <a:normAutofit lnSpcReduction="10000"/>
            </a:bodyPr>
            <a:lstStyle/>
            <a:p>
              <a:pPr algn="ctr" defTabSz="1219170">
                <a:defRPr/>
              </a:pPr>
              <a:r>
                <a:rPr altLang="en-US" b="1" lang="zh-CN" sz="2133">
                  <a:solidFill>
                    <a:srgbClr val="000000"/>
                  </a:solidFill>
                  <a:latin typeface="Arial"/>
                  <a:ea typeface="微软雅黑"/>
                  <a:sym typeface="Arial"/>
                </a:rPr>
                <a:t>标题文本预设</a:t>
              </a:r>
            </a:p>
          </p:txBody>
        </p:sp>
        <p:sp>
          <p:nvSpPr>
            <p:cNvPr id="18" name="ïšḻïďê-Rectangle 15">
              <a:extLst>
                <a:ext uri="{FF2B5EF4-FFF2-40B4-BE49-F238E27FC236}">
                  <a16:creationId xmlns:a16="http://schemas.microsoft.com/office/drawing/2014/main" id="{B2BB473A-860E-4DC0-A212-E24727A97C72}"/>
                </a:ext>
              </a:extLst>
            </p:cNvPr>
            <p:cNvSpPr/>
            <p:nvPr/>
          </p:nvSpPr>
          <p:spPr bwMode="auto">
            <a:xfrm>
              <a:off x="719138" y="2045641"/>
              <a:ext cx="2352526" cy="7122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lIns="192000" rIns="192000" tIns="0" wrap="square">
              <a:normAutofit/>
            </a:bodyPr>
            <a:lstStyle/>
            <a:p>
              <a:pPr algn="ctr" defTabSz="1219170">
                <a:lnSpc>
                  <a:spcPct val="120000"/>
                </a:lnSpc>
                <a:defRPr sz="1800"/>
              </a:pPr>
              <a:r>
                <a:rPr altLang="en-US" lang="zh-CN" sz="1333">
                  <a:solidFill>
                    <a:schemeClr val="tx1">
                      <a:lumMod val="50000"/>
                      <a:lumOff val="50000"/>
                    </a:schemeClr>
                  </a:solidFill>
                  <a:latin typeface="Arial"/>
                  <a:ea typeface="微软雅黑"/>
                  <a:sym typeface="Arial"/>
                </a:rPr>
                <a:t>此部分内容作为文字排版占位显示（建议使用主题字体）。</a:t>
              </a:r>
              <a:br>
                <a:rPr altLang="en-US" lang="zh-CN" sz="1333">
                  <a:solidFill>
                    <a:schemeClr val="tx1">
                      <a:lumMod val="50000"/>
                      <a:lumOff val="50000"/>
                    </a:schemeClr>
                  </a:solidFill>
                  <a:latin typeface="Arial"/>
                  <a:ea typeface="微软雅黑"/>
                  <a:sym typeface="Arial"/>
                </a:rPr>
              </a:br>
              <a:r>
                <a:rPr altLang="en-US" lang="zh-CN" sz="1333">
                  <a:solidFill>
                    <a:schemeClr val="tx1">
                      <a:lumMod val="50000"/>
                      <a:lumOff val="50000"/>
                    </a:schemeClr>
                  </a:solidFill>
                  <a:latin typeface="Arial"/>
                  <a:ea typeface="微软雅黑"/>
                  <a:sym typeface="Arial"/>
                </a:rPr>
                <a:t>如需更改请在（设置形状格式）菜单下（文本选项）中调整。</a:t>
              </a:r>
            </a:p>
          </p:txBody>
        </p:sp>
      </p:grpSp>
      <p:grpSp>
        <p:nvGrpSpPr>
          <p:cNvPr id="19" name="组合 18">
            <a:extLst>
              <a:ext uri="{FF2B5EF4-FFF2-40B4-BE49-F238E27FC236}">
                <a16:creationId xmlns:a16="http://schemas.microsoft.com/office/drawing/2014/main" id="{A5BDFE26-A1FF-4D85-A4F5-8F651A4A3CB5}"/>
              </a:ext>
            </a:extLst>
          </p:cNvPr>
          <p:cNvGrpSpPr/>
          <p:nvPr/>
        </p:nvGrpSpPr>
        <p:grpSpPr>
          <a:xfrm>
            <a:off x="1475226" y="4441850"/>
            <a:ext cx="5088828" cy="1016941"/>
            <a:chOff x="719138" y="1740930"/>
            <a:chExt cx="2352526" cy="1016941"/>
          </a:xfrm>
        </p:grpSpPr>
        <p:sp>
          <p:nvSpPr>
            <p:cNvPr id="20" name="ïšḻïďê-文本框 19">
              <a:extLst>
                <a:ext uri="{FF2B5EF4-FFF2-40B4-BE49-F238E27FC236}">
                  <a16:creationId xmlns:a16="http://schemas.microsoft.com/office/drawing/2014/main" id="{DE879656-141D-4D31-BA35-E52D9EC997FE}"/>
                </a:ext>
              </a:extLst>
            </p:cNvPr>
            <p:cNvSpPr txBox="1"/>
            <p:nvPr/>
          </p:nvSpPr>
          <p:spPr bwMode="auto">
            <a:xfrm>
              <a:off x="719138" y="1740930"/>
              <a:ext cx="2352526" cy="304713"/>
            </a:xfrm>
            <a:prstGeom prst="rect">
              <a:avLst/>
            </a:prstGeom>
            <a:noFill/>
          </p:spPr>
          <p:txBody>
            <a:bodyPr anchor="b" anchorCtr="0" bIns="0" lIns="192000" rIns="192000" tIns="0" wrap="none">
              <a:normAutofit lnSpcReduction="10000"/>
            </a:bodyPr>
            <a:lstStyle/>
            <a:p>
              <a:pPr algn="ctr" defTabSz="1219170">
                <a:defRPr/>
              </a:pPr>
              <a:r>
                <a:rPr altLang="en-US" b="1" lang="zh-CN" sz="2133">
                  <a:solidFill>
                    <a:srgbClr val="000000"/>
                  </a:solidFill>
                  <a:latin typeface="Arial"/>
                  <a:ea typeface="微软雅黑"/>
                  <a:sym typeface="Arial"/>
                </a:rPr>
                <a:t>标题文本预设</a:t>
              </a:r>
            </a:p>
          </p:txBody>
        </p:sp>
        <p:sp>
          <p:nvSpPr>
            <p:cNvPr id="21" name="ïšḻïďê-Rectangle 13">
              <a:extLst>
                <a:ext uri="{FF2B5EF4-FFF2-40B4-BE49-F238E27FC236}">
                  <a16:creationId xmlns:a16="http://schemas.microsoft.com/office/drawing/2014/main" id="{CAB3712E-E70F-44F3-BD66-A1745285CC29}"/>
                </a:ext>
              </a:extLst>
            </p:cNvPr>
            <p:cNvSpPr/>
            <p:nvPr/>
          </p:nvSpPr>
          <p:spPr bwMode="auto">
            <a:xfrm>
              <a:off x="719138" y="2045641"/>
              <a:ext cx="2352526" cy="7122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lIns="192000" rIns="192000" tIns="0" wrap="square">
              <a:normAutofit/>
            </a:bodyPr>
            <a:lstStyle/>
            <a:p>
              <a:pPr algn="ctr" defTabSz="1219170">
                <a:lnSpc>
                  <a:spcPct val="120000"/>
                </a:lnSpc>
                <a:defRPr sz="1800"/>
              </a:pPr>
              <a:r>
                <a:rPr altLang="en-US" lang="zh-CN" sz="1333">
                  <a:solidFill>
                    <a:schemeClr val="tx1">
                      <a:lumMod val="50000"/>
                      <a:lumOff val="50000"/>
                    </a:schemeClr>
                  </a:solidFill>
                  <a:latin typeface="Arial"/>
                  <a:ea typeface="微软雅黑"/>
                  <a:sym typeface="Arial"/>
                </a:rPr>
                <a:t>此部分内容作为文字排版占位显示（建议使用主题字体）。</a:t>
              </a:r>
              <a:br>
                <a:rPr altLang="en-US" lang="zh-CN" sz="1333">
                  <a:solidFill>
                    <a:schemeClr val="tx1">
                      <a:lumMod val="50000"/>
                      <a:lumOff val="50000"/>
                    </a:schemeClr>
                  </a:solidFill>
                  <a:latin typeface="Arial"/>
                  <a:ea typeface="微软雅黑"/>
                  <a:sym typeface="Arial"/>
                </a:rPr>
              </a:br>
              <a:r>
                <a:rPr altLang="en-US" lang="zh-CN" sz="1333">
                  <a:solidFill>
                    <a:schemeClr val="tx1">
                      <a:lumMod val="50000"/>
                      <a:lumOff val="50000"/>
                    </a:schemeClr>
                  </a:solidFill>
                  <a:latin typeface="Arial"/>
                  <a:ea typeface="微软雅黑"/>
                  <a:sym typeface="Arial"/>
                </a:rPr>
                <a:t>如需更改请在（设置形状格式）菜单下（文本选项）中调整。</a:t>
              </a:r>
            </a:p>
          </p:txBody>
        </p:sp>
      </p:grpSp>
    </p:spTree>
    <p:extLst>
      <p:ext uri="{BB962C8B-B14F-4D97-AF65-F5344CB8AC3E}">
        <p14:creationId val="336149096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22" presetSubtype="8">
                                  <p:stCondLst>
                                    <p:cond delay="0"/>
                                  </p:stCondLst>
                                  <p:childTnLst>
                                    <p:set>
                                      <p:cBhvr>
                                        <p:cTn dur="1" fill="hold" id="12">
                                          <p:stCondLst>
                                            <p:cond delay="0"/>
                                          </p:stCondLst>
                                        </p:cTn>
                                        <p:tgtEl>
                                          <p:spTgt spid="2"/>
                                        </p:tgtEl>
                                        <p:attrNameLst>
                                          <p:attrName>style.visibility</p:attrName>
                                        </p:attrNameLst>
                                      </p:cBhvr>
                                      <p:to>
                                        <p:strVal val="visible"/>
                                      </p:to>
                                    </p:set>
                                    <p:animEffect filter="wipe(left)" transition="in">
                                      <p:cBhvr>
                                        <p:cTn dur="500" id="13"/>
                                        <p:tgtEl>
                                          <p:spTgt spid="2"/>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id="16" nodeType="clickEffect" presetClass="entr" presetID="53" presetSubtype="0">
                                  <p:stCondLst>
                                    <p:cond delay="0"/>
                                  </p:stCondLst>
                                  <p:childTnLst>
                                    <p:set>
                                      <p:cBhvr>
                                        <p:cTn dur="1" fill="hold" id="17">
                                          <p:stCondLst>
                                            <p:cond delay="0"/>
                                          </p:stCondLst>
                                        </p:cTn>
                                        <p:tgtEl>
                                          <p:spTgt spid="16"/>
                                        </p:tgtEl>
                                        <p:attrNameLst>
                                          <p:attrName>style.visibility</p:attrName>
                                        </p:attrNameLst>
                                      </p:cBhvr>
                                      <p:to>
                                        <p:strVal val="visible"/>
                                      </p:to>
                                    </p:set>
                                    <p:anim calcmode="lin" valueType="num">
                                      <p:cBhvr>
                                        <p:cTn dur="500" fill="hold" id="18"/>
                                        <p:tgtEl>
                                          <p:spTgt spid="16"/>
                                        </p:tgtEl>
                                        <p:attrNameLst>
                                          <p:attrName>ppt_w</p:attrName>
                                        </p:attrNameLst>
                                      </p:cBhvr>
                                      <p:tavLst>
                                        <p:tav tm="0">
                                          <p:val>
                                            <p:fltVal val="0"/>
                                          </p:val>
                                        </p:tav>
                                        <p:tav tm="100000">
                                          <p:val>
                                            <p:strVal val="#ppt_w"/>
                                          </p:val>
                                        </p:tav>
                                      </p:tavLst>
                                    </p:anim>
                                    <p:anim calcmode="lin" valueType="num">
                                      <p:cBhvr>
                                        <p:cTn dur="500" fill="hold" id="19"/>
                                        <p:tgtEl>
                                          <p:spTgt spid="16"/>
                                        </p:tgtEl>
                                        <p:attrNameLst>
                                          <p:attrName>ppt_h</p:attrName>
                                        </p:attrNameLst>
                                      </p:cBhvr>
                                      <p:tavLst>
                                        <p:tav tm="0">
                                          <p:val>
                                            <p:fltVal val="0"/>
                                          </p:val>
                                        </p:tav>
                                        <p:tav tm="100000">
                                          <p:val>
                                            <p:strVal val="#ppt_h"/>
                                          </p:val>
                                        </p:tav>
                                      </p:tavLst>
                                    </p:anim>
                                    <p:animEffect filter="fade" transition="in">
                                      <p:cBhvr>
                                        <p:cTn dur="500" id="20"/>
                                        <p:tgtEl>
                                          <p:spTgt spid="16"/>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id="23" nodeType="clickEffect" presetClass="entr" presetID="2" presetSubtype="2">
                                  <p:stCondLst>
                                    <p:cond delay="0"/>
                                  </p:stCondLst>
                                  <p:childTnLst>
                                    <p:set>
                                      <p:cBhvr>
                                        <p:cTn dur="1" fill="hold" id="24">
                                          <p:stCondLst>
                                            <p:cond delay="0"/>
                                          </p:stCondLst>
                                        </p:cTn>
                                        <p:tgtEl>
                                          <p:spTgt spid="10"/>
                                        </p:tgtEl>
                                        <p:attrNameLst>
                                          <p:attrName>style.visibility</p:attrName>
                                        </p:attrNameLst>
                                      </p:cBhvr>
                                      <p:to>
                                        <p:strVal val="visible"/>
                                      </p:to>
                                    </p:set>
                                    <p:anim calcmode="lin" valueType="num">
                                      <p:cBhvr additive="base">
                                        <p:cTn dur="500" fill="hold" id="25"/>
                                        <p:tgtEl>
                                          <p:spTgt spid="10"/>
                                        </p:tgtEl>
                                        <p:attrNameLst>
                                          <p:attrName>ppt_x</p:attrName>
                                        </p:attrNameLst>
                                      </p:cBhvr>
                                      <p:tavLst>
                                        <p:tav tm="0">
                                          <p:val>
                                            <p:strVal val="1+#ppt_w/2"/>
                                          </p:val>
                                        </p:tav>
                                        <p:tav tm="100000">
                                          <p:val>
                                            <p:strVal val="#ppt_x"/>
                                          </p:val>
                                        </p:tav>
                                      </p:tavLst>
                                    </p:anim>
                                    <p:anim calcmode="lin" valueType="num">
                                      <p:cBhvr additive="base">
                                        <p:cTn dur="500" fill="hold" id="26"/>
                                        <p:tgtEl>
                                          <p:spTgt spid="10"/>
                                        </p:tgtEl>
                                        <p:attrNameLst>
                                          <p:attrName>ppt_y</p:attrName>
                                        </p:attrNameLst>
                                      </p:cBhvr>
                                      <p:tavLst>
                                        <p:tav tm="0">
                                          <p:val>
                                            <p:strVal val="#ppt_y"/>
                                          </p:val>
                                        </p:tav>
                                        <p:tav tm="100000">
                                          <p:val>
                                            <p:strVal val="#ppt_y"/>
                                          </p:val>
                                        </p:tav>
                                      </p:tavLst>
                                    </p:anim>
                                  </p:childTnLst>
                                </p:cTn>
                              </p:par>
                            </p:childTnLst>
                          </p:cTn>
                        </p:par>
                      </p:childTnLst>
                    </p:cTn>
                  </p:par>
                  <p:par>
                    <p:cTn fill="hold" id="27" nodeType="clickPar">
                      <p:stCondLst>
                        <p:cond delay="indefinite"/>
                      </p:stCondLst>
                      <p:childTnLst>
                        <p:par>
                          <p:cTn fill="hold" id="28" nodeType="afterGroup">
                            <p:stCondLst>
                              <p:cond delay="0"/>
                            </p:stCondLst>
                            <p:childTnLst>
                              <p:par>
                                <p:cTn fill="hold" grpId="0" id="29" nodeType="clickEffect" presetClass="entr" presetID="22" presetSubtype="2">
                                  <p:stCondLst>
                                    <p:cond delay="0"/>
                                  </p:stCondLst>
                                  <p:childTnLst>
                                    <p:set>
                                      <p:cBhvr>
                                        <p:cTn dur="1" fill="hold" id="30">
                                          <p:stCondLst>
                                            <p:cond delay="0"/>
                                          </p:stCondLst>
                                        </p:cTn>
                                        <p:tgtEl>
                                          <p:spTgt spid="3"/>
                                        </p:tgtEl>
                                        <p:attrNameLst>
                                          <p:attrName>style.visibility</p:attrName>
                                        </p:attrNameLst>
                                      </p:cBhvr>
                                      <p:to>
                                        <p:strVal val="visible"/>
                                      </p:to>
                                    </p:set>
                                    <p:animEffect filter="wipe(right)" transition="in">
                                      <p:cBhvr>
                                        <p:cTn dur="500" id="31"/>
                                        <p:tgtEl>
                                          <p:spTgt spid="3"/>
                                        </p:tgtEl>
                                      </p:cBhvr>
                                    </p:animEffect>
                                  </p:childTnLst>
                                </p:cTn>
                              </p:par>
                            </p:childTnLst>
                          </p:cTn>
                        </p:par>
                      </p:childTnLst>
                    </p:cTn>
                  </p:par>
                  <p:par>
                    <p:cTn fill="hold" id="32" nodeType="clickPar">
                      <p:stCondLst>
                        <p:cond delay="indefinite"/>
                      </p:stCondLst>
                      <p:childTnLst>
                        <p:par>
                          <p:cTn fill="hold" id="33" nodeType="afterGroup">
                            <p:stCondLst>
                              <p:cond delay="0"/>
                            </p:stCondLst>
                            <p:childTnLst>
                              <p:par>
                                <p:cTn fill="hold" id="34" nodeType="clickEffect" presetClass="entr" presetID="53" presetSubtype="0">
                                  <p:stCondLst>
                                    <p:cond delay="0"/>
                                  </p:stCondLst>
                                  <p:childTnLst>
                                    <p:set>
                                      <p:cBhvr>
                                        <p:cTn dur="1" fill="hold" id="35">
                                          <p:stCondLst>
                                            <p:cond delay="0"/>
                                          </p:stCondLst>
                                        </p:cTn>
                                        <p:tgtEl>
                                          <p:spTgt spid="19"/>
                                        </p:tgtEl>
                                        <p:attrNameLst>
                                          <p:attrName>style.visibility</p:attrName>
                                        </p:attrNameLst>
                                      </p:cBhvr>
                                      <p:to>
                                        <p:strVal val="visible"/>
                                      </p:to>
                                    </p:set>
                                    <p:anim calcmode="lin" valueType="num">
                                      <p:cBhvr>
                                        <p:cTn dur="500" fill="hold" id="36"/>
                                        <p:tgtEl>
                                          <p:spTgt spid="19"/>
                                        </p:tgtEl>
                                        <p:attrNameLst>
                                          <p:attrName>ppt_w</p:attrName>
                                        </p:attrNameLst>
                                      </p:cBhvr>
                                      <p:tavLst>
                                        <p:tav tm="0">
                                          <p:val>
                                            <p:fltVal val="0"/>
                                          </p:val>
                                        </p:tav>
                                        <p:tav tm="100000">
                                          <p:val>
                                            <p:strVal val="#ppt_w"/>
                                          </p:val>
                                        </p:tav>
                                      </p:tavLst>
                                    </p:anim>
                                    <p:anim calcmode="lin" valueType="num">
                                      <p:cBhvr>
                                        <p:cTn dur="500" fill="hold" id="37"/>
                                        <p:tgtEl>
                                          <p:spTgt spid="19"/>
                                        </p:tgtEl>
                                        <p:attrNameLst>
                                          <p:attrName>ppt_h</p:attrName>
                                        </p:attrNameLst>
                                      </p:cBhvr>
                                      <p:tavLst>
                                        <p:tav tm="0">
                                          <p:val>
                                            <p:fltVal val="0"/>
                                          </p:val>
                                        </p:tav>
                                        <p:tav tm="100000">
                                          <p:val>
                                            <p:strVal val="#ppt_h"/>
                                          </p:val>
                                        </p:tav>
                                      </p:tavLst>
                                    </p:anim>
                                    <p:animEffect filter="fade" transition="in">
                                      <p:cBhvr>
                                        <p:cTn dur="500" id="38"/>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2" name="组合 31">
            <a:extLst>
              <a:ext uri="{FF2B5EF4-FFF2-40B4-BE49-F238E27FC236}">
                <a16:creationId xmlns:a16="http://schemas.microsoft.com/office/drawing/2014/main" id="{6EC5760D-A346-4DFA-92B2-5574FFDFAEC6}"/>
              </a:ext>
            </a:extLst>
          </p:cNvPr>
          <p:cNvGrpSpPr/>
          <p:nvPr/>
        </p:nvGrpSpPr>
        <p:grpSpPr>
          <a:xfrm>
            <a:off x="4892752" y="2096854"/>
            <a:ext cx="2995755" cy="2079959"/>
            <a:chOff x="3669564" y="1572640"/>
            <a:chExt cx="2246816" cy="1559969"/>
          </a:xfrm>
          <a:gradFill>
            <a:gsLst>
              <a:gs pos="0">
                <a:srgbClr val="17C0D4"/>
              </a:gs>
              <a:gs pos="100000">
                <a:srgbClr val="345692"/>
              </a:gs>
            </a:gsLst>
            <a:lin ang="5400000" scaled="1"/>
          </a:gradFill>
        </p:grpSpPr>
        <p:sp>
          <p:nvSpPr>
            <p:cNvPr id="33" name="is1ide-Arrow: Pentagon 2">
              <a:extLst>
                <a:ext uri="{FF2B5EF4-FFF2-40B4-BE49-F238E27FC236}">
                  <a16:creationId xmlns:a16="http://schemas.microsoft.com/office/drawing/2014/main" id="{C07F2D81-5C8D-45A7-9EA9-DC6E13259FAA}"/>
                </a:ext>
              </a:extLst>
            </p:cNvPr>
            <p:cNvSpPr/>
            <p:nvPr/>
          </p:nvSpPr>
          <p:spPr>
            <a:xfrm>
              <a:off x="3669564" y="1572640"/>
              <a:ext cx="2246816" cy="358449"/>
            </a:xfrm>
            <a:prstGeom prst="homePlate">
              <a:avLst/>
            </a:prstGeom>
            <a:grpFill/>
            <a:ln algn="ctr" cap="flat" cmpd="sng" w="25400">
              <a:noFill/>
              <a:prstDash val="solid"/>
            </a:ln>
            <a:effectLst/>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mtClean="0" spc="0" strike="noStrike" sz="3200" u="none">
                <a:ln>
                  <a:noFill/>
                </a:ln>
                <a:solidFill>
                  <a:srgbClr val="FFFFFF"/>
                </a:solidFill>
                <a:effectLst/>
                <a:uLnTx/>
                <a:uFillTx/>
                <a:latin typeface="Arial"/>
                <a:ea typeface="微软雅黑"/>
                <a:sym typeface="Arial"/>
              </a:endParaRPr>
            </a:p>
          </p:txBody>
        </p:sp>
        <p:sp>
          <p:nvSpPr>
            <p:cNvPr id="34" name="is1ide-TextBox 3">
              <a:extLst>
                <a:ext uri="{FF2B5EF4-FFF2-40B4-BE49-F238E27FC236}">
                  <a16:creationId xmlns:a16="http://schemas.microsoft.com/office/drawing/2014/main" id="{1BD1DC17-C50B-47F2-8243-E127BD20C943}"/>
                </a:ext>
              </a:extLst>
            </p:cNvPr>
            <p:cNvSpPr txBox="1"/>
            <p:nvPr/>
          </p:nvSpPr>
          <p:spPr>
            <a:xfrm>
              <a:off x="5331275" y="1671073"/>
              <a:ext cx="269305" cy="161583"/>
            </a:xfrm>
            <a:prstGeom prst="rect">
              <a:avLst/>
            </a:prstGeom>
            <a:grpFill/>
          </p:spPr>
          <p:txBody>
            <a:bodyPr anchor="ctr" bIns="0" lIns="0" rIns="0" tIns="0" wrap="none">
              <a:normAutofit fontScale="92500" lnSpcReduction="20000"/>
            </a:bodyPr>
            <a:lstStyle/>
            <a:p>
              <a:pPr algn="ctr" defTabSz="1219170" eaLnBrk="1" fontAlgn="auto" hangingPunct="1" indent="0" latinLnBrk="0" lvl="0" marL="0" marR="0">
                <a:lnSpc>
                  <a:spcPct val="100000"/>
                </a:lnSpc>
                <a:spcBef>
                  <a:spcPct val="0"/>
                </a:spcBef>
                <a:spcAft>
                  <a:spcPct val="0"/>
                </a:spcAft>
                <a:buClrTx/>
                <a:buSzTx/>
                <a:buFontTx/>
                <a:buNone/>
                <a:defRPr/>
              </a:pPr>
              <a:r>
                <a:rPr b="1" baseline="0" cap="none" i="0" kern="0" kumimoji="0" lang="en-US" noProof="0" normalizeH="0" spc="0" strike="noStrike" sz="1867" u="none">
                  <a:ln>
                    <a:noFill/>
                  </a:ln>
                  <a:solidFill>
                    <a:srgbClr val="FFFFFF"/>
                  </a:solidFill>
                  <a:effectLst/>
                  <a:uLnTx/>
                  <a:uFillTx/>
                  <a:latin typeface="Arial"/>
                  <a:ea typeface="微软雅黑"/>
                  <a:sym typeface="Arial"/>
                </a:rPr>
                <a:t>80%</a:t>
              </a:r>
            </a:p>
          </p:txBody>
        </p:sp>
        <p:sp>
          <p:nvSpPr>
            <p:cNvPr id="35" name="is1ide-Arrow: Pentagon 5">
              <a:extLst>
                <a:ext uri="{FF2B5EF4-FFF2-40B4-BE49-F238E27FC236}">
                  <a16:creationId xmlns:a16="http://schemas.microsoft.com/office/drawing/2014/main" id="{66EE5A80-364C-4C48-9F6B-7640B2149EF1}"/>
                </a:ext>
              </a:extLst>
            </p:cNvPr>
            <p:cNvSpPr/>
            <p:nvPr/>
          </p:nvSpPr>
          <p:spPr>
            <a:xfrm>
              <a:off x="3669564" y="1973147"/>
              <a:ext cx="1888366" cy="358449"/>
            </a:xfrm>
            <a:prstGeom prst="homePlate">
              <a:avLst/>
            </a:prstGeom>
            <a:grpFill/>
            <a:ln algn="ctr" cap="flat" cmpd="sng" w="25400">
              <a:noFill/>
              <a:prstDash val="solid"/>
            </a:ln>
            <a:effectLst/>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mtClean="0" spc="0" strike="noStrike" sz="3200" u="none">
                <a:ln>
                  <a:noFill/>
                </a:ln>
                <a:solidFill>
                  <a:srgbClr val="FFFFFF"/>
                </a:solidFill>
                <a:effectLst/>
                <a:uLnTx/>
                <a:uFillTx/>
                <a:latin typeface="Arial"/>
                <a:ea typeface="微软雅黑"/>
                <a:sym typeface="Arial"/>
              </a:endParaRPr>
            </a:p>
          </p:txBody>
        </p:sp>
        <p:sp>
          <p:nvSpPr>
            <p:cNvPr id="36" name="is1ide-TextBox 6">
              <a:extLst>
                <a:ext uri="{FF2B5EF4-FFF2-40B4-BE49-F238E27FC236}">
                  <a16:creationId xmlns:a16="http://schemas.microsoft.com/office/drawing/2014/main" id="{4399875E-5BCB-461C-B7B8-2ECF55F9FE66}"/>
                </a:ext>
              </a:extLst>
            </p:cNvPr>
            <p:cNvSpPr txBox="1"/>
            <p:nvPr/>
          </p:nvSpPr>
          <p:spPr>
            <a:xfrm>
              <a:off x="4980465" y="2073699"/>
              <a:ext cx="269305" cy="161583"/>
            </a:xfrm>
            <a:prstGeom prst="rect">
              <a:avLst/>
            </a:prstGeom>
            <a:grpFill/>
          </p:spPr>
          <p:txBody>
            <a:bodyPr anchor="ctr" bIns="0" lIns="0" rIns="0" tIns="0" wrap="none">
              <a:normAutofit fontScale="92500" lnSpcReduction="20000"/>
            </a:bodyPr>
            <a:lstStyle/>
            <a:p>
              <a:pPr algn="ctr" defTabSz="1219170" eaLnBrk="1" fontAlgn="auto" hangingPunct="1" indent="0" latinLnBrk="0" lvl="0" marL="0" marR="0">
                <a:lnSpc>
                  <a:spcPct val="100000"/>
                </a:lnSpc>
                <a:spcBef>
                  <a:spcPct val="0"/>
                </a:spcBef>
                <a:spcAft>
                  <a:spcPct val="0"/>
                </a:spcAft>
                <a:buClrTx/>
                <a:buSzTx/>
                <a:buFontTx/>
                <a:buNone/>
                <a:defRPr/>
              </a:pPr>
              <a:r>
                <a:rPr b="1" baseline="0" cap="none" i="0" kern="0" kumimoji="0" lang="en-US" noProof="0" normalizeH="0" spc="0" strike="noStrike" sz="1867" u="none">
                  <a:ln>
                    <a:noFill/>
                  </a:ln>
                  <a:solidFill>
                    <a:srgbClr val="FFFFFF"/>
                  </a:solidFill>
                  <a:effectLst/>
                  <a:uLnTx/>
                  <a:uFillTx/>
                  <a:latin typeface="Arial"/>
                  <a:ea typeface="微软雅黑"/>
                  <a:sym typeface="Arial"/>
                </a:rPr>
                <a:t>70%</a:t>
              </a:r>
            </a:p>
          </p:txBody>
        </p:sp>
        <p:sp>
          <p:nvSpPr>
            <p:cNvPr id="37" name="is1ide-Arrow: Pentagon 8">
              <a:extLst>
                <a:ext uri="{FF2B5EF4-FFF2-40B4-BE49-F238E27FC236}">
                  <a16:creationId xmlns:a16="http://schemas.microsoft.com/office/drawing/2014/main" id="{DE57137E-3CF2-4F75-AB3D-AC8AA2DFFAAE}"/>
                </a:ext>
              </a:extLst>
            </p:cNvPr>
            <p:cNvSpPr/>
            <p:nvPr/>
          </p:nvSpPr>
          <p:spPr>
            <a:xfrm>
              <a:off x="3669564" y="2373654"/>
              <a:ext cx="1529917" cy="358449"/>
            </a:xfrm>
            <a:prstGeom prst="homePlate">
              <a:avLst/>
            </a:prstGeom>
            <a:grpFill/>
            <a:ln algn="ctr" cap="flat" cmpd="sng" w="25400">
              <a:noFill/>
              <a:prstDash val="solid"/>
            </a:ln>
            <a:effectLst/>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mtClean="0" spc="0" strike="noStrike" sz="3200" u="none">
                <a:ln>
                  <a:noFill/>
                </a:ln>
                <a:solidFill>
                  <a:srgbClr val="FFFFFF"/>
                </a:solidFill>
                <a:effectLst/>
                <a:uLnTx/>
                <a:uFillTx/>
                <a:latin typeface="Arial"/>
                <a:ea typeface="微软雅黑"/>
                <a:sym typeface="Arial"/>
              </a:endParaRPr>
            </a:p>
          </p:txBody>
        </p:sp>
        <p:sp>
          <p:nvSpPr>
            <p:cNvPr id="38" name="is1ide-TextBox 9">
              <a:extLst>
                <a:ext uri="{FF2B5EF4-FFF2-40B4-BE49-F238E27FC236}">
                  <a16:creationId xmlns:a16="http://schemas.microsoft.com/office/drawing/2014/main" id="{5989736C-6A8E-433C-8D42-E4C20B4B002D}"/>
                </a:ext>
              </a:extLst>
            </p:cNvPr>
            <p:cNvSpPr txBox="1"/>
            <p:nvPr/>
          </p:nvSpPr>
          <p:spPr>
            <a:xfrm>
              <a:off x="4722816" y="2476417"/>
              <a:ext cx="269305" cy="161583"/>
            </a:xfrm>
            <a:prstGeom prst="rect">
              <a:avLst/>
            </a:prstGeom>
            <a:grpFill/>
          </p:spPr>
          <p:txBody>
            <a:bodyPr anchor="ctr" bIns="0" lIns="0" rIns="0" tIns="0" wrap="none">
              <a:normAutofit fontScale="92500" lnSpcReduction="20000"/>
            </a:bodyPr>
            <a:lstStyle/>
            <a:p>
              <a:pPr algn="ctr" defTabSz="1219170" eaLnBrk="1" fontAlgn="auto" hangingPunct="1" indent="0" latinLnBrk="0" lvl="0" marL="0" marR="0">
                <a:lnSpc>
                  <a:spcPct val="100000"/>
                </a:lnSpc>
                <a:spcBef>
                  <a:spcPct val="0"/>
                </a:spcBef>
                <a:spcAft>
                  <a:spcPct val="0"/>
                </a:spcAft>
                <a:buClrTx/>
                <a:buSzTx/>
                <a:buFontTx/>
                <a:buNone/>
                <a:defRPr/>
              </a:pPr>
              <a:r>
                <a:rPr b="1" baseline="0" cap="none" i="0" kern="0" kumimoji="0" lang="en-US" noProof="0" normalizeH="0" spc="0" strike="noStrike" sz="1867" u="none">
                  <a:ln>
                    <a:noFill/>
                  </a:ln>
                  <a:solidFill>
                    <a:srgbClr val="FFFFFF"/>
                  </a:solidFill>
                  <a:effectLst/>
                  <a:uLnTx/>
                  <a:uFillTx/>
                  <a:latin typeface="Arial"/>
                  <a:ea typeface="微软雅黑"/>
                  <a:sym typeface="Arial"/>
                </a:rPr>
                <a:t>60%</a:t>
              </a:r>
            </a:p>
          </p:txBody>
        </p:sp>
        <p:sp>
          <p:nvSpPr>
            <p:cNvPr id="39" name="is1ide-Arrow: Pentagon 11">
              <a:extLst>
                <a:ext uri="{FF2B5EF4-FFF2-40B4-BE49-F238E27FC236}">
                  <a16:creationId xmlns:a16="http://schemas.microsoft.com/office/drawing/2014/main" id="{A9C2A7AF-A2E4-45FA-BB50-F30F3B051A89}"/>
                </a:ext>
              </a:extLst>
            </p:cNvPr>
            <p:cNvSpPr/>
            <p:nvPr/>
          </p:nvSpPr>
          <p:spPr>
            <a:xfrm>
              <a:off x="3669564" y="2774160"/>
              <a:ext cx="1091810" cy="358449"/>
            </a:xfrm>
            <a:prstGeom prst="homePlate">
              <a:avLst/>
            </a:prstGeom>
            <a:grpFill/>
            <a:ln algn="ctr" cap="flat" cmpd="sng" w="25400">
              <a:noFill/>
              <a:prstDash val="solid"/>
            </a:ln>
            <a:effectLst/>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mtClean="0" spc="0" strike="noStrike" sz="3200" u="none">
                <a:ln>
                  <a:noFill/>
                </a:ln>
                <a:solidFill>
                  <a:srgbClr val="FFFFFF"/>
                </a:solidFill>
                <a:effectLst/>
                <a:uLnTx/>
                <a:uFillTx/>
                <a:latin typeface="Arial"/>
                <a:ea typeface="微软雅黑"/>
                <a:sym typeface="Arial"/>
              </a:endParaRPr>
            </a:p>
          </p:txBody>
        </p:sp>
        <p:sp>
          <p:nvSpPr>
            <p:cNvPr id="40" name="is1ide-TextBox 12">
              <a:extLst>
                <a:ext uri="{FF2B5EF4-FFF2-40B4-BE49-F238E27FC236}">
                  <a16:creationId xmlns:a16="http://schemas.microsoft.com/office/drawing/2014/main" id="{D93B32F5-2DD9-4456-A7C5-5965AE9EB906}"/>
                </a:ext>
              </a:extLst>
            </p:cNvPr>
            <p:cNvSpPr txBox="1"/>
            <p:nvPr/>
          </p:nvSpPr>
          <p:spPr>
            <a:xfrm>
              <a:off x="4303392" y="2865371"/>
              <a:ext cx="269305" cy="161583"/>
            </a:xfrm>
            <a:prstGeom prst="rect">
              <a:avLst/>
            </a:prstGeom>
            <a:grpFill/>
          </p:spPr>
          <p:txBody>
            <a:bodyPr anchor="ctr" bIns="0" lIns="0" rIns="0" tIns="0" wrap="none">
              <a:normAutofit fontScale="92500" lnSpcReduction="20000"/>
            </a:bodyPr>
            <a:lstStyle/>
            <a:p>
              <a:pPr algn="ctr" defTabSz="1219170" eaLnBrk="1" fontAlgn="auto" hangingPunct="1" indent="0" latinLnBrk="0" lvl="0" marL="0" marR="0">
                <a:lnSpc>
                  <a:spcPct val="100000"/>
                </a:lnSpc>
                <a:spcBef>
                  <a:spcPct val="0"/>
                </a:spcBef>
                <a:spcAft>
                  <a:spcPct val="0"/>
                </a:spcAft>
                <a:buClrTx/>
                <a:buSzTx/>
                <a:buFontTx/>
                <a:buNone/>
                <a:defRPr/>
              </a:pPr>
              <a:r>
                <a:rPr b="1" baseline="0" cap="none" i="0" kern="0" kumimoji="0" lang="en-US" noProof="0" normalizeH="0" spc="0" strike="noStrike" sz="1867" u="none">
                  <a:ln>
                    <a:noFill/>
                  </a:ln>
                  <a:solidFill>
                    <a:srgbClr val="FFFFFF"/>
                  </a:solidFill>
                  <a:effectLst/>
                  <a:uLnTx/>
                  <a:uFillTx/>
                  <a:latin typeface="Arial"/>
                  <a:ea typeface="微软雅黑"/>
                  <a:sym typeface="Arial"/>
                </a:rPr>
                <a:t>40%</a:t>
              </a:r>
            </a:p>
          </p:txBody>
        </p:sp>
      </p:grpSp>
      <p:grpSp>
        <p:nvGrpSpPr>
          <p:cNvPr id="41" name="组合 40">
            <a:extLst>
              <a:ext uri="{FF2B5EF4-FFF2-40B4-BE49-F238E27FC236}">
                <a16:creationId xmlns:a16="http://schemas.microsoft.com/office/drawing/2014/main" id="{35970844-3E6A-41C9-A341-F0A3A73B222E}"/>
              </a:ext>
            </a:extLst>
          </p:cNvPr>
          <p:cNvGrpSpPr/>
          <p:nvPr/>
        </p:nvGrpSpPr>
        <p:grpSpPr>
          <a:xfrm>
            <a:off x="7017885" y="2044679"/>
            <a:ext cx="4264283" cy="2210019"/>
            <a:chOff x="5263414" y="1533509"/>
            <a:chExt cx="3198212" cy="1657514"/>
          </a:xfrm>
        </p:grpSpPr>
        <p:sp>
          <p:nvSpPr>
            <p:cNvPr id="42" name="is1ide-TextBox 23">
              <a:extLst>
                <a:ext uri="{FF2B5EF4-FFF2-40B4-BE49-F238E27FC236}">
                  <a16:creationId xmlns:a16="http://schemas.microsoft.com/office/drawing/2014/main" id="{EDD704AF-452B-4A20-AC04-79353622AFCF}"/>
                </a:ext>
              </a:extLst>
            </p:cNvPr>
            <p:cNvSpPr txBox="1"/>
            <p:nvPr/>
          </p:nvSpPr>
          <p:spPr>
            <a:xfrm>
              <a:off x="6580434" y="2072527"/>
              <a:ext cx="1520302" cy="278197"/>
            </a:xfrm>
            <a:prstGeom prst="rect">
              <a:avLst/>
            </a:prstGeom>
          </p:spPr>
          <p:txBody>
            <a:bodyPr anchor="ctr" anchorCtr="0" bIns="0" lIns="0" rIns="0" tIns="0" wrap="square">
              <a:normAutofit fontScale="92500" lnSpcReduction="20000"/>
            </a:bodyPr>
            <a:lstStyle/>
            <a:p>
              <a:pPr defTabSz="1219170" eaLnBrk="1" fontAlgn="auto" hangingPunct="1" indent="0" latinLnBrk="0" lvl="0" marL="0" marR="0">
                <a:lnSpc>
                  <a:spcPct val="120000"/>
                </a:lnSpc>
                <a:spcBef>
                  <a:spcPct val="0"/>
                </a:spcBef>
                <a:spcAft>
                  <a:spcPct val="0"/>
                </a:spcAft>
                <a:buClrTx/>
                <a:buSzTx/>
                <a:buFontTx/>
                <a:buNone/>
                <a:defRPr/>
              </a:pPr>
              <a:r>
                <a:rPr altLang="en-US" b="0" baseline="0" cap="none" i="0" kern="0" kumimoji="0" lang="zh-CN" noProof="0" normalizeH="0" spc="0" strike="noStrike" sz="1333" u="none">
                  <a:ln>
                    <a:noFill/>
                  </a:ln>
                  <a:solidFill>
                    <a:srgbClr val="000000">
                      <a:lumMod val="100000"/>
                    </a:srgbClr>
                  </a:solidFill>
                  <a:effectLst/>
                  <a:uLnTx/>
                  <a:uFillTx/>
                  <a:latin typeface="Arial"/>
                  <a:ea typeface="微软雅黑"/>
                  <a:sym typeface="Arial"/>
                </a:rPr>
                <a:t>此部分内容作为文字排版占位显示 （建议使用主题字体）</a:t>
              </a:r>
            </a:p>
          </p:txBody>
        </p:sp>
        <p:sp>
          <p:nvSpPr>
            <p:cNvPr id="43" name="is1ide-TextBox 24">
              <a:extLst>
                <a:ext uri="{FF2B5EF4-FFF2-40B4-BE49-F238E27FC236}">
                  <a16:creationId xmlns:a16="http://schemas.microsoft.com/office/drawing/2014/main" id="{B7AD7835-34EE-4C59-8360-5FC0FCECC476}"/>
                </a:ext>
              </a:extLst>
            </p:cNvPr>
            <p:cNvSpPr txBox="1"/>
            <p:nvPr/>
          </p:nvSpPr>
          <p:spPr>
            <a:xfrm>
              <a:off x="6240061" y="2472505"/>
              <a:ext cx="1520302" cy="278197"/>
            </a:xfrm>
            <a:prstGeom prst="rect">
              <a:avLst/>
            </a:prstGeom>
          </p:spPr>
          <p:txBody>
            <a:bodyPr anchor="ctr" anchorCtr="0" bIns="0" lIns="0" rIns="0" tIns="0" wrap="square">
              <a:normAutofit fontScale="92500" lnSpcReduction="20000"/>
            </a:bodyPr>
            <a:lstStyle/>
            <a:p>
              <a:pPr defTabSz="1219170" eaLnBrk="1" fontAlgn="auto" hangingPunct="1" indent="0" latinLnBrk="0" lvl="0" marL="0" marR="0">
                <a:lnSpc>
                  <a:spcPct val="120000"/>
                </a:lnSpc>
                <a:spcBef>
                  <a:spcPct val="0"/>
                </a:spcBef>
                <a:spcAft>
                  <a:spcPct val="0"/>
                </a:spcAft>
                <a:buClrTx/>
                <a:buSzTx/>
                <a:buFontTx/>
                <a:buNone/>
                <a:defRPr/>
              </a:pPr>
              <a:r>
                <a:rPr altLang="en-US" b="0" baseline="0" cap="none" i="0" kern="0" kumimoji="0" lang="zh-CN" noProof="0" normalizeH="0" spc="0" strike="noStrike" sz="1333" u="none">
                  <a:ln>
                    <a:noFill/>
                  </a:ln>
                  <a:solidFill>
                    <a:srgbClr val="000000">
                      <a:lumMod val="100000"/>
                    </a:srgbClr>
                  </a:solidFill>
                  <a:effectLst/>
                  <a:uLnTx/>
                  <a:uFillTx/>
                  <a:latin typeface="Arial"/>
                  <a:ea typeface="微软雅黑"/>
                  <a:sym typeface="Arial"/>
                </a:rPr>
                <a:t>此部分内容作为文字排版占位显示 （建议使用主题字体）</a:t>
              </a:r>
            </a:p>
          </p:txBody>
        </p:sp>
        <p:sp>
          <p:nvSpPr>
            <p:cNvPr id="44" name="is1ide-TextBox 25">
              <a:extLst>
                <a:ext uri="{FF2B5EF4-FFF2-40B4-BE49-F238E27FC236}">
                  <a16:creationId xmlns:a16="http://schemas.microsoft.com/office/drawing/2014/main" id="{BDB26896-582D-4AA6-BE52-E046D0F7BDEF}"/>
                </a:ext>
              </a:extLst>
            </p:cNvPr>
            <p:cNvSpPr txBox="1"/>
            <p:nvPr/>
          </p:nvSpPr>
          <p:spPr>
            <a:xfrm>
              <a:off x="5792934" y="2854412"/>
              <a:ext cx="1520302" cy="278197"/>
            </a:xfrm>
            <a:prstGeom prst="rect">
              <a:avLst/>
            </a:prstGeom>
          </p:spPr>
          <p:txBody>
            <a:bodyPr anchor="ctr" anchorCtr="0" bIns="0" lIns="0" rIns="0" tIns="0" wrap="square">
              <a:normAutofit fontScale="92500" lnSpcReduction="20000"/>
            </a:bodyPr>
            <a:lstStyle/>
            <a:p>
              <a:pPr defTabSz="1219170" eaLnBrk="1" fontAlgn="auto" hangingPunct="1" indent="0" latinLnBrk="0" lvl="0" marL="0" marR="0">
                <a:lnSpc>
                  <a:spcPct val="120000"/>
                </a:lnSpc>
                <a:spcBef>
                  <a:spcPct val="0"/>
                </a:spcBef>
                <a:spcAft>
                  <a:spcPct val="0"/>
                </a:spcAft>
                <a:buClrTx/>
                <a:buSzTx/>
                <a:buFontTx/>
                <a:buNone/>
                <a:defRPr/>
              </a:pPr>
              <a:r>
                <a:rPr altLang="en-US" b="0" baseline="0" cap="none" i="0" kern="0" kumimoji="0" lang="zh-CN" noProof="0" normalizeH="0" spc="0" strike="noStrike" sz="1333" u="none">
                  <a:ln>
                    <a:noFill/>
                  </a:ln>
                  <a:solidFill>
                    <a:srgbClr val="000000">
                      <a:lumMod val="100000"/>
                    </a:srgbClr>
                  </a:solidFill>
                  <a:effectLst/>
                  <a:uLnTx/>
                  <a:uFillTx/>
                  <a:latin typeface="Arial"/>
                  <a:ea typeface="微软雅黑"/>
                  <a:sym typeface="Arial"/>
                </a:rPr>
                <a:t>此部分内容作为文字排版占位显示 （建议使用主题字体）</a:t>
              </a:r>
            </a:p>
          </p:txBody>
        </p:sp>
        <p:sp>
          <p:nvSpPr>
            <p:cNvPr id="45" name="is1ide-Oval 29">
              <a:extLst>
                <a:ext uri="{FF2B5EF4-FFF2-40B4-BE49-F238E27FC236}">
                  <a16:creationId xmlns:a16="http://schemas.microsoft.com/office/drawing/2014/main" id="{3DF04EF9-04D5-4A2D-A679-79419406388D}"/>
                </a:ext>
              </a:extLst>
            </p:cNvPr>
            <p:cNvSpPr>
              <a:spLocks noChangeAspect="1"/>
            </p:cNvSpPr>
            <p:nvPr/>
          </p:nvSpPr>
          <p:spPr>
            <a:xfrm>
              <a:off x="6054351" y="1940444"/>
              <a:ext cx="436708" cy="436710"/>
            </a:xfrm>
            <a:prstGeom prst="ellipse">
              <a:avLst/>
            </a:prstGeom>
            <a:gradFill>
              <a:gsLst>
                <a:gs pos="0">
                  <a:srgbClr val="17C0D4"/>
                </a:gs>
                <a:gs pos="100000">
                  <a:srgbClr val="345692"/>
                </a:gs>
              </a:gsLst>
              <a:lin ang="5400000" scaled="1"/>
            </a:gradFill>
            <a:ln algn="ctr" cap="flat" cmpd="sng" w="25400">
              <a:noFill/>
              <a:prstDash val="solid"/>
            </a:ln>
            <a:effectLst/>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mtClean="0" spc="0" strike="noStrike" sz="3200" u="none">
                <a:ln>
                  <a:noFill/>
                </a:ln>
                <a:solidFill>
                  <a:srgbClr val="FFFFFF"/>
                </a:solidFill>
                <a:effectLst/>
                <a:uLnTx/>
                <a:uFillTx/>
                <a:latin typeface="Arial"/>
                <a:ea typeface="微软雅黑"/>
                <a:sym typeface="Arial"/>
              </a:endParaRPr>
            </a:p>
          </p:txBody>
        </p:sp>
        <p:sp>
          <p:nvSpPr>
            <p:cNvPr id="46" name="is1ide-Freeform: Shape 30">
              <a:extLst>
                <a:ext uri="{FF2B5EF4-FFF2-40B4-BE49-F238E27FC236}">
                  <a16:creationId xmlns:a16="http://schemas.microsoft.com/office/drawing/2014/main" id="{4341A1FC-AD83-46B0-A42F-D0A1336A0FB8}"/>
                </a:ext>
              </a:extLst>
            </p:cNvPr>
            <p:cNvSpPr/>
            <p:nvPr/>
          </p:nvSpPr>
          <p:spPr bwMode="auto">
            <a:xfrm>
              <a:off x="6164837" y="2072818"/>
              <a:ext cx="215735" cy="171963"/>
            </a:xfrm>
            <a:custGeom>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b="b" l="0" r="r" t="0"/>
              <a:pathLst>
                <a:path h="51" w="64">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rgbClr val="FFFFFF"/>
            </a:solidFill>
            <a:ln w="9525">
              <a:noFill/>
              <a:round/>
            </a:ln>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mtClean="0" spc="0" strike="noStrike" sz="3200" u="none">
                <a:ln>
                  <a:noFill/>
                </a:ln>
                <a:solidFill>
                  <a:srgbClr val="000000"/>
                </a:solidFill>
                <a:effectLst/>
                <a:uLnTx/>
                <a:uFillTx/>
                <a:latin typeface="Arial"/>
                <a:ea typeface="微软雅黑"/>
                <a:sym typeface="Arial"/>
              </a:endParaRPr>
            </a:p>
          </p:txBody>
        </p:sp>
        <p:grpSp>
          <p:nvGrpSpPr>
            <p:cNvPr id="47" name="组合 46">
              <a:extLst>
                <a:ext uri="{FF2B5EF4-FFF2-40B4-BE49-F238E27FC236}">
                  <a16:creationId xmlns:a16="http://schemas.microsoft.com/office/drawing/2014/main" id="{3473B135-1232-4842-9D95-12B9BD5DF428}"/>
                </a:ext>
              </a:extLst>
            </p:cNvPr>
            <p:cNvGrpSpPr/>
            <p:nvPr/>
          </p:nvGrpSpPr>
          <p:grpSpPr>
            <a:xfrm>
              <a:off x="6415112" y="1533509"/>
              <a:ext cx="2046514" cy="436710"/>
              <a:chOff x="6415112" y="1533509"/>
              <a:chExt cx="2046514" cy="436710"/>
            </a:xfrm>
          </p:grpSpPr>
          <p:sp>
            <p:nvSpPr>
              <p:cNvPr id="52" name="is1ide-TextBox 22">
                <a:extLst>
                  <a:ext uri="{FF2B5EF4-FFF2-40B4-BE49-F238E27FC236}">
                    <a16:creationId xmlns:a16="http://schemas.microsoft.com/office/drawing/2014/main" id="{978DE46A-E657-4F74-A6D3-CF652A1150C0}"/>
                  </a:ext>
                </a:extLst>
              </p:cNvPr>
              <p:cNvSpPr txBox="1"/>
              <p:nvPr/>
            </p:nvSpPr>
            <p:spPr>
              <a:xfrm>
                <a:off x="6941324" y="1642456"/>
                <a:ext cx="1520302" cy="278197"/>
              </a:xfrm>
              <a:prstGeom prst="rect">
                <a:avLst/>
              </a:prstGeom>
            </p:spPr>
            <p:txBody>
              <a:bodyPr anchor="ctr" anchorCtr="0" bIns="0" lIns="0" rIns="0" tIns="0" wrap="square">
                <a:normAutofit fontScale="92500" lnSpcReduction="20000"/>
              </a:bodyPr>
              <a:lstStyle/>
              <a:p>
                <a:pPr defTabSz="1219170" eaLnBrk="1" fontAlgn="auto" hangingPunct="1" indent="0" latinLnBrk="0" lvl="0" marL="0" marR="0">
                  <a:lnSpc>
                    <a:spcPct val="120000"/>
                  </a:lnSpc>
                  <a:spcBef>
                    <a:spcPct val="0"/>
                  </a:spcBef>
                  <a:spcAft>
                    <a:spcPct val="0"/>
                  </a:spcAft>
                  <a:buClrTx/>
                  <a:buSzTx/>
                  <a:buFontTx/>
                  <a:buNone/>
                  <a:defRPr/>
                </a:pPr>
                <a:r>
                  <a:rPr altLang="en-US" b="0" baseline="0" cap="none" i="0" kern="0" kumimoji="0" lang="zh-CN" noProof="0" normalizeH="0" spc="0" strike="noStrike" sz="1333" u="none">
                    <a:ln>
                      <a:noFill/>
                    </a:ln>
                    <a:solidFill>
                      <a:srgbClr val="000000">
                        <a:lumMod val="100000"/>
                      </a:srgbClr>
                    </a:solidFill>
                    <a:effectLst/>
                    <a:uLnTx/>
                    <a:uFillTx/>
                    <a:latin typeface="Arial"/>
                    <a:ea typeface="微软雅黑"/>
                    <a:sym typeface="Arial"/>
                  </a:rPr>
                  <a:t>此部分内容作为文字排版占位显示 （建议使用主题字体）</a:t>
                </a:r>
              </a:p>
            </p:txBody>
          </p:sp>
          <p:sp>
            <p:nvSpPr>
              <p:cNvPr id="53" name="is1ide-Oval 32">
                <a:extLst>
                  <a:ext uri="{FF2B5EF4-FFF2-40B4-BE49-F238E27FC236}">
                    <a16:creationId xmlns:a16="http://schemas.microsoft.com/office/drawing/2014/main" id="{A9329178-2490-4E53-A733-E14CB7ABF72C}"/>
                  </a:ext>
                </a:extLst>
              </p:cNvPr>
              <p:cNvSpPr>
                <a:spLocks noChangeAspect="1"/>
              </p:cNvSpPr>
              <p:nvPr/>
            </p:nvSpPr>
            <p:spPr>
              <a:xfrm>
                <a:off x="6415112" y="1533509"/>
                <a:ext cx="436708" cy="436710"/>
              </a:xfrm>
              <a:prstGeom prst="ellipse">
                <a:avLst/>
              </a:prstGeom>
              <a:gradFill>
                <a:gsLst>
                  <a:gs pos="0">
                    <a:srgbClr val="17C0D4"/>
                  </a:gs>
                  <a:gs pos="100000">
                    <a:srgbClr val="345692"/>
                  </a:gs>
                </a:gsLst>
                <a:lin ang="5400000" scaled="1"/>
              </a:gradFill>
              <a:ln algn="ctr" cap="flat" cmpd="sng" w="25400">
                <a:noFill/>
                <a:prstDash val="solid"/>
              </a:ln>
              <a:effectLst/>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mtClean="0" spc="0" strike="noStrike" sz="3200" u="none">
                  <a:ln>
                    <a:noFill/>
                  </a:ln>
                  <a:solidFill>
                    <a:srgbClr val="FFFFFF"/>
                  </a:solidFill>
                  <a:effectLst/>
                  <a:uLnTx/>
                  <a:uFillTx/>
                  <a:latin typeface="Arial"/>
                  <a:ea typeface="微软雅黑"/>
                  <a:sym typeface="Arial"/>
                </a:endParaRPr>
              </a:p>
            </p:txBody>
          </p:sp>
          <p:sp>
            <p:nvSpPr>
              <p:cNvPr id="54" name="is1ide-Freeform: Shape 33">
                <a:extLst>
                  <a:ext uri="{FF2B5EF4-FFF2-40B4-BE49-F238E27FC236}">
                    <a16:creationId xmlns:a16="http://schemas.microsoft.com/office/drawing/2014/main" id="{A097F2DF-F5C0-4FA9-B9CC-9438A9A64DC0}"/>
                  </a:ext>
                </a:extLst>
              </p:cNvPr>
              <p:cNvSpPr/>
              <p:nvPr/>
            </p:nvSpPr>
            <p:spPr bwMode="auto">
              <a:xfrm>
                <a:off x="6574061" y="1638525"/>
                <a:ext cx="118810" cy="226679"/>
              </a:xfrm>
              <a:custGeom>
                <a:cxnLst>
                  <a:cxn ang="0">
                    <a:pos x="35" y="11"/>
                  </a:cxn>
                  <a:cxn ang="0">
                    <a:pos x="29" y="11"/>
                  </a:cxn>
                  <a:cxn ang="0">
                    <a:pos x="23" y="17"/>
                  </a:cxn>
                  <a:cxn ang="0">
                    <a:pos x="23" y="25"/>
                  </a:cxn>
                  <a:cxn ang="0">
                    <a:pos x="35" y="25"/>
                  </a:cxn>
                  <a:cxn ang="0">
                    <a:pos x="33" y="37"/>
                  </a:cxn>
                  <a:cxn ang="0">
                    <a:pos x="23" y="37"/>
                  </a:cxn>
                  <a:cxn ang="0">
                    <a:pos x="23" y="67"/>
                  </a:cxn>
                  <a:cxn ang="0">
                    <a:pos x="11" y="67"/>
                  </a:cxn>
                  <a:cxn ang="0">
                    <a:pos x="11" y="37"/>
                  </a:cxn>
                  <a:cxn ang="0">
                    <a:pos x="0" y="37"/>
                  </a:cxn>
                  <a:cxn ang="0">
                    <a:pos x="0" y="25"/>
                  </a:cxn>
                  <a:cxn ang="0">
                    <a:pos x="11" y="25"/>
                  </a:cxn>
                  <a:cxn ang="0">
                    <a:pos x="11" y="16"/>
                  </a:cxn>
                  <a:cxn ang="0">
                    <a:pos x="26" y="0"/>
                  </a:cxn>
                  <a:cxn ang="0">
                    <a:pos x="35" y="1"/>
                  </a:cxn>
                  <a:cxn ang="0">
                    <a:pos x="35" y="11"/>
                  </a:cxn>
                </a:cxnLst>
                <a:rect b="b" l="0" r="r" t="0"/>
                <a:pathLst>
                  <a:path h="67" w="35">
                    <a:moveTo>
                      <a:pt x="35" y="11"/>
                    </a:moveTo>
                    <a:cubicBezTo>
                      <a:pt x="29" y="11"/>
                      <a:pt x="29" y="11"/>
                      <a:pt x="29" y="11"/>
                    </a:cubicBezTo>
                    <a:cubicBezTo>
                      <a:pt x="24" y="11"/>
                      <a:pt x="23" y="14"/>
                      <a:pt x="23" y="17"/>
                    </a:cubicBezTo>
                    <a:cubicBezTo>
                      <a:pt x="23" y="25"/>
                      <a:pt x="23" y="25"/>
                      <a:pt x="23" y="25"/>
                    </a:cubicBezTo>
                    <a:cubicBezTo>
                      <a:pt x="35" y="25"/>
                      <a:pt x="35" y="25"/>
                      <a:pt x="35" y="25"/>
                    </a:cubicBezTo>
                    <a:cubicBezTo>
                      <a:pt x="33" y="37"/>
                      <a:pt x="33" y="37"/>
                      <a:pt x="33" y="37"/>
                    </a:cubicBezTo>
                    <a:cubicBezTo>
                      <a:pt x="23" y="37"/>
                      <a:pt x="23" y="37"/>
                      <a:pt x="23" y="37"/>
                    </a:cubicBezTo>
                    <a:cubicBezTo>
                      <a:pt x="23" y="67"/>
                      <a:pt x="23" y="67"/>
                      <a:pt x="23" y="67"/>
                    </a:cubicBezTo>
                    <a:cubicBezTo>
                      <a:pt x="11" y="67"/>
                      <a:pt x="11" y="67"/>
                      <a:pt x="11" y="67"/>
                    </a:cubicBezTo>
                    <a:cubicBezTo>
                      <a:pt x="11" y="37"/>
                      <a:pt x="11" y="37"/>
                      <a:pt x="11" y="37"/>
                    </a:cubicBezTo>
                    <a:cubicBezTo>
                      <a:pt x="0" y="37"/>
                      <a:pt x="0" y="37"/>
                      <a:pt x="0" y="37"/>
                    </a:cubicBezTo>
                    <a:cubicBezTo>
                      <a:pt x="0" y="25"/>
                      <a:pt x="0" y="25"/>
                      <a:pt x="0" y="25"/>
                    </a:cubicBezTo>
                    <a:cubicBezTo>
                      <a:pt x="11" y="25"/>
                      <a:pt x="11" y="25"/>
                      <a:pt x="11" y="25"/>
                    </a:cubicBezTo>
                    <a:cubicBezTo>
                      <a:pt x="11" y="16"/>
                      <a:pt x="11" y="16"/>
                      <a:pt x="11" y="16"/>
                    </a:cubicBezTo>
                    <a:cubicBezTo>
                      <a:pt x="11" y="6"/>
                      <a:pt x="17" y="0"/>
                      <a:pt x="26" y="0"/>
                    </a:cubicBezTo>
                    <a:cubicBezTo>
                      <a:pt x="30" y="0"/>
                      <a:pt x="34" y="1"/>
                      <a:pt x="35" y="1"/>
                    </a:cubicBezTo>
                    <a:lnTo>
                      <a:pt x="35" y="11"/>
                    </a:lnTo>
                    <a:close/>
                  </a:path>
                </a:pathLst>
              </a:custGeom>
              <a:solidFill>
                <a:srgbClr val="FFFFFF"/>
              </a:solidFill>
              <a:ln w="9525">
                <a:noFill/>
                <a:round/>
              </a:ln>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mtClean="0" spc="0" strike="noStrike" sz="3200" u="none">
                  <a:ln>
                    <a:noFill/>
                  </a:ln>
                  <a:solidFill>
                    <a:srgbClr val="000000"/>
                  </a:solidFill>
                  <a:effectLst/>
                  <a:uLnTx/>
                  <a:uFillTx/>
                  <a:latin typeface="Arial"/>
                  <a:ea typeface="微软雅黑"/>
                  <a:sym typeface="Arial"/>
                </a:endParaRPr>
              </a:p>
            </p:txBody>
          </p:sp>
        </p:grpSp>
        <p:sp>
          <p:nvSpPr>
            <p:cNvPr id="48" name="is1ide-Oval 35">
              <a:extLst>
                <a:ext uri="{FF2B5EF4-FFF2-40B4-BE49-F238E27FC236}">
                  <a16:creationId xmlns:a16="http://schemas.microsoft.com/office/drawing/2014/main" id="{8E80659A-4568-4337-A94B-D40F8550AEE1}"/>
                </a:ext>
              </a:extLst>
            </p:cNvPr>
            <p:cNvSpPr>
              <a:spLocks noChangeAspect="1"/>
            </p:cNvSpPr>
            <p:nvPr/>
          </p:nvSpPr>
          <p:spPr>
            <a:xfrm>
              <a:off x="5263414" y="2754313"/>
              <a:ext cx="436708" cy="436710"/>
            </a:xfrm>
            <a:prstGeom prst="ellipse">
              <a:avLst/>
            </a:prstGeom>
            <a:gradFill>
              <a:gsLst>
                <a:gs pos="0">
                  <a:srgbClr val="17C0D4"/>
                </a:gs>
                <a:gs pos="100000">
                  <a:srgbClr val="345692"/>
                </a:gs>
              </a:gsLst>
              <a:lin ang="5400000" scaled="1"/>
            </a:gradFill>
            <a:ln algn="ctr" cap="flat" cmpd="sng" w="25400">
              <a:noFill/>
              <a:prstDash val="solid"/>
            </a:ln>
            <a:effectLst/>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mtClean="0" spc="0" strike="noStrike" sz="3200" u="none">
                <a:ln>
                  <a:noFill/>
                </a:ln>
                <a:solidFill>
                  <a:srgbClr val="FFFFFF"/>
                </a:solidFill>
                <a:effectLst/>
                <a:uLnTx/>
                <a:uFillTx/>
                <a:latin typeface="Arial"/>
                <a:ea typeface="微软雅黑"/>
                <a:sym typeface="Arial"/>
              </a:endParaRPr>
            </a:p>
          </p:txBody>
        </p:sp>
        <p:sp>
          <p:nvSpPr>
            <p:cNvPr id="49" name="is1ide-Freeform: Shape 36">
              <a:extLst>
                <a:ext uri="{FF2B5EF4-FFF2-40B4-BE49-F238E27FC236}">
                  <a16:creationId xmlns:a16="http://schemas.microsoft.com/office/drawing/2014/main" id="{3BBFACEA-EF70-4E30-8294-F520462DB772}"/>
                </a:ext>
              </a:extLst>
            </p:cNvPr>
            <p:cNvSpPr/>
            <p:nvPr/>
          </p:nvSpPr>
          <p:spPr bwMode="auto">
            <a:xfrm>
              <a:off x="5366865" y="2889814"/>
              <a:ext cx="229805" cy="165710"/>
            </a:xfrm>
            <a:custGeom>
              <a:cxnLst>
                <a:cxn ang="0">
                  <a:pos x="67" y="41"/>
                </a:cxn>
                <a:cxn ang="0">
                  <a:pos x="59" y="48"/>
                </a:cxn>
                <a:cxn ang="0">
                  <a:pos x="34" y="49"/>
                </a:cxn>
                <a:cxn ang="0">
                  <a:pos x="8" y="48"/>
                </a:cxn>
                <a:cxn ang="0">
                  <a:pos x="1" y="41"/>
                </a:cxn>
                <a:cxn ang="0">
                  <a:pos x="0" y="25"/>
                </a:cxn>
                <a:cxn ang="0">
                  <a:pos x="1" y="8"/>
                </a:cxn>
                <a:cxn ang="0">
                  <a:pos x="8" y="1"/>
                </a:cxn>
                <a:cxn ang="0">
                  <a:pos x="34" y="0"/>
                </a:cxn>
                <a:cxn ang="0">
                  <a:pos x="59" y="1"/>
                </a:cxn>
                <a:cxn ang="0">
                  <a:pos x="67" y="8"/>
                </a:cxn>
                <a:cxn ang="0">
                  <a:pos x="68" y="25"/>
                </a:cxn>
                <a:cxn ang="0">
                  <a:pos x="67" y="41"/>
                </a:cxn>
                <a:cxn ang="0">
                  <a:pos x="47" y="23"/>
                </a:cxn>
                <a:cxn ang="0">
                  <a:pos x="28" y="11"/>
                </a:cxn>
                <a:cxn ang="0">
                  <a:pos x="25" y="10"/>
                </a:cxn>
                <a:cxn ang="0">
                  <a:pos x="24" y="13"/>
                </a:cxn>
                <a:cxn ang="0">
                  <a:pos x="24" y="37"/>
                </a:cxn>
                <a:cxn ang="0">
                  <a:pos x="25" y="39"/>
                </a:cxn>
                <a:cxn ang="0">
                  <a:pos x="26" y="39"/>
                </a:cxn>
                <a:cxn ang="0">
                  <a:pos x="28" y="39"/>
                </a:cxn>
                <a:cxn ang="0">
                  <a:pos x="47" y="27"/>
                </a:cxn>
                <a:cxn ang="0">
                  <a:pos x="48" y="25"/>
                </a:cxn>
                <a:cxn ang="0">
                  <a:pos x="47" y="23"/>
                </a:cxn>
              </a:cxnLst>
              <a:rect b="b" l="0" r="r" t="0"/>
              <a:pathLst>
                <a:path h="49" w="68">
                  <a:moveTo>
                    <a:pt x="67" y="41"/>
                  </a:moveTo>
                  <a:cubicBezTo>
                    <a:pt x="66" y="45"/>
                    <a:pt x="63" y="48"/>
                    <a:pt x="59" y="48"/>
                  </a:cubicBezTo>
                  <a:cubicBezTo>
                    <a:pt x="51" y="49"/>
                    <a:pt x="42" y="49"/>
                    <a:pt x="34" y="49"/>
                  </a:cubicBezTo>
                  <a:cubicBezTo>
                    <a:pt x="25" y="49"/>
                    <a:pt x="17" y="49"/>
                    <a:pt x="8" y="48"/>
                  </a:cubicBezTo>
                  <a:cubicBezTo>
                    <a:pt x="5" y="48"/>
                    <a:pt x="2" y="45"/>
                    <a:pt x="1" y="41"/>
                  </a:cubicBezTo>
                  <a:cubicBezTo>
                    <a:pt x="0" y="36"/>
                    <a:pt x="0" y="30"/>
                    <a:pt x="0" y="25"/>
                  </a:cubicBezTo>
                  <a:cubicBezTo>
                    <a:pt x="0" y="19"/>
                    <a:pt x="0" y="14"/>
                    <a:pt x="1" y="8"/>
                  </a:cubicBezTo>
                  <a:cubicBezTo>
                    <a:pt x="2" y="5"/>
                    <a:pt x="5" y="2"/>
                    <a:pt x="8" y="1"/>
                  </a:cubicBezTo>
                  <a:cubicBezTo>
                    <a:pt x="17" y="0"/>
                    <a:pt x="25" y="0"/>
                    <a:pt x="34" y="0"/>
                  </a:cubicBezTo>
                  <a:cubicBezTo>
                    <a:pt x="42" y="0"/>
                    <a:pt x="51" y="0"/>
                    <a:pt x="59" y="1"/>
                  </a:cubicBezTo>
                  <a:cubicBezTo>
                    <a:pt x="63" y="2"/>
                    <a:pt x="66" y="5"/>
                    <a:pt x="67" y="8"/>
                  </a:cubicBezTo>
                  <a:cubicBezTo>
                    <a:pt x="68" y="14"/>
                    <a:pt x="68" y="19"/>
                    <a:pt x="68" y="25"/>
                  </a:cubicBezTo>
                  <a:cubicBezTo>
                    <a:pt x="68" y="30"/>
                    <a:pt x="68" y="36"/>
                    <a:pt x="67" y="41"/>
                  </a:cubicBezTo>
                  <a:close/>
                  <a:moveTo>
                    <a:pt x="47" y="23"/>
                  </a:moveTo>
                  <a:cubicBezTo>
                    <a:pt x="28" y="11"/>
                    <a:pt x="28" y="11"/>
                    <a:pt x="28" y="11"/>
                  </a:cubicBezTo>
                  <a:cubicBezTo>
                    <a:pt x="27" y="10"/>
                    <a:pt x="26" y="10"/>
                    <a:pt x="25" y="10"/>
                  </a:cubicBezTo>
                  <a:cubicBezTo>
                    <a:pt x="25" y="11"/>
                    <a:pt x="24" y="12"/>
                    <a:pt x="24" y="13"/>
                  </a:cubicBezTo>
                  <a:cubicBezTo>
                    <a:pt x="24" y="37"/>
                    <a:pt x="24" y="37"/>
                    <a:pt x="24" y="37"/>
                  </a:cubicBezTo>
                  <a:cubicBezTo>
                    <a:pt x="24" y="38"/>
                    <a:pt x="25" y="39"/>
                    <a:pt x="25" y="39"/>
                  </a:cubicBezTo>
                  <a:cubicBezTo>
                    <a:pt x="26" y="39"/>
                    <a:pt x="26" y="39"/>
                    <a:pt x="26" y="39"/>
                  </a:cubicBezTo>
                  <a:cubicBezTo>
                    <a:pt x="27" y="39"/>
                    <a:pt x="27" y="39"/>
                    <a:pt x="28" y="39"/>
                  </a:cubicBezTo>
                  <a:cubicBezTo>
                    <a:pt x="47" y="27"/>
                    <a:pt x="47" y="27"/>
                    <a:pt x="47" y="27"/>
                  </a:cubicBezTo>
                  <a:cubicBezTo>
                    <a:pt x="48" y="26"/>
                    <a:pt x="48" y="26"/>
                    <a:pt x="48" y="25"/>
                  </a:cubicBezTo>
                  <a:cubicBezTo>
                    <a:pt x="48" y="24"/>
                    <a:pt x="48" y="23"/>
                    <a:pt x="47" y="23"/>
                  </a:cubicBezTo>
                  <a:close/>
                </a:path>
              </a:pathLst>
            </a:custGeom>
            <a:solidFill>
              <a:srgbClr val="FFFFFF"/>
            </a:solidFill>
            <a:ln w="9525">
              <a:noFill/>
              <a:round/>
            </a:ln>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mtClean="0" spc="0" strike="noStrike" sz="3200" u="none">
                <a:ln>
                  <a:noFill/>
                </a:ln>
                <a:solidFill>
                  <a:srgbClr val="000000"/>
                </a:solidFill>
                <a:effectLst/>
                <a:uLnTx/>
                <a:uFillTx/>
                <a:latin typeface="Arial"/>
                <a:ea typeface="微软雅黑"/>
                <a:sym typeface="Arial"/>
              </a:endParaRPr>
            </a:p>
          </p:txBody>
        </p:sp>
        <p:sp>
          <p:nvSpPr>
            <p:cNvPr id="50" name="is1ide-Oval 38">
              <a:extLst>
                <a:ext uri="{FF2B5EF4-FFF2-40B4-BE49-F238E27FC236}">
                  <a16:creationId xmlns:a16="http://schemas.microsoft.com/office/drawing/2014/main" id="{9BBE1A8B-ABA0-4BA4-AE81-62D1CE33A7F5}"/>
                </a:ext>
              </a:extLst>
            </p:cNvPr>
            <p:cNvSpPr>
              <a:spLocks noChangeAspect="1"/>
            </p:cNvSpPr>
            <p:nvPr/>
          </p:nvSpPr>
          <p:spPr>
            <a:xfrm>
              <a:off x="5704440" y="2358009"/>
              <a:ext cx="436708" cy="436710"/>
            </a:xfrm>
            <a:prstGeom prst="ellipse">
              <a:avLst/>
            </a:prstGeom>
            <a:gradFill>
              <a:gsLst>
                <a:gs pos="0">
                  <a:srgbClr val="17C0D4"/>
                </a:gs>
                <a:gs pos="100000">
                  <a:srgbClr val="345692"/>
                </a:gs>
              </a:gsLst>
              <a:lin ang="5400000" scaled="1"/>
            </a:gradFill>
            <a:ln algn="ctr" cap="flat" cmpd="sng" w="25400">
              <a:noFill/>
              <a:prstDash val="solid"/>
            </a:ln>
            <a:effectLst/>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mtClean="0" spc="0" strike="noStrike" sz="3200" u="none">
                <a:ln>
                  <a:noFill/>
                </a:ln>
                <a:solidFill>
                  <a:srgbClr val="FFFFFF"/>
                </a:solidFill>
                <a:effectLst/>
                <a:uLnTx/>
                <a:uFillTx/>
                <a:latin typeface="Arial"/>
                <a:ea typeface="微软雅黑"/>
                <a:sym typeface="Arial"/>
              </a:endParaRPr>
            </a:p>
          </p:txBody>
        </p:sp>
        <p:sp>
          <p:nvSpPr>
            <p:cNvPr id="51" name="is1ide-Freeform: Shape 39">
              <a:extLst>
                <a:ext uri="{FF2B5EF4-FFF2-40B4-BE49-F238E27FC236}">
                  <a16:creationId xmlns:a16="http://schemas.microsoft.com/office/drawing/2014/main" id="{2952C9E4-A7D9-4EC3-B700-038CEAABD93C}"/>
                </a:ext>
              </a:extLst>
            </p:cNvPr>
            <p:cNvSpPr/>
            <p:nvPr/>
          </p:nvSpPr>
          <p:spPr bwMode="auto">
            <a:xfrm>
              <a:off x="5829778" y="2486474"/>
              <a:ext cx="186033" cy="179780"/>
            </a:xfrm>
            <a:custGeom>
              <a:cxnLst>
                <a:cxn ang="0">
                  <a:pos x="6" y="13"/>
                </a:cxn>
                <a:cxn ang="0">
                  <a:pos x="6" y="13"/>
                </a:cxn>
                <a:cxn ang="0">
                  <a:pos x="0" y="7"/>
                </a:cxn>
                <a:cxn ang="0">
                  <a:pos x="6" y="0"/>
                </a:cxn>
                <a:cxn ang="0">
                  <a:pos x="13" y="7"/>
                </a:cxn>
                <a:cxn ang="0">
                  <a:pos x="6" y="13"/>
                </a:cxn>
                <a:cxn ang="0">
                  <a:pos x="12" y="53"/>
                </a:cxn>
                <a:cxn ang="0">
                  <a:pos x="0" y="53"/>
                </a:cxn>
                <a:cxn ang="0">
                  <a:pos x="0" y="17"/>
                </a:cxn>
                <a:cxn ang="0">
                  <a:pos x="12" y="17"/>
                </a:cxn>
                <a:cxn ang="0">
                  <a:pos x="12" y="53"/>
                </a:cxn>
                <a:cxn ang="0">
                  <a:pos x="55" y="53"/>
                </a:cxn>
                <a:cxn ang="0">
                  <a:pos x="43" y="53"/>
                </a:cxn>
                <a:cxn ang="0">
                  <a:pos x="43" y="34"/>
                </a:cxn>
                <a:cxn ang="0">
                  <a:pos x="37" y="26"/>
                </a:cxn>
                <a:cxn ang="0">
                  <a:pos x="31" y="30"/>
                </a:cxn>
                <a:cxn ang="0">
                  <a:pos x="30" y="33"/>
                </a:cxn>
                <a:cxn ang="0">
                  <a:pos x="30" y="53"/>
                </a:cxn>
                <a:cxn ang="0">
                  <a:pos x="19" y="53"/>
                </a:cxn>
                <a:cxn ang="0">
                  <a:pos x="19" y="17"/>
                </a:cxn>
                <a:cxn ang="0">
                  <a:pos x="30" y="17"/>
                </a:cxn>
                <a:cxn ang="0">
                  <a:pos x="30" y="23"/>
                </a:cxn>
                <a:cxn ang="0">
                  <a:pos x="30" y="23"/>
                </a:cxn>
                <a:cxn ang="0">
                  <a:pos x="41" y="17"/>
                </a:cxn>
                <a:cxn ang="0">
                  <a:pos x="55" y="33"/>
                </a:cxn>
                <a:cxn ang="0">
                  <a:pos x="55" y="53"/>
                </a:cxn>
              </a:cxnLst>
              <a:rect b="b" l="0" r="r" t="0"/>
              <a:pathLst>
                <a:path h="52" w="55">
                  <a:moveTo>
                    <a:pt x="6" y="13"/>
                  </a:moveTo>
                  <a:cubicBezTo>
                    <a:pt x="6" y="13"/>
                    <a:pt x="6" y="13"/>
                    <a:pt x="6" y="13"/>
                  </a:cubicBezTo>
                  <a:cubicBezTo>
                    <a:pt x="2" y="13"/>
                    <a:pt x="0" y="10"/>
                    <a:pt x="0" y="7"/>
                  </a:cubicBezTo>
                  <a:cubicBezTo>
                    <a:pt x="0" y="3"/>
                    <a:pt x="2" y="0"/>
                    <a:pt x="6" y="0"/>
                  </a:cubicBezTo>
                  <a:cubicBezTo>
                    <a:pt x="10" y="0"/>
                    <a:pt x="13" y="3"/>
                    <a:pt x="13" y="7"/>
                  </a:cubicBezTo>
                  <a:cubicBezTo>
                    <a:pt x="13" y="10"/>
                    <a:pt x="10" y="13"/>
                    <a:pt x="6" y="13"/>
                  </a:cubicBezTo>
                  <a:close/>
                  <a:moveTo>
                    <a:pt x="12" y="53"/>
                  </a:moveTo>
                  <a:cubicBezTo>
                    <a:pt x="0" y="53"/>
                    <a:pt x="0" y="53"/>
                    <a:pt x="0" y="53"/>
                  </a:cubicBezTo>
                  <a:cubicBezTo>
                    <a:pt x="0" y="17"/>
                    <a:pt x="0" y="17"/>
                    <a:pt x="0" y="17"/>
                  </a:cubicBezTo>
                  <a:cubicBezTo>
                    <a:pt x="12" y="17"/>
                    <a:pt x="12" y="17"/>
                    <a:pt x="12" y="17"/>
                  </a:cubicBezTo>
                  <a:lnTo>
                    <a:pt x="12" y="53"/>
                  </a:lnTo>
                  <a:close/>
                  <a:moveTo>
                    <a:pt x="55" y="53"/>
                  </a:moveTo>
                  <a:cubicBezTo>
                    <a:pt x="43" y="53"/>
                    <a:pt x="43" y="53"/>
                    <a:pt x="43" y="53"/>
                  </a:cubicBezTo>
                  <a:cubicBezTo>
                    <a:pt x="43" y="34"/>
                    <a:pt x="43" y="34"/>
                    <a:pt x="43" y="34"/>
                  </a:cubicBezTo>
                  <a:cubicBezTo>
                    <a:pt x="43" y="29"/>
                    <a:pt x="41" y="26"/>
                    <a:pt x="37" y="26"/>
                  </a:cubicBezTo>
                  <a:cubicBezTo>
                    <a:pt x="34" y="26"/>
                    <a:pt x="32" y="28"/>
                    <a:pt x="31" y="30"/>
                  </a:cubicBezTo>
                  <a:cubicBezTo>
                    <a:pt x="31" y="31"/>
                    <a:pt x="30" y="32"/>
                    <a:pt x="30" y="33"/>
                  </a:cubicBezTo>
                  <a:cubicBezTo>
                    <a:pt x="30" y="53"/>
                    <a:pt x="30" y="53"/>
                    <a:pt x="30" y="53"/>
                  </a:cubicBezTo>
                  <a:cubicBezTo>
                    <a:pt x="19" y="53"/>
                    <a:pt x="19" y="53"/>
                    <a:pt x="19" y="53"/>
                  </a:cubicBezTo>
                  <a:cubicBezTo>
                    <a:pt x="19" y="21"/>
                    <a:pt x="19" y="17"/>
                    <a:pt x="19" y="17"/>
                  </a:cubicBezTo>
                  <a:cubicBezTo>
                    <a:pt x="30" y="17"/>
                    <a:pt x="30" y="17"/>
                    <a:pt x="30" y="17"/>
                  </a:cubicBezTo>
                  <a:cubicBezTo>
                    <a:pt x="30" y="23"/>
                    <a:pt x="30" y="23"/>
                    <a:pt x="30" y="23"/>
                  </a:cubicBezTo>
                  <a:cubicBezTo>
                    <a:pt x="30" y="23"/>
                    <a:pt x="30" y="23"/>
                    <a:pt x="30" y="23"/>
                  </a:cubicBezTo>
                  <a:cubicBezTo>
                    <a:pt x="32" y="20"/>
                    <a:pt x="35" y="17"/>
                    <a:pt x="41" y="17"/>
                  </a:cubicBezTo>
                  <a:cubicBezTo>
                    <a:pt x="49" y="17"/>
                    <a:pt x="55" y="22"/>
                    <a:pt x="55" y="33"/>
                  </a:cubicBezTo>
                  <a:lnTo>
                    <a:pt x="55" y="53"/>
                  </a:lnTo>
                  <a:close/>
                </a:path>
              </a:pathLst>
            </a:custGeom>
            <a:solidFill>
              <a:srgbClr val="FFFFFF"/>
            </a:solidFill>
            <a:ln w="9525">
              <a:noFill/>
              <a:round/>
            </a:ln>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mtClean="0" spc="0" strike="noStrike" sz="3200" u="none">
                <a:ln>
                  <a:noFill/>
                </a:ln>
                <a:solidFill>
                  <a:srgbClr val="000000"/>
                </a:solidFill>
                <a:effectLst/>
                <a:uLnTx/>
                <a:uFillTx/>
                <a:latin typeface="Arial"/>
                <a:ea typeface="微软雅黑"/>
                <a:sym typeface="Arial"/>
              </a:endParaRPr>
            </a:p>
          </p:txBody>
        </p:sp>
      </p:grpSp>
      <p:grpSp>
        <p:nvGrpSpPr>
          <p:cNvPr id="55" name="组合 54">
            <a:extLst>
              <a:ext uri="{FF2B5EF4-FFF2-40B4-BE49-F238E27FC236}">
                <a16:creationId xmlns:a16="http://schemas.microsoft.com/office/drawing/2014/main" id="{394BF736-7C64-4D54-9995-0D01C2D9938C}"/>
              </a:ext>
            </a:extLst>
          </p:cNvPr>
          <p:cNvGrpSpPr/>
          <p:nvPr/>
        </p:nvGrpSpPr>
        <p:grpSpPr>
          <a:xfrm>
            <a:off x="748488" y="2012752"/>
            <a:ext cx="5097781" cy="2666153"/>
            <a:chOff x="561366" y="1509563"/>
            <a:chExt cx="3823336" cy="1999615"/>
          </a:xfrm>
        </p:grpSpPr>
        <p:sp>
          <p:nvSpPr>
            <p:cNvPr id="56" name="is1ide-Freeform: Shape 19">
              <a:extLst>
                <a:ext uri="{FF2B5EF4-FFF2-40B4-BE49-F238E27FC236}">
                  <a16:creationId xmlns:a16="http://schemas.microsoft.com/office/drawing/2014/main" id="{6382F9D2-2FF5-47AA-8745-4A58705632B8}"/>
                </a:ext>
              </a:extLst>
            </p:cNvPr>
            <p:cNvSpPr/>
            <p:nvPr/>
          </p:nvSpPr>
          <p:spPr bwMode="auto">
            <a:xfrm>
              <a:off x="1059309" y="1509563"/>
              <a:ext cx="2827450" cy="1905173"/>
            </a:xfrm>
            <a:custGeom>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b="b" l="0" r="r" t="0"/>
              <a:pathLst>
                <a:path h="772" w="1146">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lumMod val="75000"/>
                <a:lumOff val="25000"/>
              </a:srgbClr>
            </a:solidFill>
            <a:ln w="9525">
              <a:noFill/>
              <a:round/>
            </a:ln>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mtClean="0" spc="0" strike="noStrike" sz="3200" u="none">
                <a:ln>
                  <a:noFill/>
                </a:ln>
                <a:solidFill>
                  <a:srgbClr val="000000"/>
                </a:solidFill>
                <a:effectLst/>
                <a:uLnTx/>
                <a:uFillTx/>
                <a:latin typeface="Arial"/>
                <a:ea typeface="微软雅黑"/>
                <a:sym typeface="Arial"/>
              </a:endParaRPr>
            </a:p>
          </p:txBody>
        </p:sp>
        <p:sp>
          <p:nvSpPr>
            <p:cNvPr id="57" name="is1ide-Freeform: Shape 21">
              <a:extLst>
                <a:ext uri="{FF2B5EF4-FFF2-40B4-BE49-F238E27FC236}">
                  <a16:creationId xmlns:a16="http://schemas.microsoft.com/office/drawing/2014/main" id="{9F2EE20F-1970-4083-A33A-9B61A991677B}"/>
                </a:ext>
              </a:extLst>
            </p:cNvPr>
            <p:cNvSpPr/>
            <p:nvPr/>
          </p:nvSpPr>
          <p:spPr bwMode="auto">
            <a:xfrm>
              <a:off x="1185994" y="1613482"/>
              <a:ext cx="2593633" cy="1485170"/>
            </a:xfrm>
            <a:custGeom>
              <a:cxnLst>
                <a:cxn ang="0">
                  <a:pos x="1198" y="0"/>
                </a:cxn>
                <a:cxn ang="0">
                  <a:pos x="0" y="0"/>
                </a:cxn>
                <a:cxn ang="0">
                  <a:pos x="1198" y="686"/>
                </a:cxn>
                <a:cxn ang="0">
                  <a:pos x="1198" y="0"/>
                </a:cxn>
              </a:cxnLst>
              <a:rect b="b" l="0" r="r" t="0"/>
              <a:pathLst>
                <a:path h="686" w="1198">
                  <a:moveTo>
                    <a:pt x="1198" y="0"/>
                  </a:moveTo>
                  <a:lnTo>
                    <a:pt x="0" y="0"/>
                  </a:lnTo>
                  <a:lnTo>
                    <a:pt x="1198" y="686"/>
                  </a:lnTo>
                  <a:lnTo>
                    <a:pt x="1198" y="0"/>
                  </a:lnTo>
                  <a:close/>
                </a:path>
              </a:pathLst>
            </a:custGeom>
            <a:solidFill>
              <a:srgbClr val="FFFFFF">
                <a:alpha val="23000"/>
              </a:srgbClr>
            </a:solidFill>
            <a:ln w="9525">
              <a:noFill/>
              <a:round/>
            </a:ln>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mtClean="0" spc="0" strike="noStrike" sz="3200" u="none">
                <a:ln>
                  <a:noFill/>
                </a:ln>
                <a:solidFill>
                  <a:srgbClr val="000000"/>
                </a:solidFill>
                <a:effectLst/>
                <a:uLnTx/>
                <a:uFillTx/>
                <a:latin typeface="Arial"/>
                <a:ea typeface="微软雅黑"/>
                <a:sym typeface="Arial"/>
              </a:endParaRPr>
            </a:p>
          </p:txBody>
        </p:sp>
        <p:sp>
          <p:nvSpPr>
            <p:cNvPr id="58" name="is1ide-Freeform: Shape 16">
              <a:extLst>
                <a:ext uri="{FF2B5EF4-FFF2-40B4-BE49-F238E27FC236}">
                  <a16:creationId xmlns:a16="http://schemas.microsoft.com/office/drawing/2014/main" id="{FA71AFDC-7A51-40AB-B915-7B4318B39F3A}"/>
                </a:ext>
              </a:extLst>
            </p:cNvPr>
            <p:cNvSpPr/>
            <p:nvPr/>
          </p:nvSpPr>
          <p:spPr bwMode="auto">
            <a:xfrm>
              <a:off x="561366" y="3418249"/>
              <a:ext cx="3819006" cy="90929"/>
            </a:xfrm>
            <a:custGeom>
              <a:cxnLst>
                <a:cxn ang="0">
                  <a:pos x="10" y="5"/>
                </a:cxn>
                <a:cxn ang="0">
                  <a:pos x="68" y="37"/>
                </a:cxn>
                <a:cxn ang="0">
                  <a:pos x="1487" y="37"/>
                </a:cxn>
                <a:cxn ang="0">
                  <a:pos x="1546" y="12"/>
                </a:cxn>
                <a:cxn ang="0">
                  <a:pos x="1547" y="0"/>
                </a:cxn>
                <a:cxn ang="0">
                  <a:pos x="10" y="5"/>
                </a:cxn>
              </a:cxnLst>
              <a:rect b="b" l="0" r="r" t="0"/>
              <a:pathLst>
                <a:path h="37" w="154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rgbClr val="FFFFFF">
                <a:lumMod val="50000"/>
              </a:srgbClr>
            </a:solidFill>
            <a:ln w="9525">
              <a:noFill/>
              <a:round/>
            </a:ln>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mtClean="0" spc="0" strike="noStrike" sz="3200" u="none">
                <a:ln>
                  <a:noFill/>
                </a:ln>
                <a:solidFill>
                  <a:srgbClr val="000000"/>
                </a:solidFill>
                <a:effectLst/>
                <a:uLnTx/>
                <a:uFillTx/>
                <a:latin typeface="Arial"/>
                <a:ea typeface="微软雅黑"/>
                <a:sym typeface="Arial"/>
              </a:endParaRPr>
            </a:p>
          </p:txBody>
        </p:sp>
        <p:sp>
          <p:nvSpPr>
            <p:cNvPr id="59" name="is1ide-Freeform: Shape 17">
              <a:extLst>
                <a:ext uri="{FF2B5EF4-FFF2-40B4-BE49-F238E27FC236}">
                  <a16:creationId xmlns:a16="http://schemas.microsoft.com/office/drawing/2014/main" id="{C19EAB45-FBDA-4AC8-956C-05A9724BA9E5}"/>
                </a:ext>
              </a:extLst>
            </p:cNvPr>
            <p:cNvSpPr/>
            <p:nvPr/>
          </p:nvSpPr>
          <p:spPr bwMode="auto">
            <a:xfrm>
              <a:off x="583015" y="3342475"/>
              <a:ext cx="3801687" cy="114744"/>
            </a:xfrm>
            <a:custGeom>
              <a:cxnLst>
                <a:cxn ang="0">
                  <a:pos x="1" y="0"/>
                </a:cxn>
                <a:cxn ang="0">
                  <a:pos x="0" y="38"/>
                </a:cxn>
                <a:cxn ang="0">
                  <a:pos x="16" y="43"/>
                </a:cxn>
                <a:cxn ang="0">
                  <a:pos x="1522" y="43"/>
                </a:cxn>
                <a:cxn ang="0">
                  <a:pos x="1538" y="40"/>
                </a:cxn>
                <a:cxn ang="0">
                  <a:pos x="1538" y="0"/>
                </a:cxn>
                <a:cxn ang="0">
                  <a:pos x="1" y="0"/>
                </a:cxn>
              </a:cxnLst>
              <a:rect b="b" l="0" r="r" t="0"/>
              <a:pathLst>
                <a:path h="47" w="1540">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rgbClr val="FFFFFF">
                    <a:lumMod val="75000"/>
                  </a:srgbClr>
                </a:gs>
                <a:gs pos="6000">
                  <a:srgbClr val="FFFFFF">
                    <a:lumMod val="85000"/>
                  </a:srgbClr>
                </a:gs>
                <a:gs pos="0">
                  <a:srgbClr val="FFFFFF">
                    <a:lumMod val="65000"/>
                  </a:srgbClr>
                </a:gs>
              </a:gsLst>
              <a:lin ang="5400000" scaled="0"/>
            </a:gradFill>
            <a:ln w="9525">
              <a:noFill/>
              <a:round/>
            </a:ln>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mtClean="0" spc="0" strike="noStrike" sz="3200" u="none">
                <a:ln>
                  <a:noFill/>
                </a:ln>
                <a:solidFill>
                  <a:srgbClr val="000000"/>
                </a:solidFill>
                <a:effectLst/>
                <a:uLnTx/>
                <a:uFillTx/>
                <a:latin typeface="Arial"/>
                <a:ea typeface="微软雅黑"/>
                <a:sym typeface="Arial"/>
              </a:endParaRPr>
            </a:p>
          </p:txBody>
        </p:sp>
        <p:sp>
          <p:nvSpPr>
            <p:cNvPr id="60" name="is1ide-Freeform: Shape 18">
              <a:extLst>
                <a:ext uri="{FF2B5EF4-FFF2-40B4-BE49-F238E27FC236}">
                  <a16:creationId xmlns:a16="http://schemas.microsoft.com/office/drawing/2014/main" id="{386A1FDC-7F92-4995-B0A1-CF90F7935C6F}"/>
                </a:ext>
              </a:extLst>
            </p:cNvPr>
            <p:cNvSpPr/>
            <p:nvPr/>
          </p:nvSpPr>
          <p:spPr bwMode="auto">
            <a:xfrm>
              <a:off x="2211073" y="3342475"/>
              <a:ext cx="534748" cy="60619"/>
            </a:xfrm>
            <a:custGeom>
              <a:cxnLst>
                <a:cxn ang="0">
                  <a:pos x="20" y="22"/>
                </a:cxn>
                <a:cxn ang="0">
                  <a:pos x="198" y="22"/>
                </a:cxn>
                <a:cxn ang="0">
                  <a:pos x="215" y="1"/>
                </a:cxn>
                <a:cxn ang="0">
                  <a:pos x="6" y="0"/>
                </a:cxn>
                <a:cxn ang="0">
                  <a:pos x="20" y="22"/>
                </a:cxn>
              </a:cxnLst>
              <a:rect b="b" l="0" r="r" t="0"/>
              <a:pathLst>
                <a:path h="25" w="216">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rgbClr val="FFFFFF"/>
            </a:solidFill>
            <a:ln w="9525">
              <a:noFill/>
              <a:round/>
            </a:ln>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mtClean="0" spc="0" strike="noStrike" sz="3200" u="none">
                <a:ln>
                  <a:noFill/>
                </a:ln>
                <a:solidFill>
                  <a:srgbClr val="000000"/>
                </a:solidFill>
                <a:effectLst/>
                <a:uLnTx/>
                <a:uFillTx/>
                <a:latin typeface="Arial"/>
                <a:ea typeface="微软雅黑"/>
                <a:sym typeface="Arial"/>
              </a:endParaRPr>
            </a:p>
          </p:txBody>
        </p:sp>
        <p:sp>
          <p:nvSpPr>
            <p:cNvPr id="61" name="is1ide-Rectangle 13">
              <a:extLst>
                <a:ext uri="{FF2B5EF4-FFF2-40B4-BE49-F238E27FC236}">
                  <a16:creationId xmlns:a16="http://schemas.microsoft.com/office/drawing/2014/main" id="{70B2361E-214F-40E8-9F55-702A6DDAEB7A}"/>
                </a:ext>
              </a:extLst>
            </p:cNvPr>
            <p:cNvSpPr/>
            <p:nvPr/>
          </p:nvSpPr>
          <p:spPr>
            <a:xfrm>
              <a:off x="1167570" y="1612153"/>
              <a:ext cx="2616237" cy="1612066"/>
            </a:xfrm>
            <a:prstGeom prst="rect">
              <a:avLst/>
            </a:prstGeom>
            <a:blipFill dpi="0" rotWithShape="1">
              <a:blip r:embed="rId2">
                <a:extLst>
                  <a:ext uri="{28A0092B-C50C-407E-A947-70E740481C1C}">
                    <a14:useLocalDpi val="0"/>
                  </a:ext>
                </a:extLst>
              </a:blip>
              <a:stretch>
                <a:fillRect/>
              </a:stretch>
            </a:blipFill>
            <a:ln algn="ctr" cap="flat" cmpd="sng" w="12700">
              <a:noFill/>
              <a:prstDash val="solid"/>
              <a:miter lim="800000"/>
            </a:ln>
            <a:effectLst/>
            <a:extLst>
              <a:ext uri="{91240B29-F687-4F45-9708-019B960494DF}">
                <a14:hiddenLine algn="ctr" cap="flat" cmpd="sng" w="12700">
                  <a:solidFill>
                    <a:schemeClr val="accent1">
                      <a:shade val="50000"/>
                    </a:schemeClr>
                  </a:solidFill>
                  <a:prstDash val="solid"/>
                  <a:miter lim="800000"/>
                </a14:hiddenLine>
              </a:ext>
            </a:extLst>
          </p:spPr>
          <p:txBody>
            <a:bodyPr anchor="ctr"/>
            <a:lstStyle/>
            <a:p>
              <a:pPr algn="ctr" defTabSz="1219170" eaLnBrk="1" fontAlgn="auto" hangingPunct="1" indent="0" latinLnBrk="0" lvl="0" marL="0" marR="0">
                <a:lnSpc>
                  <a:spcPct val="100000"/>
                </a:lnSpc>
                <a:spcBef>
                  <a:spcPct val="0"/>
                </a:spcBef>
                <a:spcAft>
                  <a:spcPct val="0"/>
                </a:spcAft>
                <a:buClrTx/>
                <a:buSzTx/>
                <a:buFontTx/>
                <a:buNone/>
                <a:defRPr/>
              </a:pPr>
              <a:endParaRPr b="0" baseline="0" cap="none" i="0" kern="0" kumimoji="0" noProof="0" normalizeH="0" smtClean="0" spc="0" strike="noStrike" sz="3200" u="none">
                <a:ln>
                  <a:noFill/>
                </a:ln>
                <a:solidFill>
                  <a:srgbClr val="FFFFFF"/>
                </a:solidFill>
                <a:effectLst/>
                <a:uLnTx/>
                <a:uFillTx/>
                <a:latin typeface="Arial"/>
                <a:ea typeface="微软雅黑"/>
                <a:sym typeface="Arial"/>
              </a:endParaRPr>
            </a:p>
          </p:txBody>
        </p:sp>
      </p:grpSp>
    </p:spTree>
    <p:extLst>
      <p:ext uri="{BB962C8B-B14F-4D97-AF65-F5344CB8AC3E}">
        <p14:creationId val="147411642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55"/>
                                        </p:tgtEl>
                                        <p:attrNameLst>
                                          <p:attrName>style.visibility</p:attrName>
                                        </p:attrNameLst>
                                      </p:cBhvr>
                                      <p:to>
                                        <p:strVal val="visible"/>
                                      </p:to>
                                    </p:set>
                                    <p:anim calcmode="lin" valueType="num">
                                      <p:cBhvr>
                                        <p:cTn dur="500" fill="hold" id="7"/>
                                        <p:tgtEl>
                                          <p:spTgt spid="55"/>
                                        </p:tgtEl>
                                        <p:attrNameLst>
                                          <p:attrName>ppt_w</p:attrName>
                                        </p:attrNameLst>
                                      </p:cBhvr>
                                      <p:tavLst>
                                        <p:tav tm="0">
                                          <p:val>
                                            <p:fltVal val="0"/>
                                          </p:val>
                                        </p:tav>
                                        <p:tav tm="100000">
                                          <p:val>
                                            <p:strVal val="#ppt_w"/>
                                          </p:val>
                                        </p:tav>
                                      </p:tavLst>
                                    </p:anim>
                                    <p:anim calcmode="lin" valueType="num">
                                      <p:cBhvr>
                                        <p:cTn dur="500" fill="hold" id="8"/>
                                        <p:tgtEl>
                                          <p:spTgt spid="55"/>
                                        </p:tgtEl>
                                        <p:attrNameLst>
                                          <p:attrName>ppt_h</p:attrName>
                                        </p:attrNameLst>
                                      </p:cBhvr>
                                      <p:tavLst>
                                        <p:tav tm="0">
                                          <p:val>
                                            <p:fltVal val="0"/>
                                          </p:val>
                                        </p:tav>
                                        <p:tav tm="100000">
                                          <p:val>
                                            <p:strVal val="#ppt_h"/>
                                          </p:val>
                                        </p:tav>
                                      </p:tavLst>
                                    </p:anim>
                                    <p:animEffect filter="fade" transition="in">
                                      <p:cBhvr>
                                        <p:cTn dur="500" id="9"/>
                                        <p:tgtEl>
                                          <p:spTgt spid="55"/>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2" presetSubtype="8">
                                  <p:stCondLst>
                                    <p:cond delay="0"/>
                                  </p:stCondLst>
                                  <p:childTnLst>
                                    <p:set>
                                      <p:cBhvr>
                                        <p:cTn dur="1" fill="hold" id="13">
                                          <p:stCondLst>
                                            <p:cond delay="0"/>
                                          </p:stCondLst>
                                        </p:cTn>
                                        <p:tgtEl>
                                          <p:spTgt spid="32"/>
                                        </p:tgtEl>
                                        <p:attrNameLst>
                                          <p:attrName>style.visibility</p:attrName>
                                        </p:attrNameLst>
                                      </p:cBhvr>
                                      <p:to>
                                        <p:strVal val="visible"/>
                                      </p:to>
                                    </p:set>
                                    <p:animEffect filter="wipe(left)" transition="in">
                                      <p:cBhvr>
                                        <p:cTn dur="500" id="14"/>
                                        <p:tgtEl>
                                          <p:spTgt spid="32"/>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2" presetSubtype="2">
                                  <p:stCondLst>
                                    <p:cond delay="0"/>
                                  </p:stCondLst>
                                  <p:childTnLst>
                                    <p:set>
                                      <p:cBhvr>
                                        <p:cTn dur="1" fill="hold" id="18">
                                          <p:stCondLst>
                                            <p:cond delay="0"/>
                                          </p:stCondLst>
                                        </p:cTn>
                                        <p:tgtEl>
                                          <p:spTgt spid="41"/>
                                        </p:tgtEl>
                                        <p:attrNameLst>
                                          <p:attrName>style.visibility</p:attrName>
                                        </p:attrNameLst>
                                      </p:cBhvr>
                                      <p:to>
                                        <p:strVal val="visible"/>
                                      </p:to>
                                    </p:set>
                                    <p:anim calcmode="lin" valueType="num">
                                      <p:cBhvr additive="base">
                                        <p:cTn dur="500" fill="hold" id="19"/>
                                        <p:tgtEl>
                                          <p:spTgt spid="41"/>
                                        </p:tgtEl>
                                        <p:attrNameLst>
                                          <p:attrName>ppt_x</p:attrName>
                                        </p:attrNameLst>
                                      </p:cBhvr>
                                      <p:tavLst>
                                        <p:tav tm="0">
                                          <p:val>
                                            <p:strVal val="1+#ppt_w/2"/>
                                          </p:val>
                                        </p:tav>
                                        <p:tav tm="100000">
                                          <p:val>
                                            <p:strVal val="#ppt_x"/>
                                          </p:val>
                                        </p:tav>
                                      </p:tavLst>
                                    </p:anim>
                                    <p:anim calcmode="lin" valueType="num">
                                      <p:cBhvr additive="base">
                                        <p:cTn dur="500" fill="hold" id="20"/>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Hexagon 10"/>
          <p:cNvSpPr/>
          <p:nvPr/>
        </p:nvSpPr>
        <p:spPr>
          <a:xfrm rot="5400000">
            <a:off x="4681537" y="2266951"/>
            <a:ext cx="2828925" cy="2438400"/>
          </a:xfrm>
          <a:prstGeom prst="hexagon">
            <a:avLst/>
          </a:prstGeom>
          <a:noFill/>
          <a:ln w="63500">
            <a:solidFill>
              <a:srgbClr val="2EC4B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latin typeface="Arial"/>
              <a:ea typeface="微软雅黑"/>
              <a:sym typeface="Arial"/>
            </a:endParaRPr>
          </a:p>
        </p:txBody>
      </p:sp>
      <p:sp>
        <p:nvSpPr>
          <p:cNvPr id="13" name="Hexagon 12"/>
          <p:cNvSpPr/>
          <p:nvPr/>
        </p:nvSpPr>
        <p:spPr>
          <a:xfrm rot="5400000">
            <a:off x="1741488" y="2676525"/>
            <a:ext cx="1879600" cy="1619250"/>
          </a:xfrm>
          <a:prstGeom prst="hexagon">
            <a:avLst/>
          </a:prstGeom>
          <a:noFill/>
          <a:ln w="38100">
            <a:solidFill>
              <a:srgbClr val="2EC4B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latin typeface="Arial"/>
              <a:ea typeface="微软雅黑"/>
              <a:sym typeface="Arial"/>
            </a:endParaRPr>
          </a:p>
        </p:txBody>
      </p:sp>
      <p:sp>
        <p:nvSpPr>
          <p:cNvPr id="14" name="Hexagon 13"/>
          <p:cNvSpPr/>
          <p:nvPr/>
        </p:nvSpPr>
        <p:spPr>
          <a:xfrm rot="5400000">
            <a:off x="8570913" y="2676525"/>
            <a:ext cx="1879600" cy="1619250"/>
          </a:xfrm>
          <a:prstGeom prst="hexagon">
            <a:avLst/>
          </a:prstGeom>
          <a:noFill/>
          <a:ln w="38100">
            <a:solidFill>
              <a:srgbClr val="2EC4B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latin typeface="Arial"/>
              <a:ea typeface="微软雅黑"/>
              <a:sym typeface="Arial"/>
            </a:endParaRPr>
          </a:p>
        </p:txBody>
      </p:sp>
      <p:sp>
        <p:nvSpPr>
          <p:cNvPr id="17" name="TextBox 16"/>
          <p:cNvSpPr txBox="1"/>
          <p:nvPr/>
        </p:nvSpPr>
        <p:spPr>
          <a:xfrm>
            <a:off x="5406867" y="5483225"/>
            <a:ext cx="1378267" cy="335280"/>
          </a:xfrm>
          <a:prstGeom prst="rect">
            <a:avLst/>
          </a:prstGeom>
          <a:noFill/>
        </p:spPr>
        <p:txBody>
          <a:bodyPr wrap="none">
            <a:spAutoFit/>
          </a:bodyPr>
          <a:lstStyle/>
          <a:p>
            <a:pPr algn="ctr" eaLnBrk="1" fontAlgn="auto" hangingPunct="1">
              <a:spcBef>
                <a:spcPct val="0"/>
              </a:spcBef>
              <a:spcAft>
                <a:spcPct val="0"/>
              </a:spcAft>
              <a:defRPr/>
            </a:pPr>
            <a:r>
              <a:rPr lang="en-US" sz="1600">
                <a:solidFill>
                  <a:schemeClr val="tx1">
                    <a:lumMod val="75000"/>
                    <a:lumOff val="25000"/>
                  </a:schemeClr>
                </a:solidFill>
                <a:latin typeface="Arial"/>
                <a:ea typeface="微软雅黑"/>
                <a:cs charset="0" typeface="Nexa Bold"/>
                <a:sym typeface="Arial"/>
              </a:rPr>
              <a:t>YOUR TITLE</a:t>
            </a:r>
          </a:p>
        </p:txBody>
      </p:sp>
      <p:sp>
        <p:nvSpPr>
          <p:cNvPr id="18" name="TextBox 17"/>
          <p:cNvSpPr txBox="1"/>
          <p:nvPr/>
        </p:nvSpPr>
        <p:spPr>
          <a:xfrm>
            <a:off x="3993992" y="563563"/>
            <a:ext cx="4204018" cy="1005840"/>
          </a:xfrm>
          <a:prstGeom prst="rect">
            <a:avLst/>
          </a:prstGeom>
          <a:noFill/>
        </p:spPr>
        <p:txBody>
          <a:bodyPr wrap="none">
            <a:spAutoFit/>
          </a:bodyPr>
          <a:lstStyle/>
          <a:p>
            <a:pPr algn="ctr" eaLnBrk="1" fontAlgn="auto" hangingPunct="1">
              <a:spcBef>
                <a:spcPct val="0"/>
              </a:spcBef>
              <a:spcAft>
                <a:spcPct val="0"/>
              </a:spcAft>
              <a:defRPr/>
            </a:pPr>
            <a:r>
              <a:rPr lang="en-US" sz="6000">
                <a:solidFill>
                  <a:schemeClr val="tx1">
                    <a:lumMod val="75000"/>
                    <a:lumOff val="25000"/>
                  </a:schemeClr>
                </a:solidFill>
                <a:latin typeface="Arial"/>
                <a:ea typeface="微软雅黑"/>
                <a:cs charset="0" typeface="Nexa Bold"/>
                <a:sym typeface="Arial"/>
              </a:rPr>
              <a:t>OUR TEAM</a:t>
            </a:r>
          </a:p>
        </p:txBody>
      </p:sp>
      <p:grpSp>
        <p:nvGrpSpPr>
          <p:cNvPr id="63494" name="Group 30"/>
          <p:cNvGrpSpPr/>
          <p:nvPr/>
        </p:nvGrpSpPr>
        <p:grpSpPr>
          <a:xfrm>
            <a:off x="5094288" y="5880093"/>
            <a:ext cx="2003425" cy="390069"/>
            <a:chOff x="4622156" y="5886276"/>
            <a:chExt cx="2002751" cy="391283"/>
          </a:xfrm>
        </p:grpSpPr>
        <p:sp>
          <p:nvSpPr>
            <p:cNvPr id="23" name="TextBox 22"/>
            <p:cNvSpPr txBox="1"/>
            <p:nvPr/>
          </p:nvSpPr>
          <p:spPr>
            <a:xfrm>
              <a:off x="4622156" y="5886276"/>
              <a:ext cx="673191" cy="214024"/>
            </a:xfrm>
            <a:prstGeom prst="rect">
              <a:avLst/>
            </a:prstGeom>
            <a:noFill/>
          </p:spPr>
          <p:txBody>
            <a:bodyPr wrap="none">
              <a:spAutoFit/>
            </a:bodyPr>
            <a:lstStyle/>
            <a:p>
              <a:pPr eaLnBrk="1" fontAlgn="auto" hangingPunct="1">
                <a:spcBef>
                  <a:spcPct val="0"/>
                </a:spcBef>
                <a:spcAft>
                  <a:spcPct val="0"/>
                </a:spcAft>
                <a:defRPr/>
              </a:pPr>
              <a:r>
                <a:rPr lang="en-US" sz="800">
                  <a:solidFill>
                    <a:schemeClr val="tx1">
                      <a:lumMod val="65000"/>
                      <a:lumOff val="35000"/>
                    </a:schemeClr>
                  </a:solidFill>
                  <a:latin typeface="Arial"/>
                  <a:ea typeface="微软雅黑"/>
                  <a:cs charset="0" typeface="Roboto Light"/>
                  <a:sym typeface="Arial"/>
                </a:rPr>
                <a:t>Photoshop</a:t>
              </a:r>
            </a:p>
          </p:txBody>
        </p:sp>
        <p:sp>
          <p:nvSpPr>
            <p:cNvPr id="25" name="TextBox 24"/>
            <p:cNvSpPr txBox="1"/>
            <p:nvPr/>
          </p:nvSpPr>
          <p:spPr>
            <a:xfrm>
              <a:off x="4622156" y="6061444"/>
              <a:ext cx="601778" cy="214024"/>
            </a:xfrm>
            <a:prstGeom prst="rect">
              <a:avLst/>
            </a:prstGeom>
            <a:noFill/>
          </p:spPr>
          <p:txBody>
            <a:bodyPr wrap="none">
              <a:spAutoFit/>
            </a:bodyPr>
            <a:lstStyle/>
            <a:p>
              <a:pPr eaLnBrk="1" fontAlgn="auto" hangingPunct="1">
                <a:spcBef>
                  <a:spcPct val="0"/>
                </a:spcBef>
                <a:spcAft>
                  <a:spcPct val="0"/>
                </a:spcAft>
                <a:defRPr/>
              </a:pPr>
              <a:r>
                <a:rPr lang="en-US" sz="800">
                  <a:solidFill>
                    <a:schemeClr val="tx1">
                      <a:lumMod val="65000"/>
                      <a:lumOff val="35000"/>
                    </a:schemeClr>
                  </a:solidFill>
                  <a:latin typeface="Arial"/>
                  <a:ea typeface="微软雅黑"/>
                  <a:cs charset="0" typeface="Roboto Light"/>
                  <a:sym typeface="Arial"/>
                </a:rPr>
                <a:t>Illustrator</a:t>
              </a:r>
            </a:p>
          </p:txBody>
        </p:sp>
        <p:sp>
          <p:nvSpPr>
            <p:cNvPr id="26" name="Rounded Rectangle 25"/>
            <p:cNvSpPr/>
            <p:nvPr/>
          </p:nvSpPr>
          <p:spPr>
            <a:xfrm>
              <a:off x="5585444" y="5970676"/>
              <a:ext cx="1039463" cy="47773"/>
            </a:xfrm>
            <a:prstGeom prst="roundRect">
              <a:avLst>
                <a:gd fmla="val 50000"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latin typeface="Arial"/>
                <a:ea typeface="微软雅黑"/>
                <a:sym typeface="Arial"/>
              </a:endParaRPr>
            </a:p>
          </p:txBody>
        </p:sp>
        <p:sp>
          <p:nvSpPr>
            <p:cNvPr id="27" name="Rounded Rectangle 26"/>
            <p:cNvSpPr/>
            <p:nvPr/>
          </p:nvSpPr>
          <p:spPr>
            <a:xfrm>
              <a:off x="5398182" y="5970676"/>
              <a:ext cx="837918" cy="47773"/>
            </a:xfrm>
            <a:prstGeom prst="roundRect">
              <a:avLst>
                <a:gd fmla="val 50000" name="adj"/>
              </a:avLst>
            </a:prstGeom>
            <a:gradFill>
              <a:gsLst>
                <a:gs pos="0">
                  <a:srgbClr val="17C0D4"/>
                </a:gs>
                <a:gs pos="100000">
                  <a:srgbClr val="34569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latin typeface="Arial"/>
                <a:ea typeface="微软雅黑"/>
                <a:sym typeface="Arial"/>
              </a:endParaRPr>
            </a:p>
          </p:txBody>
        </p:sp>
        <p:sp>
          <p:nvSpPr>
            <p:cNvPr id="28" name="Rounded Rectangle 27"/>
            <p:cNvSpPr/>
            <p:nvPr/>
          </p:nvSpPr>
          <p:spPr>
            <a:xfrm>
              <a:off x="5585444" y="6144251"/>
              <a:ext cx="1039463" cy="47773"/>
            </a:xfrm>
            <a:prstGeom prst="roundRect">
              <a:avLst>
                <a:gd fmla="val 50000"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latin typeface="Arial"/>
                <a:ea typeface="微软雅黑"/>
                <a:sym typeface="Arial"/>
              </a:endParaRPr>
            </a:p>
          </p:txBody>
        </p:sp>
        <p:sp>
          <p:nvSpPr>
            <p:cNvPr id="29" name="Rounded Rectangle 28"/>
            <p:cNvSpPr/>
            <p:nvPr/>
          </p:nvSpPr>
          <p:spPr>
            <a:xfrm>
              <a:off x="5406117" y="6144251"/>
              <a:ext cx="709373" cy="47773"/>
            </a:xfrm>
            <a:prstGeom prst="roundRect">
              <a:avLst>
                <a:gd fmla="val 50000" name="adj"/>
              </a:avLst>
            </a:prstGeom>
            <a:gradFill>
              <a:gsLst>
                <a:gs pos="0">
                  <a:srgbClr val="17C0D4"/>
                </a:gs>
                <a:gs pos="100000">
                  <a:srgbClr val="34569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latin typeface="Arial"/>
                <a:ea typeface="微软雅黑"/>
                <a:sym typeface="Arial"/>
              </a:endParaRPr>
            </a:p>
          </p:txBody>
        </p:sp>
      </p:grpSp>
      <p:sp>
        <p:nvSpPr>
          <p:cNvPr id="32" name="TextBox 31"/>
          <p:cNvSpPr txBox="1"/>
          <p:nvPr/>
        </p:nvSpPr>
        <p:spPr>
          <a:xfrm>
            <a:off x="1992154" y="5033963"/>
            <a:ext cx="1378267" cy="335280"/>
          </a:xfrm>
          <a:prstGeom prst="rect">
            <a:avLst/>
          </a:prstGeom>
          <a:noFill/>
        </p:spPr>
        <p:txBody>
          <a:bodyPr wrap="none">
            <a:spAutoFit/>
          </a:bodyPr>
          <a:lstStyle/>
          <a:p>
            <a:pPr algn="ctr" eaLnBrk="1" fontAlgn="auto" hangingPunct="1">
              <a:spcBef>
                <a:spcPct val="0"/>
              </a:spcBef>
              <a:spcAft>
                <a:spcPct val="0"/>
              </a:spcAft>
              <a:defRPr/>
            </a:pPr>
            <a:r>
              <a:rPr lang="en-US" sz="1600">
                <a:solidFill>
                  <a:schemeClr val="tx1">
                    <a:lumMod val="75000"/>
                    <a:lumOff val="25000"/>
                  </a:schemeClr>
                </a:solidFill>
                <a:latin typeface="Arial"/>
                <a:ea typeface="微软雅黑"/>
                <a:cs charset="0" typeface="Nexa Bold"/>
                <a:sym typeface="Arial"/>
              </a:rPr>
              <a:t>YOUR TITLE</a:t>
            </a:r>
          </a:p>
        </p:txBody>
      </p:sp>
      <p:grpSp>
        <p:nvGrpSpPr>
          <p:cNvPr id="63496" name="Group 32"/>
          <p:cNvGrpSpPr/>
          <p:nvPr/>
        </p:nvGrpSpPr>
        <p:grpSpPr>
          <a:xfrm>
            <a:off x="1679575" y="5430845"/>
            <a:ext cx="2003425" cy="390069"/>
            <a:chOff x="4622156" y="5886276"/>
            <a:chExt cx="2002751" cy="389692"/>
          </a:xfrm>
        </p:grpSpPr>
        <p:sp>
          <p:nvSpPr>
            <p:cNvPr id="34" name="TextBox 33"/>
            <p:cNvSpPr txBox="1"/>
            <p:nvPr/>
          </p:nvSpPr>
          <p:spPr>
            <a:xfrm>
              <a:off x="4622155" y="5886276"/>
              <a:ext cx="673191" cy="213154"/>
            </a:xfrm>
            <a:prstGeom prst="rect">
              <a:avLst/>
            </a:prstGeom>
            <a:noFill/>
          </p:spPr>
          <p:txBody>
            <a:bodyPr wrap="none">
              <a:spAutoFit/>
            </a:bodyPr>
            <a:lstStyle/>
            <a:p>
              <a:pPr eaLnBrk="1" fontAlgn="auto" hangingPunct="1">
                <a:spcBef>
                  <a:spcPct val="0"/>
                </a:spcBef>
                <a:spcAft>
                  <a:spcPct val="0"/>
                </a:spcAft>
                <a:defRPr/>
              </a:pPr>
              <a:r>
                <a:rPr lang="en-US" sz="800">
                  <a:solidFill>
                    <a:schemeClr val="tx1">
                      <a:lumMod val="65000"/>
                      <a:lumOff val="35000"/>
                    </a:schemeClr>
                  </a:solidFill>
                  <a:latin typeface="Arial"/>
                  <a:ea typeface="微软雅黑"/>
                  <a:cs charset="0" typeface="Roboto Light"/>
                  <a:sym typeface="Arial"/>
                </a:rPr>
                <a:t>Photoshop</a:t>
              </a:r>
            </a:p>
          </p:txBody>
        </p:sp>
        <p:sp>
          <p:nvSpPr>
            <p:cNvPr id="35" name="TextBox 34"/>
            <p:cNvSpPr txBox="1"/>
            <p:nvPr/>
          </p:nvSpPr>
          <p:spPr>
            <a:xfrm>
              <a:off x="4622156" y="6060731"/>
              <a:ext cx="601778" cy="213154"/>
            </a:xfrm>
            <a:prstGeom prst="rect">
              <a:avLst/>
            </a:prstGeom>
            <a:noFill/>
          </p:spPr>
          <p:txBody>
            <a:bodyPr wrap="none">
              <a:spAutoFit/>
            </a:bodyPr>
            <a:lstStyle/>
            <a:p>
              <a:pPr eaLnBrk="1" fontAlgn="auto" hangingPunct="1">
                <a:spcBef>
                  <a:spcPct val="0"/>
                </a:spcBef>
                <a:spcAft>
                  <a:spcPct val="0"/>
                </a:spcAft>
                <a:defRPr/>
              </a:pPr>
              <a:r>
                <a:rPr lang="en-US" sz="800">
                  <a:solidFill>
                    <a:schemeClr val="tx1">
                      <a:lumMod val="65000"/>
                      <a:lumOff val="35000"/>
                    </a:schemeClr>
                  </a:solidFill>
                  <a:latin typeface="Arial"/>
                  <a:ea typeface="微软雅黑"/>
                  <a:cs charset="0" typeface="Roboto Light"/>
                  <a:sym typeface="Arial"/>
                </a:rPr>
                <a:t>Illustrator</a:t>
              </a:r>
            </a:p>
          </p:txBody>
        </p:sp>
        <p:sp>
          <p:nvSpPr>
            <p:cNvPr id="36" name="Rounded Rectangle 35"/>
            <p:cNvSpPr/>
            <p:nvPr/>
          </p:nvSpPr>
          <p:spPr>
            <a:xfrm>
              <a:off x="5585445" y="5970332"/>
              <a:ext cx="1039462" cy="47579"/>
            </a:xfrm>
            <a:prstGeom prst="roundRect">
              <a:avLst>
                <a:gd fmla="val 50000"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latin typeface="Arial"/>
                <a:ea typeface="微软雅黑"/>
                <a:sym typeface="Arial"/>
              </a:endParaRPr>
            </a:p>
          </p:txBody>
        </p:sp>
        <p:sp>
          <p:nvSpPr>
            <p:cNvPr id="37" name="Rounded Rectangle 36"/>
            <p:cNvSpPr/>
            <p:nvPr/>
          </p:nvSpPr>
          <p:spPr>
            <a:xfrm>
              <a:off x="5398183" y="5970332"/>
              <a:ext cx="837918" cy="47579"/>
            </a:xfrm>
            <a:prstGeom prst="roundRect">
              <a:avLst>
                <a:gd fmla="val 50000" name="adj"/>
              </a:avLst>
            </a:prstGeom>
            <a:gradFill>
              <a:gsLst>
                <a:gs pos="0">
                  <a:srgbClr val="17C0D4"/>
                </a:gs>
                <a:gs pos="100000">
                  <a:srgbClr val="34569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latin typeface="Arial"/>
                <a:ea typeface="微软雅黑"/>
                <a:sym typeface="Arial"/>
              </a:endParaRPr>
            </a:p>
          </p:txBody>
        </p:sp>
        <p:sp>
          <p:nvSpPr>
            <p:cNvPr id="38" name="Rounded Rectangle 37"/>
            <p:cNvSpPr/>
            <p:nvPr/>
          </p:nvSpPr>
          <p:spPr>
            <a:xfrm>
              <a:off x="5585445" y="6144788"/>
              <a:ext cx="1039462" cy="47579"/>
            </a:xfrm>
            <a:prstGeom prst="roundRect">
              <a:avLst>
                <a:gd fmla="val 50000"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latin typeface="Arial"/>
                <a:ea typeface="微软雅黑"/>
                <a:sym typeface="Arial"/>
              </a:endParaRPr>
            </a:p>
          </p:txBody>
        </p:sp>
        <p:sp>
          <p:nvSpPr>
            <p:cNvPr id="39" name="Rounded Rectangle 38"/>
            <p:cNvSpPr/>
            <p:nvPr/>
          </p:nvSpPr>
          <p:spPr>
            <a:xfrm>
              <a:off x="5406117" y="6144788"/>
              <a:ext cx="709374" cy="47579"/>
            </a:xfrm>
            <a:prstGeom prst="roundRect">
              <a:avLst>
                <a:gd fmla="val 50000" name="adj"/>
              </a:avLst>
            </a:prstGeom>
            <a:gradFill>
              <a:gsLst>
                <a:gs pos="0">
                  <a:srgbClr val="17C0D4"/>
                </a:gs>
                <a:gs pos="100000">
                  <a:srgbClr val="34569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latin typeface="Arial"/>
                <a:ea typeface="微软雅黑"/>
                <a:sym typeface="Arial"/>
              </a:endParaRPr>
            </a:p>
          </p:txBody>
        </p:sp>
      </p:grpSp>
      <p:sp>
        <p:nvSpPr>
          <p:cNvPr id="42" name="TextBox 41"/>
          <p:cNvSpPr txBox="1"/>
          <p:nvPr/>
        </p:nvSpPr>
        <p:spPr>
          <a:xfrm>
            <a:off x="8821578" y="5033963"/>
            <a:ext cx="1378267" cy="335280"/>
          </a:xfrm>
          <a:prstGeom prst="rect">
            <a:avLst/>
          </a:prstGeom>
          <a:noFill/>
        </p:spPr>
        <p:txBody>
          <a:bodyPr wrap="none">
            <a:spAutoFit/>
          </a:bodyPr>
          <a:lstStyle/>
          <a:p>
            <a:pPr algn="ctr" eaLnBrk="1" fontAlgn="auto" hangingPunct="1">
              <a:spcBef>
                <a:spcPct val="0"/>
              </a:spcBef>
              <a:spcAft>
                <a:spcPct val="0"/>
              </a:spcAft>
              <a:defRPr/>
            </a:pPr>
            <a:r>
              <a:rPr lang="en-US" sz="1600">
                <a:solidFill>
                  <a:schemeClr val="tx1">
                    <a:lumMod val="75000"/>
                    <a:lumOff val="25000"/>
                  </a:schemeClr>
                </a:solidFill>
                <a:latin typeface="Arial"/>
                <a:ea typeface="微软雅黑"/>
                <a:cs charset="0" typeface="Nexa Bold"/>
                <a:sym typeface="Arial"/>
              </a:rPr>
              <a:t>YOUR TITLE</a:t>
            </a:r>
          </a:p>
        </p:txBody>
      </p:sp>
      <p:grpSp>
        <p:nvGrpSpPr>
          <p:cNvPr id="63498" name="Group 42"/>
          <p:cNvGrpSpPr/>
          <p:nvPr/>
        </p:nvGrpSpPr>
        <p:grpSpPr>
          <a:xfrm>
            <a:off x="8477250" y="5451482"/>
            <a:ext cx="2003425" cy="390069"/>
            <a:chOff x="4622156" y="5886276"/>
            <a:chExt cx="2002751" cy="389692"/>
          </a:xfrm>
        </p:grpSpPr>
        <p:sp>
          <p:nvSpPr>
            <p:cNvPr id="44" name="TextBox 43"/>
            <p:cNvSpPr txBox="1"/>
            <p:nvPr/>
          </p:nvSpPr>
          <p:spPr>
            <a:xfrm>
              <a:off x="4622155" y="5886276"/>
              <a:ext cx="673191" cy="213154"/>
            </a:xfrm>
            <a:prstGeom prst="rect">
              <a:avLst/>
            </a:prstGeom>
            <a:noFill/>
          </p:spPr>
          <p:txBody>
            <a:bodyPr wrap="none">
              <a:spAutoFit/>
            </a:bodyPr>
            <a:lstStyle/>
            <a:p>
              <a:pPr eaLnBrk="1" fontAlgn="auto" hangingPunct="1">
                <a:spcBef>
                  <a:spcPct val="0"/>
                </a:spcBef>
                <a:spcAft>
                  <a:spcPct val="0"/>
                </a:spcAft>
                <a:defRPr/>
              </a:pPr>
              <a:r>
                <a:rPr lang="en-US" sz="800">
                  <a:solidFill>
                    <a:schemeClr val="tx1">
                      <a:lumMod val="65000"/>
                      <a:lumOff val="35000"/>
                    </a:schemeClr>
                  </a:solidFill>
                  <a:latin typeface="Arial"/>
                  <a:ea typeface="微软雅黑"/>
                  <a:cs charset="0" typeface="Roboto Light"/>
                  <a:sym typeface="Arial"/>
                </a:rPr>
                <a:t>Photoshop</a:t>
              </a:r>
            </a:p>
          </p:txBody>
        </p:sp>
        <p:sp>
          <p:nvSpPr>
            <p:cNvPr id="45" name="TextBox 44"/>
            <p:cNvSpPr txBox="1"/>
            <p:nvPr/>
          </p:nvSpPr>
          <p:spPr>
            <a:xfrm>
              <a:off x="4622155" y="6060732"/>
              <a:ext cx="601778" cy="213154"/>
            </a:xfrm>
            <a:prstGeom prst="rect">
              <a:avLst/>
            </a:prstGeom>
            <a:noFill/>
          </p:spPr>
          <p:txBody>
            <a:bodyPr wrap="none">
              <a:spAutoFit/>
            </a:bodyPr>
            <a:lstStyle/>
            <a:p>
              <a:pPr eaLnBrk="1" fontAlgn="auto" hangingPunct="1">
                <a:spcBef>
                  <a:spcPct val="0"/>
                </a:spcBef>
                <a:spcAft>
                  <a:spcPct val="0"/>
                </a:spcAft>
                <a:defRPr/>
              </a:pPr>
              <a:r>
                <a:rPr lang="en-US" sz="800">
                  <a:solidFill>
                    <a:schemeClr val="tx1">
                      <a:lumMod val="65000"/>
                      <a:lumOff val="35000"/>
                    </a:schemeClr>
                  </a:solidFill>
                  <a:latin typeface="Arial"/>
                  <a:ea typeface="微软雅黑"/>
                  <a:cs charset="0" typeface="Roboto Light"/>
                  <a:sym typeface="Arial"/>
                </a:rPr>
                <a:t>Illustrator</a:t>
              </a:r>
            </a:p>
          </p:txBody>
        </p:sp>
        <p:sp>
          <p:nvSpPr>
            <p:cNvPr id="46" name="Rounded Rectangle 45"/>
            <p:cNvSpPr/>
            <p:nvPr/>
          </p:nvSpPr>
          <p:spPr>
            <a:xfrm>
              <a:off x="5585445" y="5970332"/>
              <a:ext cx="1039462" cy="47579"/>
            </a:xfrm>
            <a:prstGeom prst="roundRect">
              <a:avLst>
                <a:gd fmla="val 50000"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latin typeface="Arial"/>
                <a:ea typeface="微软雅黑"/>
                <a:sym typeface="Arial"/>
              </a:endParaRPr>
            </a:p>
          </p:txBody>
        </p:sp>
        <p:sp>
          <p:nvSpPr>
            <p:cNvPr id="47" name="Rounded Rectangle 46"/>
            <p:cNvSpPr/>
            <p:nvPr/>
          </p:nvSpPr>
          <p:spPr>
            <a:xfrm>
              <a:off x="5398183" y="5970332"/>
              <a:ext cx="837918" cy="47579"/>
            </a:xfrm>
            <a:prstGeom prst="roundRect">
              <a:avLst>
                <a:gd fmla="val 50000" name="adj"/>
              </a:avLst>
            </a:prstGeom>
            <a:gradFill>
              <a:gsLst>
                <a:gs pos="0">
                  <a:srgbClr val="17C0D4"/>
                </a:gs>
                <a:gs pos="100000">
                  <a:srgbClr val="34569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latin typeface="Arial"/>
                <a:ea typeface="微软雅黑"/>
                <a:sym typeface="Arial"/>
              </a:endParaRPr>
            </a:p>
          </p:txBody>
        </p:sp>
        <p:sp>
          <p:nvSpPr>
            <p:cNvPr id="48" name="Rounded Rectangle 47"/>
            <p:cNvSpPr/>
            <p:nvPr/>
          </p:nvSpPr>
          <p:spPr>
            <a:xfrm>
              <a:off x="5585445" y="6144788"/>
              <a:ext cx="1039462" cy="47579"/>
            </a:xfrm>
            <a:prstGeom prst="roundRect">
              <a:avLst>
                <a:gd fmla="val 50000"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latin typeface="Arial"/>
                <a:ea typeface="微软雅黑"/>
                <a:sym typeface="Arial"/>
              </a:endParaRPr>
            </a:p>
          </p:txBody>
        </p:sp>
        <p:sp>
          <p:nvSpPr>
            <p:cNvPr id="49" name="Rounded Rectangle 48"/>
            <p:cNvSpPr/>
            <p:nvPr/>
          </p:nvSpPr>
          <p:spPr>
            <a:xfrm>
              <a:off x="5406117" y="6144788"/>
              <a:ext cx="709374" cy="47579"/>
            </a:xfrm>
            <a:prstGeom prst="roundRect">
              <a:avLst>
                <a:gd fmla="val 50000" name="adj"/>
              </a:avLst>
            </a:prstGeom>
            <a:gradFill>
              <a:gsLst>
                <a:gs pos="0">
                  <a:srgbClr val="17C0D4"/>
                </a:gs>
                <a:gs pos="100000">
                  <a:srgbClr val="34569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latin typeface="Arial"/>
                <a:ea typeface="微软雅黑"/>
                <a:sym typeface="Arial"/>
              </a:endParaRPr>
            </a:p>
          </p:txBody>
        </p:sp>
      </p:grpSp>
      <p:pic>
        <p:nvPicPr>
          <p:cNvPr id="4" name="图片占位符 3"/>
          <p:cNvPicPr>
            <a:picLocks noChangeAspect="1" noGrp="1"/>
          </p:cNvPicPr>
          <p:nvPr>
            <p:ph idx="10" sz="quarter" type="pic"/>
          </p:nvPr>
        </p:nvPicPr>
        <p:blipFill>
          <a:blip r:embed="rId2">
            <a:extLst>
              <a:ext uri="{28A0092B-C50C-407E-A947-70E740481C1C}">
                <a14:useLocalDpi val="0"/>
              </a:ext>
            </a:extLst>
          </a:blip>
          <a:srcRect l="25765" r="25765"/>
          <a:stretch>
            <a:fillRect/>
          </a:stretch>
        </p:blipFill>
        <p:spPr>
          <a:xfrm>
            <a:off x="1647825" y="2286000"/>
            <a:ext cx="2066925" cy="2398713"/>
          </a:xfrm>
          <a:custGeom>
            <a:gdLst>
              <a:gd fmla="*/ 1034006 w 2068012" name="T0"/>
              <a:gd fmla="*/ 0 h 2398892" name="T1"/>
              <a:gd fmla="*/ 2068012 w 2068012" name="T2"/>
              <a:gd fmla="*/ 517003 h 2398892" name="T3"/>
              <a:gd fmla="*/ 2068012 w 2068012" name="T4"/>
              <a:gd fmla="*/ 1881889 h 2398892" name="T5"/>
              <a:gd fmla="*/ 1034006 w 2068012" name="T6"/>
              <a:gd fmla="*/ 2398892 h 2398892" name="T7"/>
              <a:gd fmla="*/ 0 w 2068012" name="T8"/>
              <a:gd fmla="*/ 1881889 h 2398892" name="T9"/>
              <a:gd fmla="*/ 0 w 2068012" name="T10"/>
              <a:gd fmla="*/ 517003 h 239889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398892" w="2068012">
                <a:moveTo>
                  <a:pt x="1034006" y="0"/>
                </a:moveTo>
                <a:lnTo>
                  <a:pt x="2068012" y="517003"/>
                </a:lnTo>
                <a:lnTo>
                  <a:pt x="2068012" y="1881889"/>
                </a:lnTo>
                <a:lnTo>
                  <a:pt x="1034006" y="2398892"/>
                </a:lnTo>
                <a:lnTo>
                  <a:pt x="0" y="1881889"/>
                </a:lnTo>
                <a:lnTo>
                  <a:pt x="0" y="517003"/>
                </a:lnTo>
                <a:lnTo>
                  <a:pt x="1034006" y="0"/>
                </a:lnTo>
                <a:close/>
              </a:path>
            </a:pathLst>
          </a:custGeom>
        </p:spPr>
      </p:pic>
      <p:pic>
        <p:nvPicPr>
          <p:cNvPr id="2" name="图片占位符 1"/>
          <p:cNvPicPr>
            <a:picLocks noChangeAspect="1" noGrp="1"/>
          </p:cNvPicPr>
          <p:nvPr>
            <p:ph idx="11" sz="quarter" type="pic"/>
          </p:nvPr>
        </p:nvPicPr>
        <p:blipFill>
          <a:blip r:embed="rId3">
            <a:extLst>
              <a:ext uri="{28A0092B-C50C-407E-A947-70E740481C1C}">
                <a14:useLocalDpi val="0"/>
              </a:ext>
            </a:extLst>
          </a:blip>
          <a:srcRect l="31981" r="31981"/>
          <a:stretch>
            <a:fillRect/>
          </a:stretch>
        </p:blipFill>
        <p:spPr>
          <a:xfrm>
            <a:off x="4622800" y="1776413"/>
            <a:ext cx="2946400" cy="3419475"/>
          </a:xfrm>
          <a:custGeom>
            <a:gdLst>
              <a:gd fmla="*/ 1473843 w 2947686" name="T0"/>
              <a:gd fmla="*/ 0 h 3419316" name="T1"/>
              <a:gd fmla="*/ 2947686 w 2947686" name="T2"/>
              <a:gd fmla="*/ 736922 h 3419316" name="T3"/>
              <a:gd fmla="*/ 2947686 w 2947686" name="T4"/>
              <a:gd fmla="*/ 2682394 h 3419316" name="T5"/>
              <a:gd fmla="*/ 1473843 w 2947686" name="T6"/>
              <a:gd fmla="*/ 3419316 h 3419316" name="T7"/>
              <a:gd fmla="*/ 0 w 2947686" name="T8"/>
              <a:gd fmla="*/ 2682394 h 3419316" name="T9"/>
              <a:gd fmla="*/ 0 w 2947686" name="T10"/>
              <a:gd fmla="*/ 736922 h 3419316"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419316" w="2947686">
                <a:moveTo>
                  <a:pt x="1473843" y="0"/>
                </a:moveTo>
                <a:lnTo>
                  <a:pt x="2947686" y="736922"/>
                </a:lnTo>
                <a:lnTo>
                  <a:pt x="2947686" y="2682394"/>
                </a:lnTo>
                <a:lnTo>
                  <a:pt x="1473843" y="3419316"/>
                </a:lnTo>
                <a:lnTo>
                  <a:pt x="0" y="2682394"/>
                </a:lnTo>
                <a:lnTo>
                  <a:pt x="0" y="736922"/>
                </a:lnTo>
                <a:lnTo>
                  <a:pt x="1473843" y="0"/>
                </a:lnTo>
                <a:close/>
              </a:path>
            </a:pathLst>
          </a:custGeom>
        </p:spPr>
      </p:pic>
      <p:pic>
        <p:nvPicPr>
          <p:cNvPr id="3" name="图片占位符 2"/>
          <p:cNvPicPr>
            <a:picLocks noChangeAspect="1" noGrp="1"/>
          </p:cNvPicPr>
          <p:nvPr>
            <p:ph idx="12" sz="quarter" type="pic"/>
          </p:nvPr>
        </p:nvPicPr>
        <p:blipFill>
          <a:blip r:embed="rId4">
            <a:extLst>
              <a:ext uri="{28A0092B-C50C-407E-A947-70E740481C1C}">
                <a14:useLocalDpi val="0"/>
              </a:ext>
            </a:extLst>
          </a:blip>
          <a:srcRect b="3551" t="3551"/>
          <a:stretch>
            <a:fillRect/>
          </a:stretch>
        </p:blipFill>
        <p:spPr>
          <a:xfrm>
            <a:off x="8477250" y="2286000"/>
            <a:ext cx="2066925" cy="2398713"/>
          </a:xfrm>
          <a:custGeom>
            <a:gdLst>
              <a:gd fmla="*/ 1034006 w 2068012" name="T0"/>
              <a:gd fmla="*/ 0 h 2398892" name="T1"/>
              <a:gd fmla="*/ 2068012 w 2068012" name="T2"/>
              <a:gd fmla="*/ 517003 h 2398892" name="T3"/>
              <a:gd fmla="*/ 2068012 w 2068012" name="T4"/>
              <a:gd fmla="*/ 1881889 h 2398892" name="T5"/>
              <a:gd fmla="*/ 1034006 w 2068012" name="T6"/>
              <a:gd fmla="*/ 2398892 h 2398892" name="T7"/>
              <a:gd fmla="*/ 0 w 2068012" name="T8"/>
              <a:gd fmla="*/ 1881889 h 2398892" name="T9"/>
              <a:gd fmla="*/ 0 w 2068012" name="T10"/>
              <a:gd fmla="*/ 517003 h 239889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398892" w="2068012">
                <a:moveTo>
                  <a:pt x="1034006" y="0"/>
                </a:moveTo>
                <a:lnTo>
                  <a:pt x="2068012" y="517003"/>
                </a:lnTo>
                <a:lnTo>
                  <a:pt x="2068012" y="1881889"/>
                </a:lnTo>
                <a:lnTo>
                  <a:pt x="1034006" y="2398892"/>
                </a:lnTo>
                <a:lnTo>
                  <a:pt x="0" y="1881889"/>
                </a:lnTo>
                <a:lnTo>
                  <a:pt x="0" y="517003"/>
                </a:lnTo>
                <a:lnTo>
                  <a:pt x="1034006" y="0"/>
                </a:lnTo>
                <a:close/>
              </a:path>
            </a:pathLst>
          </a:custGeom>
        </p:spPr>
      </p:pic>
    </p:spTree>
    <p:extLst>
      <p:ext uri="{BB962C8B-B14F-4D97-AF65-F5344CB8AC3E}">
        <p14:creationId val="285785234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11"/>
                                        </p:tgtEl>
                                        <p:attrNameLst>
                                          <p:attrName>style.visibility</p:attrName>
                                        </p:attrNameLst>
                                      </p:cBhvr>
                                      <p:to>
                                        <p:strVal val="visible"/>
                                      </p:to>
                                    </p:set>
                                    <p:animEffect filter="wipe(down)" transition="in">
                                      <p:cBhvr>
                                        <p:cTn dur="500" id="7"/>
                                        <p:tgtEl>
                                          <p:spTgt spid="11"/>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13"/>
                                        </p:tgtEl>
                                        <p:attrNameLst>
                                          <p:attrName>style.visibility</p:attrName>
                                        </p:attrNameLst>
                                      </p:cBhvr>
                                      <p:to>
                                        <p:strVal val="visible"/>
                                      </p:to>
                                    </p:set>
                                    <p:animEffect filter="wipe(down)" transition="in">
                                      <p:cBhvr>
                                        <p:cTn dur="500" id="10"/>
                                        <p:tgtEl>
                                          <p:spTgt spid="13"/>
                                        </p:tgtEl>
                                      </p:cBhvr>
                                    </p:animEffect>
                                  </p:childTnLst>
                                </p:cTn>
                              </p:par>
                              <p:par>
                                <p:cTn fill="hold" grpId="0" id="11" nodeType="withEffect" presetClass="entr" presetID="22" presetSubtype="4">
                                  <p:stCondLst>
                                    <p:cond delay="0"/>
                                  </p:stCondLst>
                                  <p:childTnLst>
                                    <p:set>
                                      <p:cBhvr>
                                        <p:cTn dur="1" fill="hold" id="12">
                                          <p:stCondLst>
                                            <p:cond delay="0"/>
                                          </p:stCondLst>
                                        </p:cTn>
                                        <p:tgtEl>
                                          <p:spTgt spid="14"/>
                                        </p:tgtEl>
                                        <p:attrNameLst>
                                          <p:attrName>style.visibility</p:attrName>
                                        </p:attrNameLst>
                                      </p:cBhvr>
                                      <p:to>
                                        <p:strVal val="visible"/>
                                      </p:to>
                                    </p:set>
                                    <p:animEffect filter="wipe(down)" transition="in">
                                      <p:cBhvr>
                                        <p:cTn dur="500" id="13"/>
                                        <p:tgtEl>
                                          <p:spTgt spid="14"/>
                                        </p:tgtEl>
                                      </p:cBhvr>
                                    </p:animEffect>
                                  </p:childTnLst>
                                </p:cTn>
                              </p:par>
                              <p:par>
                                <p:cTn fill="hold" grpId="0" id="14" nodeType="withEffect" presetClass="entr" presetID="22" presetSubtype="4">
                                  <p:stCondLst>
                                    <p:cond delay="0"/>
                                  </p:stCondLst>
                                  <p:childTnLst>
                                    <p:set>
                                      <p:cBhvr>
                                        <p:cTn dur="1" fill="hold" id="15">
                                          <p:stCondLst>
                                            <p:cond delay="0"/>
                                          </p:stCondLst>
                                        </p:cTn>
                                        <p:tgtEl>
                                          <p:spTgt spid="17"/>
                                        </p:tgtEl>
                                        <p:attrNameLst>
                                          <p:attrName>style.visibility</p:attrName>
                                        </p:attrNameLst>
                                      </p:cBhvr>
                                      <p:to>
                                        <p:strVal val="visible"/>
                                      </p:to>
                                    </p:set>
                                    <p:animEffect filter="wipe(down)" transition="in">
                                      <p:cBhvr>
                                        <p:cTn dur="500" id="16"/>
                                        <p:tgtEl>
                                          <p:spTgt spid="17"/>
                                        </p:tgtEl>
                                      </p:cBhvr>
                                    </p:animEffect>
                                  </p:childTnLst>
                                </p:cTn>
                              </p:par>
                              <p:par>
                                <p:cTn fill="hold" id="17" nodeType="withEffect" presetClass="entr" presetID="22" presetSubtype="4">
                                  <p:stCondLst>
                                    <p:cond delay="0"/>
                                  </p:stCondLst>
                                  <p:childTnLst>
                                    <p:set>
                                      <p:cBhvr>
                                        <p:cTn dur="1" fill="hold" id="18">
                                          <p:stCondLst>
                                            <p:cond delay="0"/>
                                          </p:stCondLst>
                                        </p:cTn>
                                        <p:tgtEl>
                                          <p:spTgt spid="63494"/>
                                        </p:tgtEl>
                                        <p:attrNameLst>
                                          <p:attrName>style.visibility</p:attrName>
                                        </p:attrNameLst>
                                      </p:cBhvr>
                                      <p:to>
                                        <p:strVal val="visible"/>
                                      </p:to>
                                    </p:set>
                                    <p:animEffect filter="wipe(down)" transition="in">
                                      <p:cBhvr>
                                        <p:cTn dur="500" id="19"/>
                                        <p:tgtEl>
                                          <p:spTgt spid="63494"/>
                                        </p:tgtEl>
                                      </p:cBhvr>
                                    </p:animEffect>
                                  </p:childTnLst>
                                </p:cTn>
                              </p:par>
                              <p:par>
                                <p:cTn fill="hold" grpId="0" id="20" nodeType="withEffect" presetClass="entr" presetID="22" presetSubtype="4">
                                  <p:stCondLst>
                                    <p:cond delay="0"/>
                                  </p:stCondLst>
                                  <p:childTnLst>
                                    <p:set>
                                      <p:cBhvr>
                                        <p:cTn dur="1" fill="hold" id="21">
                                          <p:stCondLst>
                                            <p:cond delay="0"/>
                                          </p:stCondLst>
                                        </p:cTn>
                                        <p:tgtEl>
                                          <p:spTgt spid="32"/>
                                        </p:tgtEl>
                                        <p:attrNameLst>
                                          <p:attrName>style.visibility</p:attrName>
                                        </p:attrNameLst>
                                      </p:cBhvr>
                                      <p:to>
                                        <p:strVal val="visible"/>
                                      </p:to>
                                    </p:set>
                                    <p:animEffect filter="wipe(down)" transition="in">
                                      <p:cBhvr>
                                        <p:cTn dur="500" id="22"/>
                                        <p:tgtEl>
                                          <p:spTgt spid="32"/>
                                        </p:tgtEl>
                                      </p:cBhvr>
                                    </p:animEffect>
                                  </p:childTnLst>
                                </p:cTn>
                              </p:par>
                              <p:par>
                                <p:cTn fill="hold" id="23" nodeType="withEffect" presetClass="entr" presetID="22" presetSubtype="4">
                                  <p:stCondLst>
                                    <p:cond delay="0"/>
                                  </p:stCondLst>
                                  <p:childTnLst>
                                    <p:set>
                                      <p:cBhvr>
                                        <p:cTn dur="1" fill="hold" id="24">
                                          <p:stCondLst>
                                            <p:cond delay="0"/>
                                          </p:stCondLst>
                                        </p:cTn>
                                        <p:tgtEl>
                                          <p:spTgt spid="63496"/>
                                        </p:tgtEl>
                                        <p:attrNameLst>
                                          <p:attrName>style.visibility</p:attrName>
                                        </p:attrNameLst>
                                      </p:cBhvr>
                                      <p:to>
                                        <p:strVal val="visible"/>
                                      </p:to>
                                    </p:set>
                                    <p:animEffect filter="wipe(down)" transition="in">
                                      <p:cBhvr>
                                        <p:cTn dur="500" id="25"/>
                                        <p:tgtEl>
                                          <p:spTgt spid="63496"/>
                                        </p:tgtEl>
                                      </p:cBhvr>
                                    </p:animEffect>
                                  </p:childTnLst>
                                </p:cTn>
                              </p:par>
                              <p:par>
                                <p:cTn fill="hold" grpId="0" id="26" nodeType="withEffect" presetClass="entr" presetID="22" presetSubtype="4">
                                  <p:stCondLst>
                                    <p:cond delay="0"/>
                                  </p:stCondLst>
                                  <p:childTnLst>
                                    <p:set>
                                      <p:cBhvr>
                                        <p:cTn dur="1" fill="hold" id="27">
                                          <p:stCondLst>
                                            <p:cond delay="0"/>
                                          </p:stCondLst>
                                        </p:cTn>
                                        <p:tgtEl>
                                          <p:spTgt spid="42"/>
                                        </p:tgtEl>
                                        <p:attrNameLst>
                                          <p:attrName>style.visibility</p:attrName>
                                        </p:attrNameLst>
                                      </p:cBhvr>
                                      <p:to>
                                        <p:strVal val="visible"/>
                                      </p:to>
                                    </p:set>
                                    <p:animEffect filter="wipe(down)" transition="in">
                                      <p:cBhvr>
                                        <p:cTn dur="500" id="28"/>
                                        <p:tgtEl>
                                          <p:spTgt spid="42"/>
                                        </p:tgtEl>
                                      </p:cBhvr>
                                    </p:animEffect>
                                  </p:childTnLst>
                                </p:cTn>
                              </p:par>
                              <p:par>
                                <p:cTn fill="hold" id="29" nodeType="withEffect" presetClass="entr" presetID="22" presetSubtype="4">
                                  <p:stCondLst>
                                    <p:cond delay="0"/>
                                  </p:stCondLst>
                                  <p:childTnLst>
                                    <p:set>
                                      <p:cBhvr>
                                        <p:cTn dur="1" fill="hold" id="30">
                                          <p:stCondLst>
                                            <p:cond delay="0"/>
                                          </p:stCondLst>
                                        </p:cTn>
                                        <p:tgtEl>
                                          <p:spTgt spid="63498"/>
                                        </p:tgtEl>
                                        <p:attrNameLst>
                                          <p:attrName>style.visibility</p:attrName>
                                        </p:attrNameLst>
                                      </p:cBhvr>
                                      <p:to>
                                        <p:strVal val="visible"/>
                                      </p:to>
                                    </p:set>
                                    <p:animEffect filter="wipe(down)" transition="in">
                                      <p:cBhvr>
                                        <p:cTn dur="500" id="31"/>
                                        <p:tgtEl>
                                          <p:spTgt spid="63498"/>
                                        </p:tgtEl>
                                      </p:cBhvr>
                                    </p:animEffect>
                                  </p:childTnLst>
                                </p:cTn>
                              </p:par>
                              <p:par>
                                <p:cTn fill="hold" id="32" nodeType="withEffect" presetClass="entr" presetID="22" presetSubtype="4">
                                  <p:stCondLst>
                                    <p:cond delay="0"/>
                                  </p:stCondLst>
                                  <p:childTnLst>
                                    <p:set>
                                      <p:cBhvr>
                                        <p:cTn dur="1" fill="hold" id="33">
                                          <p:stCondLst>
                                            <p:cond delay="0"/>
                                          </p:stCondLst>
                                        </p:cTn>
                                        <p:tgtEl>
                                          <p:spTgt spid="4"/>
                                        </p:tgtEl>
                                        <p:attrNameLst>
                                          <p:attrName>style.visibility</p:attrName>
                                        </p:attrNameLst>
                                      </p:cBhvr>
                                      <p:to>
                                        <p:strVal val="visible"/>
                                      </p:to>
                                    </p:set>
                                    <p:animEffect filter="wipe(down)" transition="in">
                                      <p:cBhvr>
                                        <p:cTn dur="500" id="34"/>
                                        <p:tgtEl>
                                          <p:spTgt spid="4"/>
                                        </p:tgtEl>
                                      </p:cBhvr>
                                    </p:animEffect>
                                  </p:childTnLst>
                                </p:cTn>
                              </p:par>
                              <p:par>
                                <p:cTn fill="hold" id="35" nodeType="withEffect" presetClass="entr" presetID="22" presetSubtype="4">
                                  <p:stCondLst>
                                    <p:cond delay="0"/>
                                  </p:stCondLst>
                                  <p:childTnLst>
                                    <p:set>
                                      <p:cBhvr>
                                        <p:cTn dur="1" fill="hold" id="36">
                                          <p:stCondLst>
                                            <p:cond delay="0"/>
                                          </p:stCondLst>
                                        </p:cTn>
                                        <p:tgtEl>
                                          <p:spTgt spid="2"/>
                                        </p:tgtEl>
                                        <p:attrNameLst>
                                          <p:attrName>style.visibility</p:attrName>
                                        </p:attrNameLst>
                                      </p:cBhvr>
                                      <p:to>
                                        <p:strVal val="visible"/>
                                      </p:to>
                                    </p:set>
                                    <p:animEffect filter="wipe(down)" transition="in">
                                      <p:cBhvr>
                                        <p:cTn dur="500" id="37"/>
                                        <p:tgtEl>
                                          <p:spTgt spid="2"/>
                                        </p:tgtEl>
                                      </p:cBhvr>
                                    </p:animEffect>
                                  </p:childTnLst>
                                </p:cTn>
                              </p:par>
                              <p:par>
                                <p:cTn fill="hold" id="38" nodeType="withEffect" presetClass="entr" presetID="22" presetSubtype="4">
                                  <p:stCondLst>
                                    <p:cond delay="0"/>
                                  </p:stCondLst>
                                  <p:childTnLst>
                                    <p:set>
                                      <p:cBhvr>
                                        <p:cTn dur="1" fill="hold" id="39">
                                          <p:stCondLst>
                                            <p:cond delay="0"/>
                                          </p:stCondLst>
                                        </p:cTn>
                                        <p:tgtEl>
                                          <p:spTgt spid="3"/>
                                        </p:tgtEl>
                                        <p:attrNameLst>
                                          <p:attrName>style.visibility</p:attrName>
                                        </p:attrNameLst>
                                      </p:cBhvr>
                                      <p:to>
                                        <p:strVal val="visible"/>
                                      </p:to>
                                    </p:set>
                                    <p:animEffect filter="wipe(down)" transition="in">
                                      <p:cBhvr>
                                        <p:cTn dur="500" id="40"/>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3"/>
      <p:bldP grpId="0" spid="14"/>
      <p:bldP grpId="0" spid="17"/>
      <p:bldP grpId="0" spid="32"/>
      <p:bldP grpId="0" spid="42"/>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占位符 1"/>
          <p:cNvPicPr>
            <a:picLocks noChangeAspect="1" noGrp="1"/>
          </p:cNvPicPr>
          <p:nvPr>
            <p:ph idx="10" sz="quarter" type="pic"/>
          </p:nvPr>
        </p:nvPicPr>
        <p:blipFill>
          <a:blip r:embed="rId2">
            <a:extLst>
              <a:ext uri="{28A0092B-C50C-407E-A947-70E740481C1C}">
                <a14:useLocalDpi val="0"/>
              </a:ext>
            </a:extLst>
          </a:blip>
          <a:srcRect b="12864" t="12864"/>
          <a:stretch>
            <a:fillRect/>
          </a:stretch>
        </p:blipFill>
        <p:spPr>
          <a:xfrm>
            <a:off x="1100138" y="0"/>
            <a:ext cx="7391400" cy="6858000"/>
          </a:xfrm>
          <a:custGeom>
            <a:gdLst>
              <a:gd fmla="*/ 3723825 w 7391400" name="T0"/>
              <a:gd fmla="*/ 0 h 6858000" name="T1"/>
              <a:gd fmla="*/ 7391400 w 7391400" name="T2"/>
              <a:gd fmla="*/ 0 h 6858000" name="T3"/>
              <a:gd fmla="*/ 3667575 w 7391400" name="T4"/>
              <a:gd fmla="*/ 6858000 h 6858000" name="T5"/>
              <a:gd fmla="*/ 0 w 7391400" name="T6"/>
              <a:gd fmla="*/ 6858000 h 68580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6858000" w="7391400">
                <a:moveTo>
                  <a:pt x="3723825" y="0"/>
                </a:moveTo>
                <a:lnTo>
                  <a:pt x="7391400" y="0"/>
                </a:lnTo>
                <a:lnTo>
                  <a:pt x="3667575" y="6858000"/>
                </a:lnTo>
                <a:lnTo>
                  <a:pt x="0" y="6858000"/>
                </a:lnTo>
                <a:lnTo>
                  <a:pt x="3723825" y="0"/>
                </a:lnTo>
                <a:close/>
              </a:path>
            </a:pathLst>
          </a:custGeom>
        </p:spPr>
      </p:pic>
      <p:sp>
        <p:nvSpPr>
          <p:cNvPr id="7" name="Rectangle 6"/>
          <p:cNvSpPr/>
          <p:nvPr/>
        </p:nvSpPr>
        <p:spPr>
          <a:xfrm>
            <a:off x="1100138" y="1035050"/>
            <a:ext cx="3694112" cy="3695700"/>
          </a:xfrm>
          <a:prstGeom prst="rect">
            <a:avLst/>
          </a:prstGeom>
          <a:noFill/>
          <a:ln w="101600">
            <a:gradFill>
              <a:gsLst>
                <a:gs pos="0">
                  <a:srgbClr val="17C0D4"/>
                </a:gs>
                <a:gs pos="100000">
                  <a:srgbClr val="34569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latin typeface="Arial"/>
              <a:ea typeface="微软雅黑"/>
              <a:sym typeface="Arial"/>
            </a:endParaRPr>
          </a:p>
        </p:txBody>
      </p:sp>
      <p:sp>
        <p:nvSpPr>
          <p:cNvPr id="8" name="TextBox 7"/>
          <p:cNvSpPr txBox="1"/>
          <p:nvPr/>
        </p:nvSpPr>
        <p:spPr>
          <a:xfrm>
            <a:off x="1541463" y="1716593"/>
            <a:ext cx="1808480" cy="579120"/>
          </a:xfrm>
          <a:prstGeom prst="rect">
            <a:avLst/>
          </a:prstGeom>
          <a:noFill/>
        </p:spPr>
        <p:txBody>
          <a:bodyPr wrap="none">
            <a:spAutoFit/>
          </a:bodyPr>
          <a:lstStyle/>
          <a:p>
            <a:pPr eaLnBrk="1" fontAlgn="auto" hangingPunct="1">
              <a:spcBef>
                <a:spcPct val="0"/>
              </a:spcBef>
              <a:spcAft>
                <a:spcPct val="0"/>
              </a:spcAft>
              <a:defRPr/>
            </a:pPr>
            <a:r>
              <a:rPr altLang="en-US" b="1" lang="zh-CN" smtClean="0" sz="3200">
                <a:solidFill>
                  <a:schemeClr val="tx1">
                    <a:lumMod val="75000"/>
                    <a:lumOff val="25000"/>
                  </a:schemeClr>
                </a:solidFill>
                <a:latin typeface="Arial"/>
                <a:ea typeface="微软雅黑"/>
                <a:cs charset="-122" typeface="Microsoft YaHei"/>
                <a:sym typeface="Arial"/>
              </a:rPr>
              <a:t>添加标题</a:t>
            </a:r>
          </a:p>
        </p:txBody>
      </p:sp>
      <p:cxnSp>
        <p:nvCxnSpPr>
          <p:cNvPr id="9" name="Straight Connector 8"/>
          <p:cNvCxnSpPr/>
          <p:nvPr/>
        </p:nvCxnSpPr>
        <p:spPr>
          <a:xfrm>
            <a:off x="1655763" y="2703513"/>
            <a:ext cx="565150" cy="0"/>
          </a:xfrm>
          <a:prstGeom prst="line">
            <a:avLst/>
          </a:prstGeom>
          <a:ln>
            <a:solidFill>
              <a:srgbClr val="2EC4B6"/>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683374" y="2008981"/>
            <a:ext cx="4354513" cy="969264"/>
          </a:xfrm>
          <a:prstGeom prst="rect">
            <a:avLst/>
          </a:prstGeom>
        </p:spPr>
        <p:txBody>
          <a:bodyPr>
            <a:spAutoFit/>
          </a:bodyPr>
          <a:lstStyle/>
          <a:p>
            <a:pPr defTabSz="1219170">
              <a:lnSpc>
                <a:spcPct val="120000"/>
              </a:lnSpc>
              <a:defRPr sz="1800"/>
            </a:pPr>
            <a:r>
              <a:rPr altLang="en-US" lang="zh-CN" sz="1200">
                <a:solidFill>
                  <a:schemeClr val="tx1">
                    <a:lumMod val="50000"/>
                    <a:lumOff val="50000"/>
                  </a:schemeClr>
                </a:solidFill>
                <a:latin typeface="Arial"/>
                <a:ea typeface="微软雅黑"/>
                <a:sym typeface="Arial"/>
              </a:rPr>
              <a:t>此部分内容作为文字排版占位显示（建议使用主题字体）。</a:t>
            </a:r>
            <a:br>
              <a:rPr altLang="en-US" lang="zh-CN" sz="1200">
                <a:solidFill>
                  <a:schemeClr val="tx1">
                    <a:lumMod val="50000"/>
                    <a:lumOff val="50000"/>
                  </a:schemeClr>
                </a:solidFill>
                <a:latin typeface="Arial"/>
                <a:ea typeface="微软雅黑"/>
                <a:sym typeface="Arial"/>
              </a:rPr>
            </a:br>
            <a:r>
              <a:rPr altLang="en-US" lang="zh-CN" sz="1200">
                <a:solidFill>
                  <a:schemeClr val="tx1">
                    <a:lumMod val="50000"/>
                    <a:lumOff val="50000"/>
                  </a:schemeClr>
                </a:solidFill>
                <a:latin typeface="Arial"/>
                <a:ea typeface="微软雅黑"/>
                <a:sym typeface="Arial"/>
              </a:rPr>
              <a:t>如需更改请在（设置形状格式）菜单下（文本选项）中调整。此部分内容作为文字排版占位显示（建议使用主题字体）。</a:t>
            </a:r>
            <a:br>
              <a:rPr altLang="en-US" lang="zh-CN" sz="1200">
                <a:solidFill>
                  <a:schemeClr val="tx1">
                    <a:lumMod val="50000"/>
                    <a:lumOff val="50000"/>
                  </a:schemeClr>
                </a:solidFill>
                <a:latin typeface="Arial"/>
                <a:ea typeface="微软雅黑"/>
                <a:sym typeface="Arial"/>
              </a:rPr>
            </a:br>
            <a:r>
              <a:rPr altLang="en-US" lang="zh-CN" sz="1200">
                <a:solidFill>
                  <a:schemeClr val="tx1">
                    <a:lumMod val="50000"/>
                    <a:lumOff val="50000"/>
                  </a:schemeClr>
                </a:solidFill>
                <a:latin typeface="Arial"/>
                <a:ea typeface="微软雅黑"/>
                <a:sym typeface="Arial"/>
              </a:rPr>
              <a:t>如需更改请在（设置形状格式）菜单下（文本选项）中调整。</a:t>
            </a:r>
          </a:p>
        </p:txBody>
      </p:sp>
      <p:grpSp>
        <p:nvGrpSpPr>
          <p:cNvPr id="70661" name="Group 17"/>
          <p:cNvGrpSpPr/>
          <p:nvPr/>
        </p:nvGrpSpPr>
        <p:grpSpPr>
          <a:xfrm>
            <a:off x="7713663" y="3409951"/>
            <a:ext cx="3095625" cy="1439104"/>
            <a:chOff x="5748866" y="4759916"/>
            <a:chExt cx="3096382" cy="1438006"/>
          </a:xfrm>
        </p:grpSpPr>
        <p:sp>
          <p:nvSpPr>
            <p:cNvPr id="19" name="TextBox 18"/>
            <p:cNvSpPr txBox="1"/>
            <p:nvPr/>
          </p:nvSpPr>
          <p:spPr>
            <a:xfrm>
              <a:off x="5748867" y="4759916"/>
              <a:ext cx="794262" cy="456851"/>
            </a:xfrm>
            <a:prstGeom prst="rect">
              <a:avLst/>
            </a:prstGeom>
            <a:noFill/>
          </p:spPr>
          <p:txBody>
            <a:bodyPr wrap="none">
              <a:spAutoFit/>
            </a:bodyPr>
            <a:lstStyle/>
            <a:p>
              <a:pPr eaLnBrk="1" fontAlgn="auto" hangingPunct="1">
                <a:spcBef>
                  <a:spcPct val="0"/>
                </a:spcBef>
                <a:spcAft>
                  <a:spcPct val="0"/>
                </a:spcAft>
                <a:defRPr/>
              </a:pPr>
              <a:r>
                <a:rPr b="1" lang="en-US" sz="2400">
                  <a:solidFill>
                    <a:schemeClr val="tx1">
                      <a:lumMod val="75000"/>
                      <a:lumOff val="25000"/>
                    </a:schemeClr>
                  </a:solidFill>
                  <a:latin typeface="Arial"/>
                  <a:ea typeface="微软雅黑"/>
                  <a:cs charset="0" typeface="Roboto"/>
                  <a:sym typeface="Arial"/>
                </a:rPr>
                <a:t>85%</a:t>
              </a:r>
            </a:p>
          </p:txBody>
        </p:sp>
        <p:sp>
          <p:nvSpPr>
            <p:cNvPr id="20" name="Rectangle 19"/>
            <p:cNvSpPr/>
            <p:nvPr/>
          </p:nvSpPr>
          <p:spPr>
            <a:xfrm>
              <a:off x="5748865" y="5219941"/>
              <a:ext cx="3096382" cy="968525"/>
            </a:xfrm>
            <a:prstGeom prst="rect">
              <a:avLst/>
            </a:prstGeom>
          </p:spPr>
          <p:txBody>
            <a:bodyPr>
              <a:spAutoFit/>
            </a:bodyPr>
            <a:lstStyle/>
            <a:p>
              <a:pPr defTabSz="1219170">
                <a:lnSpc>
                  <a:spcPct val="120000"/>
                </a:lnSpc>
                <a:defRPr sz="1800"/>
              </a:pPr>
              <a:r>
                <a:rPr altLang="en-US" lang="zh-CN" sz="1200">
                  <a:solidFill>
                    <a:schemeClr val="tx1">
                      <a:lumMod val="50000"/>
                      <a:lumOff val="50000"/>
                    </a:schemeClr>
                  </a:solidFill>
                  <a:latin typeface="Arial"/>
                  <a:ea typeface="微软雅黑"/>
                  <a:sym typeface="Arial"/>
                </a:rPr>
                <a:t>此部分内容作为文字排版占位显示（建议使用主题字体）。</a:t>
              </a:r>
              <a:br>
                <a:rPr altLang="en-US" lang="zh-CN" sz="1200">
                  <a:solidFill>
                    <a:schemeClr val="tx1">
                      <a:lumMod val="50000"/>
                      <a:lumOff val="50000"/>
                    </a:schemeClr>
                  </a:solidFill>
                  <a:latin typeface="Arial"/>
                  <a:ea typeface="微软雅黑"/>
                  <a:sym typeface="Arial"/>
                </a:rPr>
              </a:br>
              <a:r>
                <a:rPr altLang="en-US" lang="zh-CN" sz="1200">
                  <a:solidFill>
                    <a:schemeClr val="tx1">
                      <a:lumMod val="50000"/>
                      <a:lumOff val="50000"/>
                    </a:schemeClr>
                  </a:solidFill>
                  <a:latin typeface="Arial"/>
                  <a:ea typeface="微软雅黑"/>
                  <a:sym typeface="Arial"/>
                </a:rPr>
                <a:t>如需更改请在（设置形状格式）菜单下（文本选项）中调整。</a:t>
              </a:r>
            </a:p>
          </p:txBody>
        </p:sp>
      </p:grpSp>
      <p:sp>
        <p:nvSpPr>
          <p:cNvPr id="24" name="Cross 23"/>
          <p:cNvSpPr/>
          <p:nvPr/>
        </p:nvSpPr>
        <p:spPr>
          <a:xfrm>
            <a:off x="7615238" y="3346450"/>
            <a:ext cx="195262" cy="195263"/>
          </a:xfrm>
          <a:prstGeom prst="plus">
            <a:avLst>
              <a:gd fmla="val 36980" name="adj"/>
            </a:avLst>
          </a:prstGeom>
          <a:solidFill>
            <a:srgbClr val="2EC4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latin typeface="Arial"/>
              <a:ea typeface="微软雅黑"/>
              <a:sym typeface="Arial"/>
            </a:endParaRPr>
          </a:p>
        </p:txBody>
      </p:sp>
      <p:grpSp>
        <p:nvGrpSpPr>
          <p:cNvPr id="70663" name="Group 25"/>
          <p:cNvGrpSpPr/>
          <p:nvPr/>
        </p:nvGrpSpPr>
        <p:grpSpPr>
          <a:xfrm>
            <a:off x="7713663" y="5003801"/>
            <a:ext cx="3095625" cy="1439104"/>
            <a:chOff x="5748866" y="4759916"/>
            <a:chExt cx="3096382" cy="1438006"/>
          </a:xfrm>
        </p:grpSpPr>
        <p:sp>
          <p:nvSpPr>
            <p:cNvPr id="27" name="TextBox 26"/>
            <p:cNvSpPr txBox="1"/>
            <p:nvPr/>
          </p:nvSpPr>
          <p:spPr>
            <a:xfrm>
              <a:off x="5748867" y="4759916"/>
              <a:ext cx="794262" cy="456851"/>
            </a:xfrm>
            <a:prstGeom prst="rect">
              <a:avLst/>
            </a:prstGeom>
            <a:noFill/>
          </p:spPr>
          <p:txBody>
            <a:bodyPr wrap="none">
              <a:spAutoFit/>
            </a:bodyPr>
            <a:lstStyle/>
            <a:p>
              <a:pPr eaLnBrk="1" fontAlgn="auto" hangingPunct="1">
                <a:spcBef>
                  <a:spcPct val="0"/>
                </a:spcBef>
                <a:spcAft>
                  <a:spcPct val="0"/>
                </a:spcAft>
                <a:defRPr/>
              </a:pPr>
              <a:r>
                <a:rPr b="1" lang="en-US" sz="2400">
                  <a:solidFill>
                    <a:schemeClr val="tx1">
                      <a:lumMod val="75000"/>
                      <a:lumOff val="25000"/>
                    </a:schemeClr>
                  </a:solidFill>
                  <a:latin typeface="Arial"/>
                  <a:ea typeface="微软雅黑"/>
                  <a:cs charset="0" typeface="Roboto"/>
                  <a:sym typeface="Arial"/>
                </a:rPr>
                <a:t>85%</a:t>
              </a:r>
            </a:p>
          </p:txBody>
        </p:sp>
        <p:sp>
          <p:nvSpPr>
            <p:cNvPr id="28" name="Rectangle 27"/>
            <p:cNvSpPr/>
            <p:nvPr/>
          </p:nvSpPr>
          <p:spPr>
            <a:xfrm>
              <a:off x="5748865" y="5219941"/>
              <a:ext cx="3096382" cy="968525"/>
            </a:xfrm>
            <a:prstGeom prst="rect">
              <a:avLst/>
            </a:prstGeom>
          </p:spPr>
          <p:txBody>
            <a:bodyPr>
              <a:spAutoFit/>
            </a:bodyPr>
            <a:lstStyle/>
            <a:p>
              <a:pPr defTabSz="1219170">
                <a:lnSpc>
                  <a:spcPct val="120000"/>
                </a:lnSpc>
                <a:defRPr sz="1800"/>
              </a:pPr>
              <a:r>
                <a:rPr altLang="en-US" lang="zh-CN" sz="1200">
                  <a:solidFill>
                    <a:schemeClr val="tx1">
                      <a:lumMod val="50000"/>
                      <a:lumOff val="50000"/>
                    </a:schemeClr>
                  </a:solidFill>
                  <a:latin typeface="Arial"/>
                  <a:ea typeface="微软雅黑"/>
                  <a:sym typeface="Arial"/>
                </a:rPr>
                <a:t>此部分内容作为文字排版占位显示（建议使用主题字体）。</a:t>
              </a:r>
              <a:br>
                <a:rPr altLang="en-US" lang="zh-CN" sz="1200">
                  <a:solidFill>
                    <a:schemeClr val="tx1">
                      <a:lumMod val="50000"/>
                      <a:lumOff val="50000"/>
                    </a:schemeClr>
                  </a:solidFill>
                  <a:latin typeface="Arial"/>
                  <a:ea typeface="微软雅黑"/>
                  <a:sym typeface="Arial"/>
                </a:rPr>
              </a:br>
              <a:r>
                <a:rPr altLang="en-US" lang="zh-CN" sz="1200">
                  <a:solidFill>
                    <a:schemeClr val="tx1">
                      <a:lumMod val="50000"/>
                      <a:lumOff val="50000"/>
                    </a:schemeClr>
                  </a:solidFill>
                  <a:latin typeface="Arial"/>
                  <a:ea typeface="微软雅黑"/>
                  <a:sym typeface="Arial"/>
                </a:rPr>
                <a:t>如需更改请在（设置形状格式）菜单下（文本选项）中调整。</a:t>
              </a:r>
            </a:p>
          </p:txBody>
        </p:sp>
      </p:grpSp>
      <p:sp>
        <p:nvSpPr>
          <p:cNvPr id="29" name="Cross 28"/>
          <p:cNvSpPr/>
          <p:nvPr/>
        </p:nvSpPr>
        <p:spPr>
          <a:xfrm>
            <a:off x="7615238" y="4940300"/>
            <a:ext cx="195262" cy="195263"/>
          </a:xfrm>
          <a:prstGeom prst="plus">
            <a:avLst>
              <a:gd fmla="val 36980" name="adj"/>
            </a:avLst>
          </a:prstGeom>
          <a:solidFill>
            <a:srgbClr val="2EC4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latin typeface="Arial"/>
              <a:ea typeface="微软雅黑"/>
              <a:sym typeface="Arial"/>
            </a:endParaRPr>
          </a:p>
        </p:txBody>
      </p:sp>
    </p:spTree>
    <p:extLst>
      <p:ext uri="{BB962C8B-B14F-4D97-AF65-F5344CB8AC3E}">
        <p14:creationId val="92824056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ppt_x"/>
                                          </p:val>
                                        </p:tav>
                                        <p:tav tm="100000">
                                          <p:val>
                                            <p:strVal val="#ppt_x"/>
                                          </p:val>
                                        </p:tav>
                                      </p:tavLst>
                                    </p:anim>
                                    <p:anim calcmode="lin" valueType="num">
                                      <p:cBhvr additive="base">
                                        <p:cTn dur="500" fill="hold" id="8"/>
                                        <p:tgtEl>
                                          <p:spTgt spid="7"/>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500" fill="hold" id="11"/>
                                        <p:tgtEl>
                                          <p:spTgt spid="8"/>
                                        </p:tgtEl>
                                        <p:attrNameLst>
                                          <p:attrName>ppt_x</p:attrName>
                                        </p:attrNameLst>
                                      </p:cBhvr>
                                      <p:tavLst>
                                        <p:tav tm="0">
                                          <p:val>
                                            <p:strVal val="#ppt_x"/>
                                          </p:val>
                                        </p:tav>
                                        <p:tav tm="100000">
                                          <p:val>
                                            <p:strVal val="#ppt_x"/>
                                          </p:val>
                                        </p:tav>
                                      </p:tavLst>
                                    </p:anim>
                                    <p:anim calcmode="lin" valueType="num">
                                      <p:cBhvr additive="base">
                                        <p:cTn dur="500" fill="hold" id="12"/>
                                        <p:tgtEl>
                                          <p:spTgt spid="8"/>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0"/>
                                  </p:stCondLst>
                                  <p:childTnLst>
                                    <p:set>
                                      <p:cBhvr>
                                        <p:cTn dur="1" fill="hold" id="14">
                                          <p:stCondLst>
                                            <p:cond delay="0"/>
                                          </p:stCondLst>
                                        </p:cTn>
                                        <p:tgtEl>
                                          <p:spTgt spid="9"/>
                                        </p:tgtEl>
                                        <p:attrNameLst>
                                          <p:attrName>style.visibility</p:attrName>
                                        </p:attrNameLst>
                                      </p:cBhvr>
                                      <p:to>
                                        <p:strVal val="visible"/>
                                      </p:to>
                                    </p:set>
                                    <p:anim calcmode="lin" valueType="num">
                                      <p:cBhvr additive="base">
                                        <p:cTn dur="500" fill="hold" id="15"/>
                                        <p:tgtEl>
                                          <p:spTgt spid="9"/>
                                        </p:tgtEl>
                                        <p:attrNameLst>
                                          <p:attrName>ppt_x</p:attrName>
                                        </p:attrNameLst>
                                      </p:cBhvr>
                                      <p:tavLst>
                                        <p:tav tm="0">
                                          <p:val>
                                            <p:strVal val="#ppt_x"/>
                                          </p:val>
                                        </p:tav>
                                        <p:tav tm="100000">
                                          <p:val>
                                            <p:strVal val="#ppt_x"/>
                                          </p:val>
                                        </p:tav>
                                      </p:tavLst>
                                    </p:anim>
                                    <p:anim calcmode="lin" valueType="num">
                                      <p:cBhvr additive="base">
                                        <p:cTn dur="500" fill="hold" id="16"/>
                                        <p:tgtEl>
                                          <p:spTgt spid="9"/>
                                        </p:tgtEl>
                                        <p:attrNameLst>
                                          <p:attrName>ppt_y</p:attrName>
                                        </p:attrNameLst>
                                      </p:cBhvr>
                                      <p:tavLst>
                                        <p:tav tm="0">
                                          <p:val>
                                            <p:strVal val="1+#ppt_h/2"/>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2" presetSubtype="4">
                                  <p:stCondLst>
                                    <p:cond delay="0"/>
                                  </p:stCondLst>
                                  <p:childTnLst>
                                    <p:set>
                                      <p:cBhvr>
                                        <p:cTn dur="1" fill="hold" id="20">
                                          <p:stCondLst>
                                            <p:cond delay="0"/>
                                          </p:stCondLst>
                                        </p:cTn>
                                        <p:tgtEl>
                                          <p:spTgt spid="10"/>
                                        </p:tgtEl>
                                        <p:attrNameLst>
                                          <p:attrName>style.visibility</p:attrName>
                                        </p:attrNameLst>
                                      </p:cBhvr>
                                      <p:to>
                                        <p:strVal val="visible"/>
                                      </p:to>
                                    </p:set>
                                    <p:anim calcmode="lin" valueType="num">
                                      <p:cBhvr additive="base">
                                        <p:cTn dur="500" fill="hold" id="21"/>
                                        <p:tgtEl>
                                          <p:spTgt spid="10"/>
                                        </p:tgtEl>
                                        <p:attrNameLst>
                                          <p:attrName>ppt_x</p:attrName>
                                        </p:attrNameLst>
                                      </p:cBhvr>
                                      <p:tavLst>
                                        <p:tav tm="0">
                                          <p:val>
                                            <p:strVal val="#ppt_x"/>
                                          </p:val>
                                        </p:tav>
                                        <p:tav tm="100000">
                                          <p:val>
                                            <p:strVal val="#ppt_x"/>
                                          </p:val>
                                        </p:tav>
                                      </p:tavLst>
                                    </p:anim>
                                    <p:anim calcmode="lin" valueType="num">
                                      <p:cBhvr additive="base">
                                        <p:cTn dur="500" fill="hold" id="22"/>
                                        <p:tgtEl>
                                          <p:spTgt spid="10"/>
                                        </p:tgtEl>
                                        <p:attrNameLst>
                                          <p:attrName>ppt_y</p:attrName>
                                        </p:attrNameLst>
                                      </p:cBhvr>
                                      <p:tavLst>
                                        <p:tav tm="0">
                                          <p:val>
                                            <p:strVal val="1+#ppt_h/2"/>
                                          </p:val>
                                        </p:tav>
                                        <p:tav tm="100000">
                                          <p:val>
                                            <p:strVal val="#ppt_y"/>
                                          </p:val>
                                        </p:tav>
                                      </p:tavLst>
                                    </p:anim>
                                  </p:childTnLst>
                                </p:cTn>
                              </p:par>
                              <p:par>
                                <p:cTn fill="hold" id="23" nodeType="withEffect" presetClass="entr" presetID="2" presetSubtype="4">
                                  <p:stCondLst>
                                    <p:cond delay="0"/>
                                  </p:stCondLst>
                                  <p:childTnLst>
                                    <p:set>
                                      <p:cBhvr>
                                        <p:cTn dur="1" fill="hold" id="24">
                                          <p:stCondLst>
                                            <p:cond delay="0"/>
                                          </p:stCondLst>
                                        </p:cTn>
                                        <p:tgtEl>
                                          <p:spTgt spid="70661"/>
                                        </p:tgtEl>
                                        <p:attrNameLst>
                                          <p:attrName>style.visibility</p:attrName>
                                        </p:attrNameLst>
                                      </p:cBhvr>
                                      <p:to>
                                        <p:strVal val="visible"/>
                                      </p:to>
                                    </p:set>
                                    <p:anim calcmode="lin" valueType="num">
                                      <p:cBhvr additive="base">
                                        <p:cTn dur="500" fill="hold" id="25"/>
                                        <p:tgtEl>
                                          <p:spTgt spid="70661"/>
                                        </p:tgtEl>
                                        <p:attrNameLst>
                                          <p:attrName>ppt_x</p:attrName>
                                        </p:attrNameLst>
                                      </p:cBhvr>
                                      <p:tavLst>
                                        <p:tav tm="0">
                                          <p:val>
                                            <p:strVal val="#ppt_x"/>
                                          </p:val>
                                        </p:tav>
                                        <p:tav tm="100000">
                                          <p:val>
                                            <p:strVal val="#ppt_x"/>
                                          </p:val>
                                        </p:tav>
                                      </p:tavLst>
                                    </p:anim>
                                    <p:anim calcmode="lin" valueType="num">
                                      <p:cBhvr additive="base">
                                        <p:cTn dur="500" fill="hold" id="26"/>
                                        <p:tgtEl>
                                          <p:spTgt spid="70661"/>
                                        </p:tgtEl>
                                        <p:attrNameLst>
                                          <p:attrName>ppt_y</p:attrName>
                                        </p:attrNameLst>
                                      </p:cBhvr>
                                      <p:tavLst>
                                        <p:tav tm="0">
                                          <p:val>
                                            <p:strVal val="1+#ppt_h/2"/>
                                          </p:val>
                                        </p:tav>
                                        <p:tav tm="100000">
                                          <p:val>
                                            <p:strVal val="#ppt_y"/>
                                          </p:val>
                                        </p:tav>
                                      </p:tavLst>
                                    </p:anim>
                                  </p:childTnLst>
                                </p:cTn>
                              </p:par>
                              <p:par>
                                <p:cTn fill="hold" grpId="0" id="27" nodeType="withEffect" presetClass="entr" presetID="2" presetSubtype="4">
                                  <p:stCondLst>
                                    <p:cond delay="0"/>
                                  </p:stCondLst>
                                  <p:childTnLst>
                                    <p:set>
                                      <p:cBhvr>
                                        <p:cTn dur="1" fill="hold" id="28">
                                          <p:stCondLst>
                                            <p:cond delay="0"/>
                                          </p:stCondLst>
                                        </p:cTn>
                                        <p:tgtEl>
                                          <p:spTgt spid="24"/>
                                        </p:tgtEl>
                                        <p:attrNameLst>
                                          <p:attrName>style.visibility</p:attrName>
                                        </p:attrNameLst>
                                      </p:cBhvr>
                                      <p:to>
                                        <p:strVal val="visible"/>
                                      </p:to>
                                    </p:set>
                                    <p:anim calcmode="lin" valueType="num">
                                      <p:cBhvr additive="base">
                                        <p:cTn dur="500" fill="hold" id="29"/>
                                        <p:tgtEl>
                                          <p:spTgt spid="24"/>
                                        </p:tgtEl>
                                        <p:attrNameLst>
                                          <p:attrName>ppt_x</p:attrName>
                                        </p:attrNameLst>
                                      </p:cBhvr>
                                      <p:tavLst>
                                        <p:tav tm="0">
                                          <p:val>
                                            <p:strVal val="#ppt_x"/>
                                          </p:val>
                                        </p:tav>
                                        <p:tav tm="100000">
                                          <p:val>
                                            <p:strVal val="#ppt_x"/>
                                          </p:val>
                                        </p:tav>
                                      </p:tavLst>
                                    </p:anim>
                                    <p:anim calcmode="lin" valueType="num">
                                      <p:cBhvr additive="base">
                                        <p:cTn dur="500" fill="hold" id="30"/>
                                        <p:tgtEl>
                                          <p:spTgt spid="24"/>
                                        </p:tgtEl>
                                        <p:attrNameLst>
                                          <p:attrName>ppt_y</p:attrName>
                                        </p:attrNameLst>
                                      </p:cBhvr>
                                      <p:tavLst>
                                        <p:tav tm="0">
                                          <p:val>
                                            <p:strVal val="1+#ppt_h/2"/>
                                          </p:val>
                                        </p:tav>
                                        <p:tav tm="100000">
                                          <p:val>
                                            <p:strVal val="#ppt_y"/>
                                          </p:val>
                                        </p:tav>
                                      </p:tavLst>
                                    </p:anim>
                                  </p:childTnLst>
                                </p:cTn>
                              </p:par>
                              <p:par>
                                <p:cTn fill="hold" id="31" nodeType="withEffect" presetClass="entr" presetID="2" presetSubtype="4">
                                  <p:stCondLst>
                                    <p:cond delay="0"/>
                                  </p:stCondLst>
                                  <p:childTnLst>
                                    <p:set>
                                      <p:cBhvr>
                                        <p:cTn dur="1" fill="hold" id="32">
                                          <p:stCondLst>
                                            <p:cond delay="0"/>
                                          </p:stCondLst>
                                        </p:cTn>
                                        <p:tgtEl>
                                          <p:spTgt spid="70663"/>
                                        </p:tgtEl>
                                        <p:attrNameLst>
                                          <p:attrName>style.visibility</p:attrName>
                                        </p:attrNameLst>
                                      </p:cBhvr>
                                      <p:to>
                                        <p:strVal val="visible"/>
                                      </p:to>
                                    </p:set>
                                    <p:anim calcmode="lin" valueType="num">
                                      <p:cBhvr additive="base">
                                        <p:cTn dur="500" fill="hold" id="33"/>
                                        <p:tgtEl>
                                          <p:spTgt spid="70663"/>
                                        </p:tgtEl>
                                        <p:attrNameLst>
                                          <p:attrName>ppt_x</p:attrName>
                                        </p:attrNameLst>
                                      </p:cBhvr>
                                      <p:tavLst>
                                        <p:tav tm="0">
                                          <p:val>
                                            <p:strVal val="#ppt_x"/>
                                          </p:val>
                                        </p:tav>
                                        <p:tav tm="100000">
                                          <p:val>
                                            <p:strVal val="#ppt_x"/>
                                          </p:val>
                                        </p:tav>
                                      </p:tavLst>
                                    </p:anim>
                                    <p:anim calcmode="lin" valueType="num">
                                      <p:cBhvr additive="base">
                                        <p:cTn dur="500" fill="hold" id="34"/>
                                        <p:tgtEl>
                                          <p:spTgt spid="70663"/>
                                        </p:tgtEl>
                                        <p:attrNameLst>
                                          <p:attrName>ppt_y</p:attrName>
                                        </p:attrNameLst>
                                      </p:cBhvr>
                                      <p:tavLst>
                                        <p:tav tm="0">
                                          <p:val>
                                            <p:strVal val="1+#ppt_h/2"/>
                                          </p:val>
                                        </p:tav>
                                        <p:tav tm="100000">
                                          <p:val>
                                            <p:strVal val="#ppt_y"/>
                                          </p:val>
                                        </p:tav>
                                      </p:tavLst>
                                    </p:anim>
                                  </p:childTnLst>
                                </p:cTn>
                              </p:par>
                              <p:par>
                                <p:cTn fill="hold" grpId="0" id="35" nodeType="withEffect" presetClass="entr" presetID="2" presetSubtype="4">
                                  <p:stCondLst>
                                    <p:cond delay="0"/>
                                  </p:stCondLst>
                                  <p:childTnLst>
                                    <p:set>
                                      <p:cBhvr>
                                        <p:cTn dur="1" fill="hold" id="36">
                                          <p:stCondLst>
                                            <p:cond delay="0"/>
                                          </p:stCondLst>
                                        </p:cTn>
                                        <p:tgtEl>
                                          <p:spTgt spid="29"/>
                                        </p:tgtEl>
                                        <p:attrNameLst>
                                          <p:attrName>style.visibility</p:attrName>
                                        </p:attrNameLst>
                                      </p:cBhvr>
                                      <p:to>
                                        <p:strVal val="visible"/>
                                      </p:to>
                                    </p:set>
                                    <p:anim calcmode="lin" valueType="num">
                                      <p:cBhvr additive="base">
                                        <p:cTn dur="500" fill="hold" id="37"/>
                                        <p:tgtEl>
                                          <p:spTgt spid="29"/>
                                        </p:tgtEl>
                                        <p:attrNameLst>
                                          <p:attrName>ppt_x</p:attrName>
                                        </p:attrNameLst>
                                      </p:cBhvr>
                                      <p:tavLst>
                                        <p:tav tm="0">
                                          <p:val>
                                            <p:strVal val="#ppt_x"/>
                                          </p:val>
                                        </p:tav>
                                        <p:tav tm="100000">
                                          <p:val>
                                            <p:strVal val="#ppt_x"/>
                                          </p:val>
                                        </p:tav>
                                      </p:tavLst>
                                    </p:anim>
                                    <p:anim calcmode="lin" valueType="num">
                                      <p:cBhvr additive="base">
                                        <p:cTn dur="500" fill="hold" id="38"/>
                                        <p:tgtEl>
                                          <p:spTgt spid="29"/>
                                        </p:tgtEl>
                                        <p:attrNameLst>
                                          <p:attrName>ppt_y</p:attrName>
                                        </p:attrNameLst>
                                      </p:cBhvr>
                                      <p:tavLst>
                                        <p:tav tm="0">
                                          <p:val>
                                            <p:strVal val="1+#ppt_h/2"/>
                                          </p:val>
                                        </p:tav>
                                        <p:tav tm="100000">
                                          <p:val>
                                            <p:strVal val="#ppt_y"/>
                                          </p:val>
                                        </p:tav>
                                      </p:tavLst>
                                    </p:anim>
                                  </p:childTnLst>
                                </p:cTn>
                              </p:par>
                            </p:childTnLst>
                          </p:cTn>
                        </p:par>
                      </p:childTnLst>
                    </p:cTn>
                  </p:par>
                  <p:par>
                    <p:cTn fill="hold" id="39" nodeType="clickPar">
                      <p:stCondLst>
                        <p:cond delay="indefinite"/>
                      </p:stCondLst>
                      <p:childTnLst>
                        <p:par>
                          <p:cTn fill="hold" id="40" nodeType="afterGroup">
                            <p:stCondLst>
                              <p:cond delay="0"/>
                            </p:stCondLst>
                            <p:childTnLst>
                              <p:par>
                                <p:cTn fill="hold" id="41" nodeType="clickEffect" presetClass="entr" presetID="2" presetSubtype="4">
                                  <p:stCondLst>
                                    <p:cond delay="0"/>
                                  </p:stCondLst>
                                  <p:childTnLst>
                                    <p:set>
                                      <p:cBhvr>
                                        <p:cTn dur="1" fill="hold" id="42">
                                          <p:stCondLst>
                                            <p:cond delay="0"/>
                                          </p:stCondLst>
                                        </p:cTn>
                                        <p:tgtEl>
                                          <p:spTgt spid="2"/>
                                        </p:tgtEl>
                                        <p:attrNameLst>
                                          <p:attrName>style.visibility</p:attrName>
                                        </p:attrNameLst>
                                      </p:cBhvr>
                                      <p:to>
                                        <p:strVal val="visible"/>
                                      </p:to>
                                    </p:set>
                                    <p:anim calcmode="lin" valueType="num">
                                      <p:cBhvr additive="base">
                                        <p:cTn dur="500" fill="hold" id="43"/>
                                        <p:tgtEl>
                                          <p:spTgt spid="2"/>
                                        </p:tgtEl>
                                        <p:attrNameLst>
                                          <p:attrName>ppt_x</p:attrName>
                                        </p:attrNameLst>
                                      </p:cBhvr>
                                      <p:tavLst>
                                        <p:tav tm="0">
                                          <p:val>
                                            <p:strVal val="#ppt_x"/>
                                          </p:val>
                                        </p:tav>
                                        <p:tav tm="100000">
                                          <p:val>
                                            <p:strVal val="#ppt_x"/>
                                          </p:val>
                                        </p:tav>
                                      </p:tavLst>
                                    </p:anim>
                                    <p:anim calcmode="lin" valueType="num">
                                      <p:cBhvr additive="base">
                                        <p:cTn dur="500" fill="hold" id="44"/>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10"/>
      <p:bldP grpId="0" spid="24"/>
      <p:bldP grpId="0" spid="29"/>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2" name="组合 31"/>
          <p:cNvGrpSpPr/>
          <p:nvPr/>
        </p:nvGrpSpPr>
        <p:grpSpPr>
          <a:xfrm>
            <a:off x="1385458" y="991717"/>
            <a:ext cx="4603751" cy="4389967"/>
            <a:chOff x="1385458" y="991717"/>
            <a:chExt cx="4603751" cy="4389967"/>
          </a:xfrm>
        </p:grpSpPr>
        <p:sp>
          <p:nvSpPr>
            <p:cNvPr id="3" name="Freeform 52">
              <a:extLst>
                <a:ext uri="{FF2B5EF4-FFF2-40B4-BE49-F238E27FC236}">
                  <a16:creationId xmlns:a16="http://schemas.microsoft.com/office/drawing/2014/main" id="{BBB432FE-3DD4-42FD-B57B-52177EB6E467}"/>
                </a:ext>
              </a:extLst>
            </p:cNvPr>
            <p:cNvSpPr/>
            <p:nvPr/>
          </p:nvSpPr>
          <p:spPr bwMode="auto">
            <a:xfrm>
              <a:off x="1385458" y="2090266"/>
              <a:ext cx="2194984" cy="2194984"/>
            </a:xfrm>
            <a:custGeom>
              <a:gdLst>
                <a:gd fmla="*/ 1037 w 1037" name="T0"/>
                <a:gd fmla="*/ 519 h 1037" name="T1"/>
                <a:gd fmla="*/ 518 w 1037" name="T2"/>
                <a:gd fmla="*/ 1037 h 1037" name="T3"/>
                <a:gd fmla="*/ 0 w 1037" name="T4"/>
                <a:gd fmla="*/ 519 h 1037" name="T5"/>
                <a:gd fmla="*/ 518 w 1037" name="T6"/>
                <a:gd fmla="*/ 0 h 1037" name="T7"/>
                <a:gd fmla="*/ 1037 w 1037" name="T8"/>
                <a:gd fmla="*/ 519 h 1037" name="T9"/>
              </a:gdLst>
              <a:cxnLst>
                <a:cxn ang="0">
                  <a:pos x="T0" y="T1"/>
                </a:cxn>
                <a:cxn ang="0">
                  <a:pos x="T2" y="T3"/>
                </a:cxn>
                <a:cxn ang="0">
                  <a:pos x="T4" y="T5"/>
                </a:cxn>
                <a:cxn ang="0">
                  <a:pos x="T6" y="T7"/>
                </a:cxn>
                <a:cxn ang="0">
                  <a:pos x="T8" y="T9"/>
                </a:cxn>
              </a:cxnLst>
              <a:rect b="b" l="0" r="r" t="0"/>
              <a:pathLst>
                <a:path h="1037" w="1037">
                  <a:moveTo>
                    <a:pt x="1037" y="519"/>
                  </a:moveTo>
                  <a:lnTo>
                    <a:pt x="518" y="1037"/>
                  </a:lnTo>
                  <a:lnTo>
                    <a:pt x="0" y="519"/>
                  </a:lnTo>
                  <a:lnTo>
                    <a:pt x="518" y="0"/>
                  </a:lnTo>
                  <a:lnTo>
                    <a:pt x="1037" y="519"/>
                  </a:lnTo>
                  <a:close/>
                </a:path>
              </a:pathLst>
            </a:custGeom>
            <a:gradFill>
              <a:gsLst>
                <a:gs pos="100000">
                  <a:srgbClr val="345692"/>
                </a:gs>
                <a:gs pos="0">
                  <a:srgbClr val="17C0D4"/>
                </a:gs>
              </a:gsLst>
              <a:lin ang="5400000" scaled="1"/>
            </a:gra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4" name="Freeform 54">
              <a:extLst>
                <a:ext uri="{FF2B5EF4-FFF2-40B4-BE49-F238E27FC236}">
                  <a16:creationId xmlns:a16="http://schemas.microsoft.com/office/drawing/2014/main" id="{7100CCB8-E643-48AC-A590-D2F3A6C3BA8D}"/>
                </a:ext>
              </a:extLst>
            </p:cNvPr>
            <p:cNvSpPr/>
            <p:nvPr/>
          </p:nvSpPr>
          <p:spPr bwMode="auto">
            <a:xfrm>
              <a:off x="2481891" y="991717"/>
              <a:ext cx="2194984" cy="2194984"/>
            </a:xfrm>
            <a:custGeom>
              <a:gdLst>
                <a:gd fmla="*/ 1037 w 1037" name="T0"/>
                <a:gd fmla="*/ 519 h 1037" name="T1"/>
                <a:gd fmla="*/ 519 w 1037" name="T2"/>
                <a:gd fmla="*/ 1037 h 1037" name="T3"/>
                <a:gd fmla="*/ 0 w 1037" name="T4"/>
                <a:gd fmla="*/ 519 h 1037" name="T5"/>
                <a:gd fmla="*/ 519 w 1037" name="T6"/>
                <a:gd fmla="*/ 0 h 1037" name="T7"/>
                <a:gd fmla="*/ 1037 w 1037" name="T8"/>
                <a:gd fmla="*/ 519 h 1037" name="T9"/>
              </a:gdLst>
              <a:cxnLst>
                <a:cxn ang="0">
                  <a:pos x="T0" y="T1"/>
                </a:cxn>
                <a:cxn ang="0">
                  <a:pos x="T2" y="T3"/>
                </a:cxn>
                <a:cxn ang="0">
                  <a:pos x="T4" y="T5"/>
                </a:cxn>
                <a:cxn ang="0">
                  <a:pos x="T6" y="T7"/>
                </a:cxn>
                <a:cxn ang="0">
                  <a:pos x="T8" y="T9"/>
                </a:cxn>
              </a:cxnLst>
              <a:rect b="b" l="0" r="r" t="0"/>
              <a:pathLst>
                <a:path h="1037" w="1037">
                  <a:moveTo>
                    <a:pt x="1037" y="519"/>
                  </a:moveTo>
                  <a:lnTo>
                    <a:pt x="519" y="1037"/>
                  </a:lnTo>
                  <a:lnTo>
                    <a:pt x="0" y="519"/>
                  </a:lnTo>
                  <a:lnTo>
                    <a:pt x="519" y="0"/>
                  </a:lnTo>
                  <a:lnTo>
                    <a:pt x="1037" y="519"/>
                  </a:lnTo>
                  <a:close/>
                </a:path>
              </a:pathLst>
            </a:custGeom>
            <a:gradFill>
              <a:gsLst>
                <a:gs pos="0">
                  <a:srgbClr val="345692"/>
                </a:gs>
                <a:gs pos="100000">
                  <a:srgbClr val="17C0D4"/>
                </a:gs>
              </a:gsLst>
              <a:lin ang="5400000" scaled="1"/>
            </a:gra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5" name="Freeform 58">
              <a:extLst>
                <a:ext uri="{FF2B5EF4-FFF2-40B4-BE49-F238E27FC236}">
                  <a16:creationId xmlns:a16="http://schemas.microsoft.com/office/drawing/2014/main" id="{6F725922-1C40-4565-8C67-6F0B6D517D57}"/>
                </a:ext>
              </a:extLst>
            </p:cNvPr>
            <p:cNvSpPr/>
            <p:nvPr/>
          </p:nvSpPr>
          <p:spPr bwMode="auto">
            <a:xfrm>
              <a:off x="2481891" y="3188817"/>
              <a:ext cx="2194984" cy="2192867"/>
            </a:xfrm>
            <a:custGeom>
              <a:gdLst>
                <a:gd fmla="*/ 1037 w 1037" name="T0"/>
                <a:gd fmla="*/ 518 h 1036" name="T1"/>
                <a:gd fmla="*/ 519 w 1037" name="T2"/>
                <a:gd fmla="*/ 1036 h 1036" name="T3"/>
                <a:gd fmla="*/ 0 w 1037" name="T4"/>
                <a:gd fmla="*/ 518 h 1036" name="T5"/>
                <a:gd fmla="*/ 519 w 1037" name="T6"/>
                <a:gd fmla="*/ 0 h 1036" name="T7"/>
                <a:gd fmla="*/ 1037 w 1037" name="T8"/>
                <a:gd fmla="*/ 518 h 1036" name="T9"/>
              </a:gdLst>
              <a:cxnLst>
                <a:cxn ang="0">
                  <a:pos x="T0" y="T1"/>
                </a:cxn>
                <a:cxn ang="0">
                  <a:pos x="T2" y="T3"/>
                </a:cxn>
                <a:cxn ang="0">
                  <a:pos x="T4" y="T5"/>
                </a:cxn>
                <a:cxn ang="0">
                  <a:pos x="T6" y="T7"/>
                </a:cxn>
                <a:cxn ang="0">
                  <a:pos x="T8" y="T9"/>
                </a:cxn>
              </a:cxnLst>
              <a:rect b="b" l="0" r="r" t="0"/>
              <a:pathLst>
                <a:path h="1036" w="1037">
                  <a:moveTo>
                    <a:pt x="1037" y="518"/>
                  </a:moveTo>
                  <a:lnTo>
                    <a:pt x="519" y="1036"/>
                  </a:lnTo>
                  <a:lnTo>
                    <a:pt x="0" y="518"/>
                  </a:lnTo>
                  <a:lnTo>
                    <a:pt x="519" y="0"/>
                  </a:lnTo>
                  <a:lnTo>
                    <a:pt x="1037" y="518"/>
                  </a:lnTo>
                  <a:close/>
                </a:path>
              </a:pathLst>
            </a:custGeom>
            <a:gradFill>
              <a:gsLst>
                <a:gs pos="0">
                  <a:srgbClr val="345692"/>
                </a:gs>
                <a:gs pos="100000">
                  <a:srgbClr val="17C0D4"/>
                </a:gs>
              </a:gsLst>
              <a:lin ang="5400000" scaled="1"/>
            </a:gra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7" name="Freeform 74">
              <a:extLst>
                <a:ext uri="{FF2B5EF4-FFF2-40B4-BE49-F238E27FC236}">
                  <a16:creationId xmlns:a16="http://schemas.microsoft.com/office/drawing/2014/main" id="{F7FBA36E-0343-4A09-BF22-3F8D1D754960}"/>
                </a:ext>
              </a:extLst>
            </p:cNvPr>
            <p:cNvSpPr/>
            <p:nvPr/>
          </p:nvSpPr>
          <p:spPr bwMode="auto">
            <a:xfrm>
              <a:off x="4615492" y="3296767"/>
              <a:ext cx="1373717" cy="1371600"/>
            </a:xfrm>
            <a:custGeom>
              <a:gdLst>
                <a:gd fmla="*/ 649 w 649" name="T0"/>
                <a:gd fmla="*/ 324 h 648" name="T1"/>
                <a:gd fmla="*/ 325 w 649" name="T2"/>
                <a:gd fmla="*/ 648 h 648" name="T3"/>
                <a:gd fmla="*/ 0 w 649" name="T4"/>
                <a:gd fmla="*/ 324 h 648" name="T5"/>
                <a:gd fmla="*/ 325 w 649" name="T6"/>
                <a:gd fmla="*/ 0 h 648" name="T7"/>
                <a:gd fmla="*/ 649 w 649" name="T8"/>
                <a:gd fmla="*/ 324 h 648" name="T9"/>
              </a:gdLst>
              <a:cxnLst>
                <a:cxn ang="0">
                  <a:pos x="T0" y="T1"/>
                </a:cxn>
                <a:cxn ang="0">
                  <a:pos x="T2" y="T3"/>
                </a:cxn>
                <a:cxn ang="0">
                  <a:pos x="T4" y="T5"/>
                </a:cxn>
                <a:cxn ang="0">
                  <a:pos x="T6" y="T7"/>
                </a:cxn>
                <a:cxn ang="0">
                  <a:pos x="T8" y="T9"/>
                </a:cxn>
              </a:cxnLst>
              <a:rect b="b" l="0" r="r" t="0"/>
              <a:pathLst>
                <a:path h="648" w="649">
                  <a:moveTo>
                    <a:pt x="649" y="324"/>
                  </a:moveTo>
                  <a:lnTo>
                    <a:pt x="325" y="648"/>
                  </a:lnTo>
                  <a:lnTo>
                    <a:pt x="0" y="324"/>
                  </a:lnTo>
                  <a:lnTo>
                    <a:pt x="325" y="0"/>
                  </a:lnTo>
                  <a:lnTo>
                    <a:pt x="649" y="324"/>
                  </a:lnTo>
                  <a:close/>
                </a:path>
              </a:pathLst>
            </a:custGeom>
            <a:gradFill>
              <a:gsLst>
                <a:gs pos="100000">
                  <a:srgbClr val="345692"/>
                </a:gs>
                <a:gs pos="0">
                  <a:srgbClr val="17C0D4"/>
                </a:gs>
              </a:gsLst>
              <a:lin ang="5400000" scaled="1"/>
            </a:gra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grpSp>
      <p:grpSp>
        <p:nvGrpSpPr>
          <p:cNvPr id="8" name="Group 10">
            <a:extLst>
              <a:ext uri="{FF2B5EF4-FFF2-40B4-BE49-F238E27FC236}">
                <a16:creationId xmlns:a16="http://schemas.microsoft.com/office/drawing/2014/main" id="{11AFA60D-BC01-4E85-8254-10D930226A9A}"/>
              </a:ext>
            </a:extLst>
          </p:cNvPr>
          <p:cNvGrpSpPr/>
          <p:nvPr/>
        </p:nvGrpSpPr>
        <p:grpSpPr>
          <a:xfrm>
            <a:off x="6324855" y="1604798"/>
            <a:ext cx="4416563" cy="707885"/>
            <a:chOff x="6764723" y="1520469"/>
            <a:chExt cx="4416563" cy="707886"/>
          </a:xfrm>
        </p:grpSpPr>
        <p:sp>
          <p:nvSpPr>
            <p:cNvPr id="9" name="TextBox 11">
              <a:extLst>
                <a:ext uri="{FF2B5EF4-FFF2-40B4-BE49-F238E27FC236}">
                  <a16:creationId xmlns:a16="http://schemas.microsoft.com/office/drawing/2014/main" id="{89F98185-469F-4552-8764-91B05EB8C61E}"/>
                </a:ext>
              </a:extLst>
            </p:cNvPr>
            <p:cNvSpPr txBox="1"/>
            <p:nvPr/>
          </p:nvSpPr>
          <p:spPr>
            <a:xfrm>
              <a:off x="6764723" y="1520469"/>
              <a:ext cx="655949" cy="707886"/>
            </a:xfrm>
            <a:prstGeom prst="rect">
              <a:avLst/>
            </a:prstGeom>
            <a:noFill/>
          </p:spPr>
          <p:txBody>
            <a:bodyPr anchor="ctr" wrap="none">
              <a:normAutofit fontScale="85000" lnSpcReduction="20000"/>
            </a:bodyPr>
            <a:lstStyle/>
            <a:p>
              <a:pPr algn="ctr"/>
              <a:r>
                <a:rPr altLang="zh-CN" lang="en-US" sz="5333">
                  <a:gradFill>
                    <a:gsLst>
                      <a:gs pos="0">
                        <a:srgbClr val="17C0D4"/>
                      </a:gs>
                      <a:gs pos="100000">
                        <a:srgbClr val="345692"/>
                      </a:gs>
                    </a:gsLst>
                    <a:lin ang="10800000" scaled="0"/>
                  </a:gradFill>
                  <a:latin typeface="Arial"/>
                  <a:ea typeface="微软雅黑"/>
                  <a:sym typeface="Arial"/>
                </a:rPr>
                <a:t>01</a:t>
              </a:r>
            </a:p>
          </p:txBody>
        </p:sp>
        <p:grpSp>
          <p:nvGrpSpPr>
            <p:cNvPr id="10" name="Group 12">
              <a:extLst>
                <a:ext uri="{FF2B5EF4-FFF2-40B4-BE49-F238E27FC236}">
                  <a16:creationId xmlns:a16="http://schemas.microsoft.com/office/drawing/2014/main" id="{0DF272F2-A8AC-4F2F-B7E8-F5A627FD13C0}"/>
                </a:ext>
              </a:extLst>
            </p:cNvPr>
            <p:cNvGrpSpPr/>
            <p:nvPr/>
          </p:nvGrpSpPr>
          <p:grpSpPr>
            <a:xfrm>
              <a:off x="7218712" y="1592796"/>
              <a:ext cx="3962574" cy="563232"/>
              <a:chOff x="3943834" y="704409"/>
              <a:chExt cx="3962574" cy="563232"/>
            </a:xfrm>
          </p:grpSpPr>
          <p:sp>
            <p:nvSpPr>
              <p:cNvPr id="11" name="TextBox 13">
                <a:extLst>
                  <a:ext uri="{FF2B5EF4-FFF2-40B4-BE49-F238E27FC236}">
                    <a16:creationId xmlns:a16="http://schemas.microsoft.com/office/drawing/2014/main" id="{7915CBCE-BEAE-4D0D-BDD9-9DB6FD0E05D3}"/>
                  </a:ext>
                </a:extLst>
              </p:cNvPr>
              <p:cNvSpPr txBox="1"/>
              <p:nvPr/>
            </p:nvSpPr>
            <p:spPr>
              <a:xfrm>
                <a:off x="3943834" y="704409"/>
                <a:ext cx="3962574" cy="242864"/>
              </a:xfrm>
              <a:prstGeom prst="rect">
                <a:avLst/>
              </a:prstGeom>
              <a:noFill/>
            </p:spPr>
            <p:txBody>
              <a:bodyPr anchor="b" anchorCtr="0" bIns="0" lIns="480000" rIns="0" tIns="0" wrap="none">
                <a:normAutofit fontScale="85000" lnSpcReduction="20000"/>
              </a:bodyPr>
              <a:lstStyle/>
              <a:p>
                <a:r>
                  <a:rPr altLang="en-US" b="1" lang="zh-CN" smtClean="0" sz="2133">
                    <a:gradFill>
                      <a:gsLst>
                        <a:gs pos="0">
                          <a:srgbClr val="17C0D4"/>
                        </a:gs>
                        <a:gs pos="100000">
                          <a:srgbClr val="345692"/>
                        </a:gs>
                      </a:gsLst>
                      <a:lin ang="10800000" scaled="0"/>
                    </a:gradFill>
                    <a:latin typeface="Arial"/>
                    <a:ea typeface="微软雅黑"/>
                    <a:cs charset="-122" typeface="Microsoft YaHei"/>
                    <a:sym typeface="Arial"/>
                  </a:rPr>
                  <a:t>年度工作概述</a:t>
                </a:r>
              </a:p>
            </p:txBody>
          </p:sp>
          <p:sp>
            <p:nvSpPr>
              <p:cNvPr id="12" name="TextBox 14">
                <a:extLst>
                  <a:ext uri="{FF2B5EF4-FFF2-40B4-BE49-F238E27FC236}">
                    <a16:creationId xmlns:a16="http://schemas.microsoft.com/office/drawing/2014/main" id="{F3B082F5-6EA2-4D68-884D-89C5A8E47BE2}"/>
                  </a:ext>
                </a:extLst>
              </p:cNvPr>
              <p:cNvSpPr txBox="1"/>
              <p:nvPr/>
            </p:nvSpPr>
            <p:spPr>
              <a:xfrm>
                <a:off x="3943834" y="947273"/>
                <a:ext cx="3962574" cy="320368"/>
              </a:xfrm>
              <a:prstGeom prst="rect">
                <a:avLst/>
              </a:prstGeom>
            </p:spPr>
            <p:txBody>
              <a:bodyPr anchor="ctr" anchorCtr="0" bIns="0" lIns="480000" rIns="0" tIns="0" vert="horz" wrap="square">
                <a:normAutofit/>
              </a:bodyPr>
              <a:lstStyle/>
              <a:p>
                <a:pPr algn="l">
                  <a:lnSpc>
                    <a:spcPct val="120000"/>
                  </a:lnSpc>
                </a:pPr>
                <a:r>
                  <a:rPr altLang="en-US" lang="zh-CN" sz="1400">
                    <a:gradFill>
                      <a:gsLst>
                        <a:gs pos="0">
                          <a:srgbClr val="17C0D4"/>
                        </a:gs>
                        <a:gs pos="100000">
                          <a:srgbClr val="345692"/>
                        </a:gs>
                      </a:gsLst>
                      <a:lin ang="10800000" scaled="0"/>
                    </a:gradFill>
                    <a:latin typeface="Arial"/>
                    <a:ea typeface="微软雅黑"/>
                    <a:sym typeface="Arial"/>
                  </a:rPr>
                  <a:t>此部分内容作为文字排版占位显示 （建议使用主题字体）</a:t>
                </a:r>
              </a:p>
            </p:txBody>
          </p:sp>
        </p:grpSp>
      </p:grpSp>
      <p:grpSp>
        <p:nvGrpSpPr>
          <p:cNvPr id="13" name="Group 15">
            <a:extLst>
              <a:ext uri="{FF2B5EF4-FFF2-40B4-BE49-F238E27FC236}">
                <a16:creationId xmlns:a16="http://schemas.microsoft.com/office/drawing/2014/main" id="{2291E895-F83C-41D8-BBF4-7CBEE5762886}"/>
              </a:ext>
            </a:extLst>
          </p:cNvPr>
          <p:cNvGrpSpPr/>
          <p:nvPr/>
        </p:nvGrpSpPr>
        <p:grpSpPr>
          <a:xfrm>
            <a:off x="6324855" y="2562715"/>
            <a:ext cx="4447821" cy="707885"/>
            <a:chOff x="6733465" y="2527404"/>
            <a:chExt cx="4447821" cy="707886"/>
          </a:xfrm>
        </p:grpSpPr>
        <p:sp>
          <p:nvSpPr>
            <p:cNvPr id="14" name="TextBox 16">
              <a:extLst>
                <a:ext uri="{FF2B5EF4-FFF2-40B4-BE49-F238E27FC236}">
                  <a16:creationId xmlns:a16="http://schemas.microsoft.com/office/drawing/2014/main" id="{F82CF11D-DAE8-42E5-925B-D707BB9B75F2}"/>
                </a:ext>
              </a:extLst>
            </p:cNvPr>
            <p:cNvSpPr txBox="1"/>
            <p:nvPr/>
          </p:nvSpPr>
          <p:spPr>
            <a:xfrm>
              <a:off x="6733465" y="2527404"/>
              <a:ext cx="718466" cy="707886"/>
            </a:xfrm>
            <a:prstGeom prst="rect">
              <a:avLst/>
            </a:prstGeom>
            <a:noFill/>
          </p:spPr>
          <p:txBody>
            <a:bodyPr anchor="ctr" wrap="none">
              <a:normAutofit fontScale="85000" lnSpcReduction="20000"/>
            </a:bodyPr>
            <a:lstStyle/>
            <a:p>
              <a:pPr algn="ctr"/>
              <a:r>
                <a:rPr altLang="zh-CN" lang="en-US" sz="5333">
                  <a:gradFill>
                    <a:gsLst>
                      <a:gs pos="0">
                        <a:srgbClr val="17C0D4"/>
                      </a:gs>
                      <a:gs pos="100000">
                        <a:srgbClr val="345692"/>
                      </a:gs>
                    </a:gsLst>
                    <a:lin ang="10800000" scaled="0"/>
                  </a:gradFill>
                  <a:latin typeface="Arial"/>
                  <a:ea typeface="微软雅黑"/>
                  <a:sym typeface="Arial"/>
                </a:rPr>
                <a:t>02</a:t>
              </a:r>
            </a:p>
          </p:txBody>
        </p:sp>
        <p:grpSp>
          <p:nvGrpSpPr>
            <p:cNvPr id="15" name="Group 17">
              <a:extLst>
                <a:ext uri="{FF2B5EF4-FFF2-40B4-BE49-F238E27FC236}">
                  <a16:creationId xmlns:a16="http://schemas.microsoft.com/office/drawing/2014/main" id="{EA0E4FE1-7F49-4F21-8D7F-D951311EF939}"/>
                </a:ext>
              </a:extLst>
            </p:cNvPr>
            <p:cNvGrpSpPr/>
            <p:nvPr/>
          </p:nvGrpSpPr>
          <p:grpSpPr>
            <a:xfrm>
              <a:off x="7218712" y="2599731"/>
              <a:ext cx="3962574" cy="563232"/>
              <a:chOff x="3943834" y="704409"/>
              <a:chExt cx="3962574" cy="563232"/>
            </a:xfrm>
          </p:grpSpPr>
          <p:sp>
            <p:nvSpPr>
              <p:cNvPr id="16" name="TextBox 18">
                <a:extLst>
                  <a:ext uri="{FF2B5EF4-FFF2-40B4-BE49-F238E27FC236}">
                    <a16:creationId xmlns:a16="http://schemas.microsoft.com/office/drawing/2014/main" id="{47AC5478-975B-48F4-B6C6-5D4C53D7347D}"/>
                  </a:ext>
                </a:extLst>
              </p:cNvPr>
              <p:cNvSpPr txBox="1"/>
              <p:nvPr/>
            </p:nvSpPr>
            <p:spPr>
              <a:xfrm>
                <a:off x="3943834" y="704409"/>
                <a:ext cx="3962574" cy="242864"/>
              </a:xfrm>
              <a:prstGeom prst="rect">
                <a:avLst/>
              </a:prstGeom>
              <a:noFill/>
            </p:spPr>
            <p:txBody>
              <a:bodyPr anchor="b" anchorCtr="0" bIns="0" lIns="480000" rIns="0" tIns="0" wrap="none">
                <a:normAutofit fontScale="85000" lnSpcReduction="20000"/>
              </a:bodyPr>
              <a:lstStyle/>
              <a:p>
                <a:r>
                  <a:rPr altLang="en-US" b="1" lang="zh-CN" smtClean="0" sz="2133">
                    <a:gradFill>
                      <a:gsLst>
                        <a:gs pos="0">
                          <a:srgbClr val="17C0D4"/>
                        </a:gs>
                        <a:gs pos="100000">
                          <a:srgbClr val="345692"/>
                        </a:gs>
                      </a:gsLst>
                      <a:lin ang="10800000" scaled="0"/>
                    </a:gradFill>
                    <a:latin typeface="Arial"/>
                    <a:ea typeface="微软雅黑"/>
                    <a:cs charset="-122" typeface="Microsoft YaHei"/>
                    <a:sym typeface="Arial"/>
                  </a:rPr>
                  <a:t>工作完成情况</a:t>
                </a:r>
              </a:p>
            </p:txBody>
          </p:sp>
          <p:sp>
            <p:nvSpPr>
              <p:cNvPr id="17" name="TextBox 19">
                <a:extLst>
                  <a:ext uri="{FF2B5EF4-FFF2-40B4-BE49-F238E27FC236}">
                    <a16:creationId xmlns:a16="http://schemas.microsoft.com/office/drawing/2014/main" id="{C2B49851-D473-4837-9F40-A0C7D02258D1}"/>
                  </a:ext>
                </a:extLst>
              </p:cNvPr>
              <p:cNvSpPr txBox="1"/>
              <p:nvPr/>
            </p:nvSpPr>
            <p:spPr>
              <a:xfrm>
                <a:off x="3943834" y="947273"/>
                <a:ext cx="3962574" cy="320368"/>
              </a:xfrm>
              <a:prstGeom prst="rect">
                <a:avLst/>
              </a:prstGeom>
            </p:spPr>
            <p:txBody>
              <a:bodyPr anchor="ctr" anchorCtr="0" bIns="0" lIns="480000" rIns="0" tIns="0" vert="horz" wrap="square">
                <a:normAutofit/>
              </a:bodyPr>
              <a:lstStyle/>
              <a:p>
                <a:pPr algn="l">
                  <a:lnSpc>
                    <a:spcPct val="120000"/>
                  </a:lnSpc>
                </a:pPr>
                <a:r>
                  <a:rPr altLang="en-US" lang="zh-CN" sz="1400">
                    <a:gradFill>
                      <a:gsLst>
                        <a:gs pos="0">
                          <a:srgbClr val="17C0D4"/>
                        </a:gs>
                        <a:gs pos="100000">
                          <a:srgbClr val="345692"/>
                        </a:gs>
                      </a:gsLst>
                      <a:lin ang="10800000" scaled="0"/>
                    </a:gradFill>
                    <a:latin typeface="Arial"/>
                    <a:ea typeface="微软雅黑"/>
                    <a:sym typeface="Arial"/>
                  </a:rPr>
                  <a:t>此部分内容作为文字排版占位显示 （建议使用主题字体）</a:t>
                </a:r>
              </a:p>
            </p:txBody>
          </p:sp>
        </p:grpSp>
      </p:grpSp>
      <p:grpSp>
        <p:nvGrpSpPr>
          <p:cNvPr id="18" name="Group 20">
            <a:extLst>
              <a:ext uri="{FF2B5EF4-FFF2-40B4-BE49-F238E27FC236}">
                <a16:creationId xmlns:a16="http://schemas.microsoft.com/office/drawing/2014/main" id="{C8735637-61A2-4F64-B785-74684ED6FA7B}"/>
              </a:ext>
            </a:extLst>
          </p:cNvPr>
          <p:cNvGrpSpPr/>
          <p:nvPr/>
        </p:nvGrpSpPr>
        <p:grpSpPr>
          <a:xfrm>
            <a:off x="6324855" y="3415604"/>
            <a:ext cx="4455035" cy="707885"/>
            <a:chOff x="6726251" y="3534339"/>
            <a:chExt cx="4455035" cy="707886"/>
          </a:xfrm>
        </p:grpSpPr>
        <p:sp>
          <p:nvSpPr>
            <p:cNvPr id="19" name="TextBox 21">
              <a:extLst>
                <a:ext uri="{FF2B5EF4-FFF2-40B4-BE49-F238E27FC236}">
                  <a16:creationId xmlns:a16="http://schemas.microsoft.com/office/drawing/2014/main" id="{C9872892-9654-4C02-B261-CD3B7756CD01}"/>
                </a:ext>
              </a:extLst>
            </p:cNvPr>
            <p:cNvSpPr txBox="1"/>
            <p:nvPr/>
          </p:nvSpPr>
          <p:spPr>
            <a:xfrm>
              <a:off x="6726251" y="3534339"/>
              <a:ext cx="732893" cy="707886"/>
            </a:xfrm>
            <a:prstGeom prst="rect">
              <a:avLst/>
            </a:prstGeom>
            <a:noFill/>
          </p:spPr>
          <p:txBody>
            <a:bodyPr anchor="ctr" wrap="none">
              <a:normAutofit fontScale="85000" lnSpcReduction="20000"/>
            </a:bodyPr>
            <a:lstStyle/>
            <a:p>
              <a:pPr algn="ctr"/>
              <a:r>
                <a:rPr altLang="zh-CN" lang="en-US" sz="5333">
                  <a:gradFill>
                    <a:gsLst>
                      <a:gs pos="0">
                        <a:srgbClr val="17C0D4"/>
                      </a:gs>
                      <a:gs pos="100000">
                        <a:srgbClr val="345692"/>
                      </a:gs>
                    </a:gsLst>
                    <a:lin ang="10800000" scaled="0"/>
                  </a:gradFill>
                  <a:latin typeface="Arial"/>
                  <a:ea typeface="微软雅黑"/>
                  <a:sym typeface="Arial"/>
                </a:rPr>
                <a:t>03</a:t>
              </a:r>
            </a:p>
          </p:txBody>
        </p:sp>
        <p:grpSp>
          <p:nvGrpSpPr>
            <p:cNvPr id="20" name="Group 22">
              <a:extLst>
                <a:ext uri="{FF2B5EF4-FFF2-40B4-BE49-F238E27FC236}">
                  <a16:creationId xmlns:a16="http://schemas.microsoft.com/office/drawing/2014/main" id="{C138D52D-0772-41C1-B03D-72DBF7775C75}"/>
                </a:ext>
              </a:extLst>
            </p:cNvPr>
            <p:cNvGrpSpPr/>
            <p:nvPr/>
          </p:nvGrpSpPr>
          <p:grpSpPr>
            <a:xfrm>
              <a:off x="7218712" y="3606666"/>
              <a:ext cx="3962574" cy="563232"/>
              <a:chOff x="3943834" y="704409"/>
              <a:chExt cx="3962574" cy="563232"/>
            </a:xfrm>
          </p:grpSpPr>
          <p:sp>
            <p:nvSpPr>
              <p:cNvPr id="21" name="TextBox 23">
                <a:extLst>
                  <a:ext uri="{FF2B5EF4-FFF2-40B4-BE49-F238E27FC236}">
                    <a16:creationId xmlns:a16="http://schemas.microsoft.com/office/drawing/2014/main" id="{BFF4B94E-04C2-48C8-A0D2-20094B61EA7C}"/>
                  </a:ext>
                </a:extLst>
              </p:cNvPr>
              <p:cNvSpPr txBox="1"/>
              <p:nvPr/>
            </p:nvSpPr>
            <p:spPr>
              <a:xfrm>
                <a:off x="3943834" y="704409"/>
                <a:ext cx="3962574" cy="242864"/>
              </a:xfrm>
              <a:prstGeom prst="rect">
                <a:avLst/>
              </a:prstGeom>
              <a:noFill/>
            </p:spPr>
            <p:txBody>
              <a:bodyPr anchor="b" anchorCtr="0" bIns="0" lIns="480000" rIns="0" tIns="0" wrap="none">
                <a:normAutofit fontScale="85000" lnSpcReduction="20000"/>
              </a:bodyPr>
              <a:lstStyle/>
              <a:p>
                <a:r>
                  <a:rPr altLang="en-US" b="1" lang="zh-CN" smtClean="0" sz="2133">
                    <a:gradFill>
                      <a:gsLst>
                        <a:gs pos="0">
                          <a:srgbClr val="17C0D4"/>
                        </a:gs>
                        <a:gs pos="100000">
                          <a:srgbClr val="345692"/>
                        </a:gs>
                      </a:gsLst>
                      <a:lin ang="10800000" scaled="0"/>
                    </a:gradFill>
                    <a:latin typeface="Arial"/>
                    <a:ea typeface="微软雅黑"/>
                    <a:cs charset="-122" typeface="Microsoft YaHei"/>
                    <a:sym typeface="Arial"/>
                  </a:rPr>
                  <a:t>工作不足之处</a:t>
                </a:r>
              </a:p>
            </p:txBody>
          </p:sp>
          <p:sp>
            <p:nvSpPr>
              <p:cNvPr id="22" name="TextBox 24">
                <a:extLst>
                  <a:ext uri="{FF2B5EF4-FFF2-40B4-BE49-F238E27FC236}">
                    <a16:creationId xmlns:a16="http://schemas.microsoft.com/office/drawing/2014/main" id="{213C2561-3CCC-427A-9299-67E9A6557A3F}"/>
                  </a:ext>
                </a:extLst>
              </p:cNvPr>
              <p:cNvSpPr txBox="1"/>
              <p:nvPr/>
            </p:nvSpPr>
            <p:spPr>
              <a:xfrm>
                <a:off x="3943834" y="947273"/>
                <a:ext cx="3962574" cy="320368"/>
              </a:xfrm>
              <a:prstGeom prst="rect">
                <a:avLst/>
              </a:prstGeom>
            </p:spPr>
            <p:txBody>
              <a:bodyPr anchor="ctr" anchorCtr="0" bIns="0" lIns="480000" rIns="0" tIns="0" vert="horz" wrap="square">
                <a:normAutofit/>
              </a:bodyPr>
              <a:lstStyle/>
              <a:p>
                <a:pPr algn="l">
                  <a:lnSpc>
                    <a:spcPct val="120000"/>
                  </a:lnSpc>
                </a:pPr>
                <a:r>
                  <a:rPr altLang="en-US" lang="zh-CN" sz="1400">
                    <a:gradFill>
                      <a:gsLst>
                        <a:gs pos="0">
                          <a:srgbClr val="17C0D4"/>
                        </a:gs>
                        <a:gs pos="100000">
                          <a:srgbClr val="345692"/>
                        </a:gs>
                      </a:gsLst>
                      <a:lin ang="10800000" scaled="0"/>
                    </a:gradFill>
                    <a:latin typeface="Arial"/>
                    <a:ea typeface="微软雅黑"/>
                    <a:sym typeface="Arial"/>
                  </a:rPr>
                  <a:t>此部分内容作为文字排版占位显示 （建议使用主题字体）</a:t>
                </a:r>
              </a:p>
            </p:txBody>
          </p:sp>
        </p:grpSp>
      </p:grpSp>
      <p:grpSp>
        <p:nvGrpSpPr>
          <p:cNvPr id="23" name="Group 25">
            <a:extLst>
              <a:ext uri="{FF2B5EF4-FFF2-40B4-BE49-F238E27FC236}">
                <a16:creationId xmlns:a16="http://schemas.microsoft.com/office/drawing/2014/main" id="{4EEC79ED-3F5D-44D7-B497-B1FA6DA894CE}"/>
              </a:ext>
            </a:extLst>
          </p:cNvPr>
          <p:cNvGrpSpPr/>
          <p:nvPr/>
        </p:nvGrpSpPr>
        <p:grpSpPr>
          <a:xfrm>
            <a:off x="6325657" y="4268495"/>
            <a:ext cx="4447020" cy="707885"/>
            <a:chOff x="6734266" y="4541274"/>
            <a:chExt cx="4447020" cy="707886"/>
          </a:xfrm>
        </p:grpSpPr>
        <p:sp>
          <p:nvSpPr>
            <p:cNvPr id="24" name="TextBox 26">
              <a:extLst>
                <a:ext uri="{FF2B5EF4-FFF2-40B4-BE49-F238E27FC236}">
                  <a16:creationId xmlns:a16="http://schemas.microsoft.com/office/drawing/2014/main" id="{F72AED1A-ABA2-498E-84CC-1474E7F6C301}"/>
                </a:ext>
              </a:extLst>
            </p:cNvPr>
            <p:cNvSpPr txBox="1"/>
            <p:nvPr/>
          </p:nvSpPr>
          <p:spPr>
            <a:xfrm>
              <a:off x="6734266" y="4541274"/>
              <a:ext cx="716863" cy="707886"/>
            </a:xfrm>
            <a:prstGeom prst="rect">
              <a:avLst/>
            </a:prstGeom>
            <a:noFill/>
          </p:spPr>
          <p:txBody>
            <a:bodyPr anchor="ctr" wrap="none">
              <a:normAutofit fontScale="85000" lnSpcReduction="20000"/>
            </a:bodyPr>
            <a:lstStyle/>
            <a:p>
              <a:pPr algn="ctr"/>
              <a:r>
                <a:rPr altLang="zh-CN" lang="en-US" sz="5333">
                  <a:gradFill>
                    <a:gsLst>
                      <a:gs pos="0">
                        <a:srgbClr val="17C0D4"/>
                      </a:gs>
                      <a:gs pos="100000">
                        <a:srgbClr val="345692"/>
                      </a:gs>
                    </a:gsLst>
                    <a:lin ang="10800000" scaled="0"/>
                  </a:gradFill>
                  <a:latin typeface="Arial"/>
                  <a:ea typeface="微软雅黑"/>
                  <a:sym typeface="Arial"/>
                </a:rPr>
                <a:t>04</a:t>
              </a:r>
            </a:p>
          </p:txBody>
        </p:sp>
        <p:grpSp>
          <p:nvGrpSpPr>
            <p:cNvPr id="25" name="Group 27">
              <a:extLst>
                <a:ext uri="{FF2B5EF4-FFF2-40B4-BE49-F238E27FC236}">
                  <a16:creationId xmlns:a16="http://schemas.microsoft.com/office/drawing/2014/main" id="{36B379CA-6FAF-4E37-8824-3BA9D7127668}"/>
                </a:ext>
              </a:extLst>
            </p:cNvPr>
            <p:cNvGrpSpPr/>
            <p:nvPr/>
          </p:nvGrpSpPr>
          <p:grpSpPr>
            <a:xfrm>
              <a:off x="7218712" y="4613601"/>
              <a:ext cx="3962574" cy="563232"/>
              <a:chOff x="3943834" y="704409"/>
              <a:chExt cx="3962574" cy="563232"/>
            </a:xfrm>
          </p:grpSpPr>
          <p:sp>
            <p:nvSpPr>
              <p:cNvPr id="26" name="TextBox 28">
                <a:extLst>
                  <a:ext uri="{FF2B5EF4-FFF2-40B4-BE49-F238E27FC236}">
                    <a16:creationId xmlns:a16="http://schemas.microsoft.com/office/drawing/2014/main" id="{58FD071D-B87D-4EB4-9436-88449C9B853A}"/>
                  </a:ext>
                </a:extLst>
              </p:cNvPr>
              <p:cNvSpPr txBox="1"/>
              <p:nvPr/>
            </p:nvSpPr>
            <p:spPr>
              <a:xfrm>
                <a:off x="3943834" y="704409"/>
                <a:ext cx="3962574" cy="242864"/>
              </a:xfrm>
              <a:prstGeom prst="rect">
                <a:avLst/>
              </a:prstGeom>
              <a:noFill/>
            </p:spPr>
            <p:txBody>
              <a:bodyPr anchor="b" anchorCtr="0" bIns="0" lIns="480000" rIns="0" tIns="0" wrap="none">
                <a:normAutofit fontScale="85000" lnSpcReduction="20000"/>
              </a:bodyPr>
              <a:lstStyle/>
              <a:p>
                <a:r>
                  <a:rPr altLang="en-US" b="1" lang="zh-CN" sz="2133">
                    <a:gradFill>
                      <a:gsLst>
                        <a:gs pos="0">
                          <a:srgbClr val="17C0D4"/>
                        </a:gs>
                        <a:gs pos="100000">
                          <a:srgbClr val="345692"/>
                        </a:gs>
                      </a:gsLst>
                      <a:lin ang="10800000" scaled="0"/>
                    </a:gradFill>
                    <a:latin typeface="Arial"/>
                    <a:ea typeface="微软雅黑"/>
                    <a:cs charset="-122" typeface="Microsoft YaHei"/>
                    <a:sym typeface="Arial"/>
                  </a:rPr>
                  <a:t>明年工作计划</a:t>
                </a:r>
              </a:p>
            </p:txBody>
          </p:sp>
          <p:sp>
            <p:nvSpPr>
              <p:cNvPr id="27" name="TextBox 29">
                <a:extLst>
                  <a:ext uri="{FF2B5EF4-FFF2-40B4-BE49-F238E27FC236}">
                    <a16:creationId xmlns:a16="http://schemas.microsoft.com/office/drawing/2014/main" id="{B6E8C4FB-E4E8-453D-9B53-1CBE78907736}"/>
                  </a:ext>
                </a:extLst>
              </p:cNvPr>
              <p:cNvSpPr txBox="1"/>
              <p:nvPr/>
            </p:nvSpPr>
            <p:spPr>
              <a:xfrm>
                <a:off x="3943834" y="947273"/>
                <a:ext cx="3962574" cy="320368"/>
              </a:xfrm>
              <a:prstGeom prst="rect">
                <a:avLst/>
              </a:prstGeom>
            </p:spPr>
            <p:txBody>
              <a:bodyPr anchor="ctr" anchorCtr="0" bIns="0" lIns="480000" rIns="0" tIns="0" vert="horz" wrap="square">
                <a:normAutofit/>
              </a:bodyPr>
              <a:lstStyle/>
              <a:p>
                <a:pPr algn="l">
                  <a:lnSpc>
                    <a:spcPct val="120000"/>
                  </a:lnSpc>
                </a:pPr>
                <a:r>
                  <a:rPr altLang="en-US" lang="zh-CN" sz="1400">
                    <a:gradFill>
                      <a:gsLst>
                        <a:gs pos="0">
                          <a:srgbClr val="17C0D4"/>
                        </a:gs>
                        <a:gs pos="100000">
                          <a:srgbClr val="345692"/>
                        </a:gs>
                      </a:gsLst>
                      <a:lin ang="10800000" scaled="0"/>
                    </a:gradFill>
                    <a:latin typeface="Arial"/>
                    <a:ea typeface="微软雅黑"/>
                    <a:sym typeface="Arial"/>
                  </a:rPr>
                  <a:t>此部分内容作为文字排版占位显示 （建议使用主题字体）</a:t>
                </a:r>
              </a:p>
            </p:txBody>
          </p:sp>
        </p:grpSp>
      </p:grpSp>
      <p:sp>
        <p:nvSpPr>
          <p:cNvPr id="6" name="Freeform 73">
            <a:extLst>
              <a:ext uri="{FF2B5EF4-FFF2-40B4-BE49-F238E27FC236}">
                <a16:creationId xmlns:a16="http://schemas.microsoft.com/office/drawing/2014/main" id="{09E69AF2-8C8B-4E01-86A5-13C841D5089A}"/>
              </a:ext>
            </a:extLst>
          </p:cNvPr>
          <p:cNvSpPr/>
          <p:nvPr/>
        </p:nvSpPr>
        <p:spPr bwMode="auto">
          <a:xfrm>
            <a:off x="1967542" y="1578033"/>
            <a:ext cx="3217334" cy="3219451"/>
          </a:xfrm>
          <a:custGeom>
            <a:gdLst>
              <a:gd fmla="*/ 1520 w 1520" name="T0"/>
              <a:gd fmla="*/ 761 h 1521" name="T1"/>
              <a:gd fmla="*/ 760 w 1520" name="T2"/>
              <a:gd fmla="*/ 1521 h 1521" name="T3"/>
              <a:gd fmla="*/ 0 w 1520" name="T4"/>
              <a:gd fmla="*/ 761 h 1521" name="T5"/>
              <a:gd fmla="*/ 760 w 1520" name="T6"/>
              <a:gd fmla="*/ 0 h 1521" name="T7"/>
              <a:gd fmla="*/ 1520 w 1520" name="T8"/>
              <a:gd fmla="*/ 761 h 1521" name="T9"/>
            </a:gdLst>
            <a:cxnLst>
              <a:cxn ang="0">
                <a:pos x="T0" y="T1"/>
              </a:cxn>
              <a:cxn ang="0">
                <a:pos x="T2" y="T3"/>
              </a:cxn>
              <a:cxn ang="0">
                <a:pos x="T4" y="T5"/>
              </a:cxn>
              <a:cxn ang="0">
                <a:pos x="T6" y="T7"/>
              </a:cxn>
              <a:cxn ang="0">
                <a:pos x="T8" y="T9"/>
              </a:cxn>
            </a:cxnLst>
            <a:rect b="b" l="0" r="r" t="0"/>
            <a:pathLst>
              <a:path h="1521" w="1520">
                <a:moveTo>
                  <a:pt x="1520" y="761"/>
                </a:moveTo>
                <a:lnTo>
                  <a:pt x="760" y="1521"/>
                </a:lnTo>
                <a:lnTo>
                  <a:pt x="0" y="761"/>
                </a:lnTo>
                <a:lnTo>
                  <a:pt x="760" y="0"/>
                </a:lnTo>
                <a:lnTo>
                  <a:pt x="1520" y="761"/>
                </a:lnTo>
                <a:close/>
              </a:path>
            </a:pathLst>
          </a:custGeom>
          <a:solidFill>
            <a:srgbClr val="FFFFFF"/>
          </a:solidFill>
          <a:ln>
            <a:noFill/>
          </a:ln>
          <a:effectLst>
            <a:outerShdw algn="tl" blurRad="50800" dir="2700000" dist="38100" rotWithShape="0">
              <a:prstClr val="black">
                <a:alpha val="40000"/>
              </a:prstClr>
            </a:outerShdw>
          </a:effectLst>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grpSp>
        <p:nvGrpSpPr>
          <p:cNvPr id="28" name="组合 27">
            <a:extLst>
              <a:ext uri="{FF2B5EF4-FFF2-40B4-BE49-F238E27FC236}">
                <a16:creationId xmlns:a16="http://schemas.microsoft.com/office/drawing/2014/main" id="{42148F50-8EB9-4D0B-BCDA-792820FCA5C7}"/>
              </a:ext>
            </a:extLst>
          </p:cNvPr>
          <p:cNvGrpSpPr/>
          <p:nvPr/>
        </p:nvGrpSpPr>
        <p:grpSpPr>
          <a:xfrm>
            <a:off x="2667681" y="2705618"/>
            <a:ext cx="1817055" cy="1249690"/>
            <a:chOff x="3896925" y="821617"/>
            <a:chExt cx="1362791" cy="937268"/>
          </a:xfrm>
        </p:grpSpPr>
        <p:sp>
          <p:nvSpPr>
            <p:cNvPr id="29" name="TextBox 7">
              <a:extLst>
                <a:ext uri="{FF2B5EF4-FFF2-40B4-BE49-F238E27FC236}">
                  <a16:creationId xmlns:a16="http://schemas.microsoft.com/office/drawing/2014/main" id="{B5344690-EA46-4279-8869-1E0875E05AFA}"/>
                </a:ext>
              </a:extLst>
            </p:cNvPr>
            <p:cNvSpPr txBox="1"/>
            <p:nvPr/>
          </p:nvSpPr>
          <p:spPr>
            <a:xfrm>
              <a:off x="3896925" y="1374322"/>
              <a:ext cx="1350150" cy="384563"/>
            </a:xfrm>
            <a:prstGeom prst="rect">
              <a:avLst/>
            </a:prstGeom>
            <a:noFill/>
          </p:spPr>
          <p:txBody>
            <a:bodyPr anchor="b" anchorCtr="0" bIns="0" lIns="0" rIns="0" tIns="0" wrap="square">
              <a:normAutofit/>
            </a:bodyPr>
            <a:lstStyle/>
            <a:p>
              <a:pPr algn="ctr"/>
              <a:r>
                <a:rPr altLang="zh-CN" lang="en-US" sz="3200">
                  <a:gradFill>
                    <a:gsLst>
                      <a:gs pos="0">
                        <a:srgbClr val="17C0D4"/>
                      </a:gs>
                      <a:gs pos="100000">
                        <a:srgbClr val="345692"/>
                      </a:gs>
                    </a:gsLst>
                    <a:lin ang="5400000" scaled="1"/>
                  </a:gradFill>
                  <a:latin typeface="Arial"/>
                  <a:ea typeface="微软雅黑"/>
                  <a:sym typeface="Arial"/>
                </a:rPr>
                <a:t>Contents</a:t>
              </a:r>
            </a:p>
          </p:txBody>
        </p:sp>
        <p:sp>
          <p:nvSpPr>
            <p:cNvPr id="30" name="Rectangle 9">
              <a:extLst>
                <a:ext uri="{FF2B5EF4-FFF2-40B4-BE49-F238E27FC236}">
                  <a16:creationId xmlns:a16="http://schemas.microsoft.com/office/drawing/2014/main" id="{C231FF43-A215-43DC-8A7F-4BD0E9251E8C}"/>
                </a:ext>
              </a:extLst>
            </p:cNvPr>
            <p:cNvSpPr/>
            <p:nvPr/>
          </p:nvSpPr>
          <p:spPr>
            <a:xfrm>
              <a:off x="3909566" y="821617"/>
              <a:ext cx="1350150" cy="692498"/>
            </a:xfrm>
            <a:prstGeom prst="rect">
              <a:avLst/>
            </a:prstGeom>
            <a:noFill/>
          </p:spPr>
          <p:txBody>
            <a:bodyPr wrap="square">
              <a:normAutofit/>
            </a:bodyPr>
            <a:lstStyle/>
            <a:p>
              <a:pPr algn="ctr"/>
              <a:r>
                <a:rPr altLang="en-US" b="1" lang="zh-CN" sz="5333">
                  <a:gradFill>
                    <a:gsLst>
                      <a:gs pos="0">
                        <a:srgbClr val="17C0D4"/>
                      </a:gs>
                      <a:gs pos="100000">
                        <a:srgbClr val="345692"/>
                      </a:gs>
                    </a:gsLst>
                    <a:lin ang="5400000" scaled="1"/>
                  </a:gradFill>
                  <a:latin typeface="Arial"/>
                  <a:ea typeface="微软雅黑"/>
                  <a:sym typeface="Arial"/>
                </a:rPr>
                <a:t>目录</a:t>
              </a:r>
            </a:p>
          </p:txBody>
        </p:sp>
      </p:grpSp>
    </p:spTree>
    <p:extLst>
      <p:ext uri="{BB962C8B-B14F-4D97-AF65-F5344CB8AC3E}">
        <p14:creationId val="81997772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4" presetSubtype="10">
                                  <p:stCondLst>
                                    <p:cond delay="0"/>
                                  </p:stCondLst>
                                  <p:childTnLst>
                                    <p:set>
                                      <p:cBhvr>
                                        <p:cTn dur="1" fill="hold" id="6">
                                          <p:stCondLst>
                                            <p:cond delay="0"/>
                                          </p:stCondLst>
                                        </p:cTn>
                                        <p:tgtEl>
                                          <p:spTgt spid="28"/>
                                        </p:tgtEl>
                                        <p:attrNameLst>
                                          <p:attrName>style.visibility</p:attrName>
                                        </p:attrNameLst>
                                      </p:cBhvr>
                                      <p:to>
                                        <p:strVal val="visible"/>
                                      </p:to>
                                    </p:set>
                                    <p:animEffect filter="randombar(horizontal)" transition="in">
                                      <p:cBhvr>
                                        <p:cTn dur="500" id="7"/>
                                        <p:tgtEl>
                                          <p:spTgt spid="28"/>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13"/>
                                        </p:tgtEl>
                                        <p:attrNameLst>
                                          <p:attrName>style.visibility</p:attrName>
                                        </p:attrNameLst>
                                      </p:cBhvr>
                                      <p:to>
                                        <p:strVal val="visible"/>
                                      </p:to>
                                    </p:set>
                                    <p:animEffect filter="fade" transition="in">
                                      <p:cBhvr>
                                        <p:cTn dur="1000" id="11"/>
                                        <p:tgtEl>
                                          <p:spTgt spid="13"/>
                                        </p:tgtEl>
                                      </p:cBhvr>
                                    </p:animEffect>
                                    <p:anim calcmode="lin" valueType="num">
                                      <p:cBhvr>
                                        <p:cTn dur="1000" fill="hold" id="12"/>
                                        <p:tgtEl>
                                          <p:spTgt spid="13"/>
                                        </p:tgtEl>
                                        <p:attrNameLst>
                                          <p:attrName>ppt_x</p:attrName>
                                        </p:attrNameLst>
                                      </p:cBhvr>
                                      <p:tavLst>
                                        <p:tav tm="0">
                                          <p:val>
                                            <p:strVal val="#ppt_x"/>
                                          </p:val>
                                        </p:tav>
                                        <p:tav tm="100000">
                                          <p:val>
                                            <p:strVal val="#ppt_x"/>
                                          </p:val>
                                        </p:tav>
                                      </p:tavLst>
                                    </p:anim>
                                    <p:anim calcmode="lin" valueType="num">
                                      <p:cBhvr>
                                        <p:cTn dur="1000" fill="hold" id="13"/>
                                        <p:tgtEl>
                                          <p:spTgt spid="13"/>
                                        </p:tgtEl>
                                        <p:attrNameLst>
                                          <p:attrName>ppt_y</p:attrName>
                                        </p:attrNameLst>
                                      </p:cBhvr>
                                      <p:tavLst>
                                        <p:tav tm="0">
                                          <p:val>
                                            <p:strVal val="#ppt_y+.1"/>
                                          </p:val>
                                        </p:tav>
                                        <p:tav tm="100000">
                                          <p:val>
                                            <p:strVal val="#ppt_y"/>
                                          </p:val>
                                        </p:tav>
                                      </p:tavLst>
                                    </p:anim>
                                  </p:childTnLst>
                                </p:cTn>
                              </p:par>
                              <p:par>
                                <p:cTn fill="hold" id="14" nodeType="withEffect" presetClass="entr" presetID="42" presetSubtype="0">
                                  <p:stCondLst>
                                    <p:cond delay="0"/>
                                  </p:stCondLst>
                                  <p:childTnLst>
                                    <p:set>
                                      <p:cBhvr>
                                        <p:cTn dur="1" fill="hold" id="15">
                                          <p:stCondLst>
                                            <p:cond delay="0"/>
                                          </p:stCondLst>
                                        </p:cTn>
                                        <p:tgtEl>
                                          <p:spTgt spid="8"/>
                                        </p:tgtEl>
                                        <p:attrNameLst>
                                          <p:attrName>style.visibility</p:attrName>
                                        </p:attrNameLst>
                                      </p:cBhvr>
                                      <p:to>
                                        <p:strVal val="visible"/>
                                      </p:to>
                                    </p:set>
                                    <p:animEffect filter="fade" transition="in">
                                      <p:cBhvr>
                                        <p:cTn dur="1000" id="16"/>
                                        <p:tgtEl>
                                          <p:spTgt spid="8"/>
                                        </p:tgtEl>
                                      </p:cBhvr>
                                    </p:animEffect>
                                    <p:anim calcmode="lin" valueType="num">
                                      <p:cBhvr>
                                        <p:cTn dur="1000" fill="hold" id="17"/>
                                        <p:tgtEl>
                                          <p:spTgt spid="8"/>
                                        </p:tgtEl>
                                        <p:attrNameLst>
                                          <p:attrName>ppt_x</p:attrName>
                                        </p:attrNameLst>
                                      </p:cBhvr>
                                      <p:tavLst>
                                        <p:tav tm="0">
                                          <p:val>
                                            <p:strVal val="#ppt_x"/>
                                          </p:val>
                                        </p:tav>
                                        <p:tav tm="100000">
                                          <p:val>
                                            <p:strVal val="#ppt_x"/>
                                          </p:val>
                                        </p:tav>
                                      </p:tavLst>
                                    </p:anim>
                                    <p:anim calcmode="lin" valueType="num">
                                      <p:cBhvr>
                                        <p:cTn dur="1000" fill="hold" id="18"/>
                                        <p:tgtEl>
                                          <p:spTgt spid="8"/>
                                        </p:tgtEl>
                                        <p:attrNameLst>
                                          <p:attrName>ppt_y</p:attrName>
                                        </p:attrNameLst>
                                      </p:cBhvr>
                                      <p:tavLst>
                                        <p:tav tm="0">
                                          <p:val>
                                            <p:strVal val="#ppt_y+.1"/>
                                          </p:val>
                                        </p:tav>
                                        <p:tav tm="100000">
                                          <p:val>
                                            <p:strVal val="#ppt_y"/>
                                          </p:val>
                                        </p:tav>
                                      </p:tavLst>
                                    </p:anim>
                                  </p:childTnLst>
                                </p:cTn>
                              </p:par>
                              <p:par>
                                <p:cTn fill="hold" id="19" nodeType="withEffect" presetClass="entr" presetID="42" presetSubtype="0">
                                  <p:stCondLst>
                                    <p:cond delay="0"/>
                                  </p:stCondLst>
                                  <p:childTnLst>
                                    <p:set>
                                      <p:cBhvr>
                                        <p:cTn dur="1" fill="hold" id="20">
                                          <p:stCondLst>
                                            <p:cond delay="0"/>
                                          </p:stCondLst>
                                        </p:cTn>
                                        <p:tgtEl>
                                          <p:spTgt spid="18"/>
                                        </p:tgtEl>
                                        <p:attrNameLst>
                                          <p:attrName>style.visibility</p:attrName>
                                        </p:attrNameLst>
                                      </p:cBhvr>
                                      <p:to>
                                        <p:strVal val="visible"/>
                                      </p:to>
                                    </p:set>
                                    <p:animEffect filter="fade" transition="in">
                                      <p:cBhvr>
                                        <p:cTn dur="1000" id="21"/>
                                        <p:tgtEl>
                                          <p:spTgt spid="18"/>
                                        </p:tgtEl>
                                      </p:cBhvr>
                                    </p:animEffect>
                                    <p:anim calcmode="lin" valueType="num">
                                      <p:cBhvr>
                                        <p:cTn dur="1000" fill="hold" id="22"/>
                                        <p:tgtEl>
                                          <p:spTgt spid="18"/>
                                        </p:tgtEl>
                                        <p:attrNameLst>
                                          <p:attrName>ppt_x</p:attrName>
                                        </p:attrNameLst>
                                      </p:cBhvr>
                                      <p:tavLst>
                                        <p:tav tm="0">
                                          <p:val>
                                            <p:strVal val="#ppt_x"/>
                                          </p:val>
                                        </p:tav>
                                        <p:tav tm="100000">
                                          <p:val>
                                            <p:strVal val="#ppt_x"/>
                                          </p:val>
                                        </p:tav>
                                      </p:tavLst>
                                    </p:anim>
                                    <p:anim calcmode="lin" valueType="num">
                                      <p:cBhvr>
                                        <p:cTn dur="1000" fill="hold" id="23"/>
                                        <p:tgtEl>
                                          <p:spTgt spid="18"/>
                                        </p:tgtEl>
                                        <p:attrNameLst>
                                          <p:attrName>ppt_y</p:attrName>
                                        </p:attrNameLst>
                                      </p:cBhvr>
                                      <p:tavLst>
                                        <p:tav tm="0">
                                          <p:val>
                                            <p:strVal val="#ppt_y+.1"/>
                                          </p:val>
                                        </p:tav>
                                        <p:tav tm="100000">
                                          <p:val>
                                            <p:strVal val="#ppt_y"/>
                                          </p:val>
                                        </p:tav>
                                      </p:tavLst>
                                    </p:anim>
                                  </p:childTnLst>
                                </p:cTn>
                              </p:par>
                              <p:par>
                                <p:cTn fill="hold" id="24" nodeType="withEffect" presetClass="entr" presetID="42" presetSubtype="0">
                                  <p:stCondLst>
                                    <p:cond delay="0"/>
                                  </p:stCondLst>
                                  <p:childTnLst>
                                    <p:set>
                                      <p:cBhvr>
                                        <p:cTn dur="1" fill="hold" id="25">
                                          <p:stCondLst>
                                            <p:cond delay="0"/>
                                          </p:stCondLst>
                                        </p:cTn>
                                        <p:tgtEl>
                                          <p:spTgt spid="23"/>
                                        </p:tgtEl>
                                        <p:attrNameLst>
                                          <p:attrName>style.visibility</p:attrName>
                                        </p:attrNameLst>
                                      </p:cBhvr>
                                      <p:to>
                                        <p:strVal val="visible"/>
                                      </p:to>
                                    </p:set>
                                    <p:animEffect filter="fade" transition="in">
                                      <p:cBhvr>
                                        <p:cTn dur="1000" id="26"/>
                                        <p:tgtEl>
                                          <p:spTgt spid="23"/>
                                        </p:tgtEl>
                                      </p:cBhvr>
                                    </p:animEffect>
                                    <p:anim calcmode="lin" valueType="num">
                                      <p:cBhvr>
                                        <p:cTn dur="1000" fill="hold" id="27"/>
                                        <p:tgtEl>
                                          <p:spTgt spid="23"/>
                                        </p:tgtEl>
                                        <p:attrNameLst>
                                          <p:attrName>ppt_x</p:attrName>
                                        </p:attrNameLst>
                                      </p:cBhvr>
                                      <p:tavLst>
                                        <p:tav tm="0">
                                          <p:val>
                                            <p:strVal val="#ppt_x"/>
                                          </p:val>
                                        </p:tav>
                                        <p:tav tm="100000">
                                          <p:val>
                                            <p:strVal val="#ppt_x"/>
                                          </p:val>
                                        </p:tav>
                                      </p:tavLst>
                                    </p:anim>
                                    <p:anim calcmode="lin" valueType="num">
                                      <p:cBhvr>
                                        <p:cTn dur="1000" fill="hold" id="28"/>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23B19DF5-18D1-4158-A647-8676E76EBA2C}"/>
              </a:ext>
            </a:extLst>
          </p:cNvPr>
          <p:cNvGrpSpPr/>
          <p:nvPr/>
        </p:nvGrpSpPr>
        <p:grpSpPr>
          <a:xfrm>
            <a:off x="6606116" y="2411195"/>
            <a:ext cx="6192760" cy="1340920"/>
            <a:chOff x="4954587" y="1808397"/>
            <a:chExt cx="4644570" cy="1005690"/>
          </a:xfrm>
        </p:grpSpPr>
        <p:sp>
          <p:nvSpPr>
            <p:cNvPr id="3" name="TextBox 71">
              <a:extLst>
                <a:ext uri="{FF2B5EF4-FFF2-40B4-BE49-F238E27FC236}">
                  <a16:creationId xmlns:a16="http://schemas.microsoft.com/office/drawing/2014/main" id="{D43EBF3C-7231-488C-98C5-8AC55BFD663C}"/>
                </a:ext>
              </a:extLst>
            </p:cNvPr>
            <p:cNvSpPr txBox="1"/>
            <p:nvPr/>
          </p:nvSpPr>
          <p:spPr>
            <a:xfrm>
              <a:off x="5275219" y="2301639"/>
              <a:ext cx="2423160" cy="507492"/>
            </a:xfrm>
            <a:prstGeom prst="rect">
              <a:avLst/>
            </a:prstGeom>
            <a:noFill/>
          </p:spPr>
          <p:txBody>
            <a:bodyPr rtlCol="0" wrap="none">
              <a:spAutoFit/>
            </a:bodyPr>
            <a:lstStyle/>
            <a:p>
              <a:pPr algn="r">
                <a:lnSpc>
                  <a:spcPct val="120000"/>
                </a:lnSpc>
              </a:pPr>
              <a:r>
                <a:rPr altLang="en-US" lang="zh-CN" sz="1600">
                  <a:latin typeface="Arial"/>
                  <a:ea typeface="微软雅黑"/>
                  <a:cs typeface="+mn-ea"/>
                  <a:sym typeface="Arial"/>
                </a:rPr>
                <a:t>此部分内容作为文字排版占位显示</a:t>
              </a:r>
              <a:br>
                <a:rPr altLang="en-US" lang="zh-CN" sz="1600">
                  <a:latin typeface="Arial"/>
                  <a:ea typeface="微软雅黑"/>
                  <a:cs typeface="+mn-ea"/>
                  <a:sym typeface="Arial"/>
                </a:rPr>
              </a:br>
              <a:r>
                <a:rPr altLang="en-US" lang="zh-CN" sz="1600">
                  <a:latin typeface="Arial"/>
                  <a:ea typeface="微软雅黑"/>
                  <a:cs typeface="+mn-ea"/>
                  <a:sym typeface="Arial"/>
                </a:rPr>
                <a:t> （建议使用主题字体）</a:t>
              </a:r>
            </a:p>
          </p:txBody>
        </p:sp>
        <p:sp>
          <p:nvSpPr>
            <p:cNvPr id="4" name="矩形 3">
              <a:extLst>
                <a:ext uri="{FF2B5EF4-FFF2-40B4-BE49-F238E27FC236}">
                  <a16:creationId xmlns:a16="http://schemas.microsoft.com/office/drawing/2014/main" id="{9F9A515C-3014-423C-B721-A6D0D594BD5D}"/>
                </a:ext>
              </a:extLst>
            </p:cNvPr>
            <p:cNvSpPr/>
            <p:nvPr/>
          </p:nvSpPr>
          <p:spPr>
            <a:xfrm>
              <a:off x="4954586" y="1808397"/>
              <a:ext cx="4644570" cy="556298"/>
            </a:xfrm>
            <a:prstGeom prst="rect">
              <a:avLst/>
            </a:prstGeom>
          </p:spPr>
          <p:txBody>
            <a:bodyPr wrap="square">
              <a:spAutoFit/>
            </a:bodyPr>
            <a:lstStyle/>
            <a:p>
              <a:pPr>
                <a:defRPr/>
              </a:pPr>
              <a:r>
                <a:rPr altLang="en-US" b="1" lang="zh-CN" smtClean="0" spc="400" sz="4267">
                  <a:solidFill>
                    <a:srgbClr val="333333"/>
                  </a:solidFill>
                  <a:latin typeface="Arial"/>
                  <a:ea typeface="微软雅黑"/>
                  <a:cs typeface="+mn-ea"/>
                  <a:sym typeface="Arial"/>
                </a:rPr>
                <a:t>明年工作计划</a:t>
              </a:r>
            </a:p>
          </p:txBody>
        </p:sp>
      </p:grpSp>
      <p:grpSp>
        <p:nvGrpSpPr>
          <p:cNvPr id="33" name="组合 32">
            <a:extLst>
              <a:ext uri="{FF2B5EF4-FFF2-40B4-BE49-F238E27FC236}">
                <a16:creationId xmlns:a16="http://schemas.microsoft.com/office/drawing/2014/main" id="{BBD0A024-ECDA-4E63-9FF3-CD6B44745F61}"/>
              </a:ext>
            </a:extLst>
          </p:cNvPr>
          <p:cNvGrpSpPr/>
          <p:nvPr/>
        </p:nvGrpSpPr>
        <p:grpSpPr>
          <a:xfrm>
            <a:off x="1102784" y="14818"/>
            <a:ext cx="5198533" cy="6858001"/>
            <a:chOff x="827088" y="11113"/>
            <a:chExt cx="3898900" cy="5143501"/>
          </a:xfrm>
        </p:grpSpPr>
        <p:sp>
          <p:nvSpPr>
            <p:cNvPr id="34" name="AutoShape 50">
              <a:extLst>
                <a:ext uri="{FF2B5EF4-FFF2-40B4-BE49-F238E27FC236}">
                  <a16:creationId xmlns:a16="http://schemas.microsoft.com/office/drawing/2014/main" id="{D1D2C51A-EFE7-4808-AFF5-C4AA80D1BEA9}"/>
                </a:ext>
              </a:extLst>
            </p:cNvPr>
            <p:cNvSpPr>
              <a:spLocks noChangeArrowheads="1" noChangeAspect="1" noTextEdit="1"/>
            </p:cNvSpPr>
            <p:nvPr/>
          </p:nvSpPr>
          <p:spPr bwMode="auto">
            <a:xfrm>
              <a:off x="827088" y="11113"/>
              <a:ext cx="3898900" cy="5143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35" name="Freeform 52">
              <a:extLst>
                <a:ext uri="{FF2B5EF4-FFF2-40B4-BE49-F238E27FC236}">
                  <a16:creationId xmlns:a16="http://schemas.microsoft.com/office/drawing/2014/main" id="{E341BE16-AB7C-4182-AB0B-DF5D3C27AAC4}"/>
                </a:ext>
              </a:extLst>
            </p:cNvPr>
            <p:cNvSpPr/>
            <p:nvPr/>
          </p:nvSpPr>
          <p:spPr bwMode="auto">
            <a:xfrm>
              <a:off x="1055688" y="1230313"/>
              <a:ext cx="1646238" cy="1646238"/>
            </a:xfrm>
            <a:custGeom>
              <a:gdLst>
                <a:gd fmla="*/ 1037 w 1037" name="T0"/>
                <a:gd fmla="*/ 519 h 1037" name="T1"/>
                <a:gd fmla="*/ 518 w 1037" name="T2"/>
                <a:gd fmla="*/ 1037 h 1037" name="T3"/>
                <a:gd fmla="*/ 0 w 1037" name="T4"/>
                <a:gd fmla="*/ 519 h 1037" name="T5"/>
                <a:gd fmla="*/ 518 w 1037" name="T6"/>
                <a:gd fmla="*/ 0 h 1037" name="T7"/>
                <a:gd fmla="*/ 1037 w 1037" name="T8"/>
                <a:gd fmla="*/ 519 h 1037" name="T9"/>
              </a:gdLst>
              <a:cxnLst>
                <a:cxn ang="0">
                  <a:pos x="T0" y="T1"/>
                </a:cxn>
                <a:cxn ang="0">
                  <a:pos x="T2" y="T3"/>
                </a:cxn>
                <a:cxn ang="0">
                  <a:pos x="T4" y="T5"/>
                </a:cxn>
                <a:cxn ang="0">
                  <a:pos x="T6" y="T7"/>
                </a:cxn>
                <a:cxn ang="0">
                  <a:pos x="T8" y="T9"/>
                </a:cxn>
              </a:cxnLst>
              <a:rect b="b" l="0" r="r" t="0"/>
              <a:pathLst>
                <a:path h="1037" w="1037">
                  <a:moveTo>
                    <a:pt x="1037" y="519"/>
                  </a:moveTo>
                  <a:lnTo>
                    <a:pt x="518" y="1037"/>
                  </a:lnTo>
                  <a:lnTo>
                    <a:pt x="0" y="519"/>
                  </a:lnTo>
                  <a:lnTo>
                    <a:pt x="518" y="0"/>
                  </a:lnTo>
                  <a:lnTo>
                    <a:pt x="1037" y="519"/>
                  </a:lnTo>
                  <a:close/>
                </a:path>
              </a:pathLst>
            </a:custGeom>
            <a:gradFill>
              <a:gsLst>
                <a:gs pos="100000">
                  <a:srgbClr val="345692"/>
                </a:gs>
                <a:gs pos="0">
                  <a:srgbClr val="17C0D4"/>
                </a:gs>
              </a:gsLst>
              <a:lin ang="5400000" scaled="1"/>
            </a:gra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36" name="Freeform 53">
              <a:extLst>
                <a:ext uri="{FF2B5EF4-FFF2-40B4-BE49-F238E27FC236}">
                  <a16:creationId xmlns:a16="http://schemas.microsoft.com/office/drawing/2014/main" id="{D85C50D4-8AC6-4359-A769-85F840513799}"/>
                </a:ext>
              </a:extLst>
            </p:cNvPr>
            <p:cNvSpPr/>
            <p:nvPr/>
          </p:nvSpPr>
          <p:spPr bwMode="auto">
            <a:xfrm>
              <a:off x="1055688" y="1230313"/>
              <a:ext cx="1646238" cy="1646238"/>
            </a:xfrm>
            <a:custGeom>
              <a:gdLst>
                <a:gd fmla="*/ 1037 w 1037" name="T0"/>
                <a:gd fmla="*/ 519 h 1037" name="T1"/>
                <a:gd fmla="*/ 518 w 1037" name="T2"/>
                <a:gd fmla="*/ 1037 h 1037" name="T3"/>
                <a:gd fmla="*/ 0 w 1037" name="T4"/>
                <a:gd fmla="*/ 519 h 1037" name="T5"/>
                <a:gd fmla="*/ 518 w 1037" name="T6"/>
                <a:gd fmla="*/ 0 h 1037" name="T7"/>
                <a:gd fmla="*/ 1037 w 1037" name="T8"/>
                <a:gd fmla="*/ 519 h 1037" name="T9"/>
              </a:gdLst>
              <a:cxnLst>
                <a:cxn ang="0">
                  <a:pos x="T0" y="T1"/>
                </a:cxn>
                <a:cxn ang="0">
                  <a:pos x="T2" y="T3"/>
                </a:cxn>
                <a:cxn ang="0">
                  <a:pos x="T4" y="T5"/>
                </a:cxn>
                <a:cxn ang="0">
                  <a:pos x="T6" y="T7"/>
                </a:cxn>
                <a:cxn ang="0">
                  <a:pos x="T8" y="T9"/>
                </a:cxn>
              </a:cxnLst>
              <a:rect b="b" l="0" r="r" t="0"/>
              <a:pathLst>
                <a:path h="1037" w="1037">
                  <a:moveTo>
                    <a:pt x="1037" y="519"/>
                  </a:moveTo>
                  <a:lnTo>
                    <a:pt x="518" y="1037"/>
                  </a:lnTo>
                  <a:lnTo>
                    <a:pt x="0" y="519"/>
                  </a:lnTo>
                  <a:lnTo>
                    <a:pt x="518" y="0"/>
                  </a:lnTo>
                  <a:lnTo>
                    <a:pt x="1037" y="519"/>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37" name="Freeform 54">
              <a:extLst>
                <a:ext uri="{FF2B5EF4-FFF2-40B4-BE49-F238E27FC236}">
                  <a16:creationId xmlns:a16="http://schemas.microsoft.com/office/drawing/2014/main" id="{610CB3EA-0601-4BF4-AD51-8C3884051E17}"/>
                </a:ext>
              </a:extLst>
            </p:cNvPr>
            <p:cNvSpPr/>
            <p:nvPr/>
          </p:nvSpPr>
          <p:spPr bwMode="auto">
            <a:xfrm>
              <a:off x="1878013" y="406401"/>
              <a:ext cx="1646238" cy="1646238"/>
            </a:xfrm>
            <a:custGeom>
              <a:gdLst>
                <a:gd fmla="*/ 1037 w 1037" name="T0"/>
                <a:gd fmla="*/ 519 h 1037" name="T1"/>
                <a:gd fmla="*/ 519 w 1037" name="T2"/>
                <a:gd fmla="*/ 1037 h 1037" name="T3"/>
                <a:gd fmla="*/ 0 w 1037" name="T4"/>
                <a:gd fmla="*/ 519 h 1037" name="T5"/>
                <a:gd fmla="*/ 519 w 1037" name="T6"/>
                <a:gd fmla="*/ 0 h 1037" name="T7"/>
                <a:gd fmla="*/ 1037 w 1037" name="T8"/>
                <a:gd fmla="*/ 519 h 1037" name="T9"/>
              </a:gdLst>
              <a:cxnLst>
                <a:cxn ang="0">
                  <a:pos x="T0" y="T1"/>
                </a:cxn>
                <a:cxn ang="0">
                  <a:pos x="T2" y="T3"/>
                </a:cxn>
                <a:cxn ang="0">
                  <a:pos x="T4" y="T5"/>
                </a:cxn>
                <a:cxn ang="0">
                  <a:pos x="T6" y="T7"/>
                </a:cxn>
                <a:cxn ang="0">
                  <a:pos x="T8" y="T9"/>
                </a:cxn>
              </a:cxnLst>
              <a:rect b="b" l="0" r="r" t="0"/>
              <a:pathLst>
                <a:path h="1037" w="1037">
                  <a:moveTo>
                    <a:pt x="1037" y="519"/>
                  </a:moveTo>
                  <a:lnTo>
                    <a:pt x="519" y="1037"/>
                  </a:lnTo>
                  <a:lnTo>
                    <a:pt x="0" y="519"/>
                  </a:lnTo>
                  <a:lnTo>
                    <a:pt x="519" y="0"/>
                  </a:lnTo>
                  <a:lnTo>
                    <a:pt x="1037" y="519"/>
                  </a:lnTo>
                  <a:close/>
                </a:path>
              </a:pathLst>
            </a:custGeom>
            <a:gradFill>
              <a:gsLst>
                <a:gs pos="100000">
                  <a:srgbClr val="345692"/>
                </a:gs>
                <a:gs pos="0">
                  <a:srgbClr val="17C0D4"/>
                </a:gs>
              </a:gsLst>
              <a:lin ang="5400000" scaled="1"/>
            </a:gra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38" name="Freeform 55">
              <a:extLst>
                <a:ext uri="{FF2B5EF4-FFF2-40B4-BE49-F238E27FC236}">
                  <a16:creationId xmlns:a16="http://schemas.microsoft.com/office/drawing/2014/main" id="{C3602B68-3184-46D5-B898-AAB4504111C4}"/>
                </a:ext>
              </a:extLst>
            </p:cNvPr>
            <p:cNvSpPr/>
            <p:nvPr/>
          </p:nvSpPr>
          <p:spPr bwMode="auto">
            <a:xfrm>
              <a:off x="1878013" y="406401"/>
              <a:ext cx="1646238" cy="1646238"/>
            </a:xfrm>
            <a:custGeom>
              <a:gdLst>
                <a:gd fmla="*/ 1037 w 1037" name="T0"/>
                <a:gd fmla="*/ 519 h 1037" name="T1"/>
                <a:gd fmla="*/ 519 w 1037" name="T2"/>
                <a:gd fmla="*/ 1037 h 1037" name="T3"/>
                <a:gd fmla="*/ 0 w 1037" name="T4"/>
                <a:gd fmla="*/ 519 h 1037" name="T5"/>
                <a:gd fmla="*/ 519 w 1037" name="T6"/>
                <a:gd fmla="*/ 0 h 1037" name="T7"/>
                <a:gd fmla="*/ 1037 w 1037" name="T8"/>
                <a:gd fmla="*/ 519 h 1037" name="T9"/>
              </a:gdLst>
              <a:cxnLst>
                <a:cxn ang="0">
                  <a:pos x="T0" y="T1"/>
                </a:cxn>
                <a:cxn ang="0">
                  <a:pos x="T2" y="T3"/>
                </a:cxn>
                <a:cxn ang="0">
                  <a:pos x="T4" y="T5"/>
                </a:cxn>
                <a:cxn ang="0">
                  <a:pos x="T6" y="T7"/>
                </a:cxn>
                <a:cxn ang="0">
                  <a:pos x="T8" y="T9"/>
                </a:cxn>
              </a:cxnLst>
              <a:rect b="b" l="0" r="r" t="0"/>
              <a:pathLst>
                <a:path h="1037" w="1037">
                  <a:moveTo>
                    <a:pt x="1037" y="519"/>
                  </a:moveTo>
                  <a:lnTo>
                    <a:pt x="519" y="1037"/>
                  </a:lnTo>
                  <a:lnTo>
                    <a:pt x="0" y="519"/>
                  </a:lnTo>
                  <a:lnTo>
                    <a:pt x="519" y="0"/>
                  </a:lnTo>
                  <a:lnTo>
                    <a:pt x="1037" y="519"/>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39" name="Freeform 56">
              <a:extLst>
                <a:ext uri="{FF2B5EF4-FFF2-40B4-BE49-F238E27FC236}">
                  <a16:creationId xmlns:a16="http://schemas.microsoft.com/office/drawing/2014/main" id="{060B66AD-AEC0-4BDD-BC7A-9C44F0265F8C}"/>
                </a:ext>
              </a:extLst>
            </p:cNvPr>
            <p:cNvSpPr/>
            <p:nvPr/>
          </p:nvSpPr>
          <p:spPr bwMode="auto">
            <a:xfrm>
              <a:off x="923926" y="476251"/>
              <a:ext cx="962025" cy="962025"/>
            </a:xfrm>
            <a:custGeom>
              <a:gdLst>
                <a:gd fmla="*/ 606 w 606" name="T0"/>
                <a:gd fmla="*/ 303 h 606" name="T1"/>
                <a:gd fmla="*/ 303 w 606" name="T2"/>
                <a:gd fmla="*/ 606 h 606" name="T3"/>
                <a:gd fmla="*/ 0 w 606" name="T4"/>
                <a:gd fmla="*/ 303 h 606" name="T5"/>
                <a:gd fmla="*/ 303 w 606" name="T6"/>
                <a:gd fmla="*/ 0 h 606" name="T7"/>
                <a:gd fmla="*/ 606 w 606" name="T8"/>
                <a:gd fmla="*/ 303 h 606" name="T9"/>
              </a:gdLst>
              <a:cxnLst>
                <a:cxn ang="0">
                  <a:pos x="T0" y="T1"/>
                </a:cxn>
                <a:cxn ang="0">
                  <a:pos x="T2" y="T3"/>
                </a:cxn>
                <a:cxn ang="0">
                  <a:pos x="T4" y="T5"/>
                </a:cxn>
                <a:cxn ang="0">
                  <a:pos x="T6" y="T7"/>
                </a:cxn>
                <a:cxn ang="0">
                  <a:pos x="T8" y="T9"/>
                </a:cxn>
              </a:cxnLst>
              <a:rect b="b" l="0" r="r" t="0"/>
              <a:pathLst>
                <a:path h="606" w="606">
                  <a:moveTo>
                    <a:pt x="606" y="303"/>
                  </a:moveTo>
                  <a:lnTo>
                    <a:pt x="303" y="606"/>
                  </a:lnTo>
                  <a:lnTo>
                    <a:pt x="0" y="303"/>
                  </a:lnTo>
                  <a:lnTo>
                    <a:pt x="303" y="0"/>
                  </a:lnTo>
                  <a:lnTo>
                    <a:pt x="606" y="303"/>
                  </a:lnTo>
                  <a:close/>
                </a:path>
              </a:pathLst>
            </a:custGeom>
            <a:gradFill>
              <a:gsLst>
                <a:gs pos="100000">
                  <a:srgbClr val="345692"/>
                </a:gs>
                <a:gs pos="0">
                  <a:srgbClr val="17C0D4"/>
                </a:gs>
              </a:gsLst>
              <a:lin ang="5400000" scaled="1"/>
            </a:gra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40" name="Freeform 57">
              <a:extLst>
                <a:ext uri="{FF2B5EF4-FFF2-40B4-BE49-F238E27FC236}">
                  <a16:creationId xmlns:a16="http://schemas.microsoft.com/office/drawing/2014/main" id="{66448DAC-2D0F-46C7-BB2E-5D93FA2A7C14}"/>
                </a:ext>
              </a:extLst>
            </p:cNvPr>
            <p:cNvSpPr/>
            <p:nvPr/>
          </p:nvSpPr>
          <p:spPr bwMode="auto">
            <a:xfrm>
              <a:off x="923926" y="476251"/>
              <a:ext cx="962025" cy="962025"/>
            </a:xfrm>
            <a:custGeom>
              <a:gdLst>
                <a:gd fmla="*/ 606 w 606" name="T0"/>
                <a:gd fmla="*/ 303 h 606" name="T1"/>
                <a:gd fmla="*/ 303 w 606" name="T2"/>
                <a:gd fmla="*/ 606 h 606" name="T3"/>
                <a:gd fmla="*/ 0 w 606" name="T4"/>
                <a:gd fmla="*/ 303 h 606" name="T5"/>
                <a:gd fmla="*/ 303 w 606" name="T6"/>
                <a:gd fmla="*/ 0 h 606" name="T7"/>
                <a:gd fmla="*/ 606 w 606" name="T8"/>
                <a:gd fmla="*/ 303 h 606" name="T9"/>
              </a:gdLst>
              <a:cxnLst>
                <a:cxn ang="0">
                  <a:pos x="T0" y="T1"/>
                </a:cxn>
                <a:cxn ang="0">
                  <a:pos x="T2" y="T3"/>
                </a:cxn>
                <a:cxn ang="0">
                  <a:pos x="T4" y="T5"/>
                </a:cxn>
                <a:cxn ang="0">
                  <a:pos x="T6" y="T7"/>
                </a:cxn>
                <a:cxn ang="0">
                  <a:pos x="T8" y="T9"/>
                </a:cxn>
              </a:cxnLst>
              <a:rect b="b" l="0" r="r" t="0"/>
              <a:pathLst>
                <a:path h="606" w="606">
                  <a:moveTo>
                    <a:pt x="606" y="303"/>
                  </a:moveTo>
                  <a:lnTo>
                    <a:pt x="303" y="606"/>
                  </a:lnTo>
                  <a:lnTo>
                    <a:pt x="0" y="303"/>
                  </a:lnTo>
                  <a:lnTo>
                    <a:pt x="303" y="0"/>
                  </a:lnTo>
                  <a:lnTo>
                    <a:pt x="606" y="303"/>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41" name="Freeform 58">
              <a:extLst>
                <a:ext uri="{FF2B5EF4-FFF2-40B4-BE49-F238E27FC236}">
                  <a16:creationId xmlns:a16="http://schemas.microsoft.com/office/drawing/2014/main" id="{E4F36E64-BDDB-4B71-9AA9-21CCDBB466F5}"/>
                </a:ext>
              </a:extLst>
            </p:cNvPr>
            <p:cNvSpPr/>
            <p:nvPr/>
          </p:nvSpPr>
          <p:spPr bwMode="auto">
            <a:xfrm>
              <a:off x="1878013" y="2054226"/>
              <a:ext cx="1646238" cy="1644650"/>
            </a:xfrm>
            <a:custGeom>
              <a:gdLst>
                <a:gd fmla="*/ 1037 w 1037" name="T0"/>
                <a:gd fmla="*/ 518 h 1036" name="T1"/>
                <a:gd fmla="*/ 519 w 1037" name="T2"/>
                <a:gd fmla="*/ 1036 h 1036" name="T3"/>
                <a:gd fmla="*/ 0 w 1037" name="T4"/>
                <a:gd fmla="*/ 518 h 1036" name="T5"/>
                <a:gd fmla="*/ 519 w 1037" name="T6"/>
                <a:gd fmla="*/ 0 h 1036" name="T7"/>
                <a:gd fmla="*/ 1037 w 1037" name="T8"/>
                <a:gd fmla="*/ 518 h 1036" name="T9"/>
              </a:gdLst>
              <a:cxnLst>
                <a:cxn ang="0">
                  <a:pos x="T0" y="T1"/>
                </a:cxn>
                <a:cxn ang="0">
                  <a:pos x="T2" y="T3"/>
                </a:cxn>
                <a:cxn ang="0">
                  <a:pos x="T4" y="T5"/>
                </a:cxn>
                <a:cxn ang="0">
                  <a:pos x="T6" y="T7"/>
                </a:cxn>
                <a:cxn ang="0">
                  <a:pos x="T8" y="T9"/>
                </a:cxn>
              </a:cxnLst>
              <a:rect b="b" l="0" r="r" t="0"/>
              <a:pathLst>
                <a:path h="1036" w="1037">
                  <a:moveTo>
                    <a:pt x="1037" y="518"/>
                  </a:moveTo>
                  <a:lnTo>
                    <a:pt x="519" y="1036"/>
                  </a:lnTo>
                  <a:lnTo>
                    <a:pt x="0" y="518"/>
                  </a:lnTo>
                  <a:lnTo>
                    <a:pt x="519" y="0"/>
                  </a:lnTo>
                  <a:lnTo>
                    <a:pt x="1037" y="518"/>
                  </a:lnTo>
                  <a:close/>
                </a:path>
              </a:pathLst>
            </a:custGeom>
            <a:gradFill>
              <a:gsLst>
                <a:gs pos="100000">
                  <a:srgbClr val="345692"/>
                </a:gs>
                <a:gs pos="0">
                  <a:srgbClr val="17C0D4"/>
                </a:gs>
              </a:gsLst>
              <a:lin ang="5400000" scaled="1"/>
            </a:gra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42" name="Freeform 59">
              <a:extLst>
                <a:ext uri="{FF2B5EF4-FFF2-40B4-BE49-F238E27FC236}">
                  <a16:creationId xmlns:a16="http://schemas.microsoft.com/office/drawing/2014/main" id="{90FA5334-F2F1-428B-8F4F-A36CE4E9B1BA}"/>
                </a:ext>
              </a:extLst>
            </p:cNvPr>
            <p:cNvSpPr/>
            <p:nvPr/>
          </p:nvSpPr>
          <p:spPr bwMode="auto">
            <a:xfrm>
              <a:off x="1878013" y="2054226"/>
              <a:ext cx="1646238" cy="1644650"/>
            </a:xfrm>
            <a:custGeom>
              <a:gdLst>
                <a:gd fmla="*/ 1037 w 1037" name="T0"/>
                <a:gd fmla="*/ 518 h 1036" name="T1"/>
                <a:gd fmla="*/ 519 w 1037" name="T2"/>
                <a:gd fmla="*/ 1036 h 1036" name="T3"/>
                <a:gd fmla="*/ 0 w 1037" name="T4"/>
                <a:gd fmla="*/ 518 h 1036" name="T5"/>
                <a:gd fmla="*/ 519 w 1037" name="T6"/>
                <a:gd fmla="*/ 0 h 1036" name="T7"/>
                <a:gd fmla="*/ 1037 w 1037" name="T8"/>
                <a:gd fmla="*/ 518 h 1036" name="T9"/>
              </a:gdLst>
              <a:cxnLst>
                <a:cxn ang="0">
                  <a:pos x="T0" y="T1"/>
                </a:cxn>
                <a:cxn ang="0">
                  <a:pos x="T2" y="T3"/>
                </a:cxn>
                <a:cxn ang="0">
                  <a:pos x="T4" y="T5"/>
                </a:cxn>
                <a:cxn ang="0">
                  <a:pos x="T6" y="T7"/>
                </a:cxn>
                <a:cxn ang="0">
                  <a:pos x="T8" y="T9"/>
                </a:cxn>
              </a:cxnLst>
              <a:rect b="b" l="0" r="r" t="0"/>
              <a:pathLst>
                <a:path h="1036" w="1037">
                  <a:moveTo>
                    <a:pt x="1037" y="518"/>
                  </a:moveTo>
                  <a:lnTo>
                    <a:pt x="519" y="1036"/>
                  </a:lnTo>
                  <a:lnTo>
                    <a:pt x="0" y="518"/>
                  </a:lnTo>
                  <a:lnTo>
                    <a:pt x="519" y="0"/>
                  </a:lnTo>
                  <a:lnTo>
                    <a:pt x="1037" y="518"/>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43" name="Freeform 60">
              <a:extLst>
                <a:ext uri="{FF2B5EF4-FFF2-40B4-BE49-F238E27FC236}">
                  <a16:creationId xmlns:a16="http://schemas.microsoft.com/office/drawing/2014/main" id="{7B3E9E25-4055-4DA4-A0D8-406FF7736B9B}"/>
                </a:ext>
              </a:extLst>
            </p:cNvPr>
            <p:cNvSpPr/>
            <p:nvPr/>
          </p:nvSpPr>
          <p:spPr bwMode="auto">
            <a:xfrm>
              <a:off x="2011363" y="3421063"/>
              <a:ext cx="646113" cy="646113"/>
            </a:xfrm>
            <a:custGeom>
              <a:gdLst>
                <a:gd fmla="*/ 407 w 407" name="T0"/>
                <a:gd fmla="*/ 203 h 407" name="T1"/>
                <a:gd fmla="*/ 203 w 407" name="T2"/>
                <a:gd fmla="*/ 407 h 407" name="T3"/>
                <a:gd fmla="*/ 0 w 407" name="T4"/>
                <a:gd fmla="*/ 203 h 407" name="T5"/>
                <a:gd fmla="*/ 203 w 407" name="T6"/>
                <a:gd fmla="*/ 0 h 407" name="T7"/>
                <a:gd fmla="*/ 407 w 407" name="T8"/>
                <a:gd fmla="*/ 203 h 407" name="T9"/>
              </a:gdLst>
              <a:cxnLst>
                <a:cxn ang="0">
                  <a:pos x="T0" y="T1"/>
                </a:cxn>
                <a:cxn ang="0">
                  <a:pos x="T2" y="T3"/>
                </a:cxn>
                <a:cxn ang="0">
                  <a:pos x="T4" y="T5"/>
                </a:cxn>
                <a:cxn ang="0">
                  <a:pos x="T6" y="T7"/>
                </a:cxn>
                <a:cxn ang="0">
                  <a:pos x="T8" y="T9"/>
                </a:cxn>
              </a:cxnLst>
              <a:rect b="b" l="0" r="r" t="0"/>
              <a:pathLst>
                <a:path h="407" w="407">
                  <a:moveTo>
                    <a:pt x="407" y="203"/>
                  </a:moveTo>
                  <a:lnTo>
                    <a:pt x="203" y="407"/>
                  </a:lnTo>
                  <a:lnTo>
                    <a:pt x="0" y="203"/>
                  </a:lnTo>
                  <a:lnTo>
                    <a:pt x="203" y="0"/>
                  </a:lnTo>
                  <a:lnTo>
                    <a:pt x="407" y="203"/>
                  </a:lnTo>
                  <a:close/>
                </a:path>
              </a:pathLst>
            </a:custGeom>
            <a:gradFill>
              <a:gsLst>
                <a:gs pos="100000">
                  <a:srgbClr val="345692"/>
                </a:gs>
                <a:gs pos="0">
                  <a:srgbClr val="17C0D4"/>
                </a:gs>
              </a:gsLst>
              <a:lin ang="5400000" scaled="1"/>
            </a:gra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44" name="Freeform 61">
              <a:extLst>
                <a:ext uri="{FF2B5EF4-FFF2-40B4-BE49-F238E27FC236}">
                  <a16:creationId xmlns:a16="http://schemas.microsoft.com/office/drawing/2014/main" id="{92027263-FACD-429B-A5C9-590ECDCF265A}"/>
                </a:ext>
              </a:extLst>
            </p:cNvPr>
            <p:cNvSpPr>
              <a:spLocks noEditPoints="1"/>
            </p:cNvSpPr>
            <p:nvPr/>
          </p:nvSpPr>
          <p:spPr bwMode="auto">
            <a:xfrm>
              <a:off x="2884488" y="11113"/>
              <a:ext cx="1839913" cy="3322638"/>
            </a:xfrm>
            <a:custGeom>
              <a:gdLst>
                <a:gd fmla="*/ 4 w 1159" name="T0"/>
                <a:gd fmla="*/ 1166 h 2093" name="T1"/>
                <a:gd fmla="*/ 0 w 1159" name="T2"/>
                <a:gd fmla="*/ 1171 h 2093" name="T3"/>
                <a:gd fmla="*/ 921 w 1159" name="T4"/>
                <a:gd fmla="*/ 2093 h 2093" name="T5"/>
                <a:gd fmla="*/ 1159 w 1159" name="T6"/>
                <a:gd fmla="*/ 1855 h 2093" name="T7"/>
                <a:gd fmla="*/ 1159 w 1159" name="T8"/>
                <a:gd fmla="*/ 1846 h 2093" name="T9"/>
                <a:gd fmla="*/ 921 w 1159" name="T10"/>
                <a:gd fmla="*/ 2084 h 2093" name="T11"/>
                <a:gd fmla="*/ 4 w 1159" name="T12"/>
                <a:gd fmla="*/ 1166 h 2093" name="T13"/>
                <a:gd fmla="*/ 478 w 1159" name="T14"/>
                <a:gd fmla="*/ 0 h 2093" name="T15"/>
                <a:gd fmla="*/ 469 w 1159" name="T16"/>
                <a:gd fmla="*/ 0 h 2093" name="T17"/>
                <a:gd fmla="*/ 52 w 1159" name="T18"/>
                <a:gd fmla="*/ 417 h 2093" name="T19"/>
                <a:gd fmla="*/ 56 w 1159" name="T20"/>
                <a:gd fmla="*/ 421 h 2093" name="T21"/>
                <a:gd fmla="*/ 478 w 1159" name="T22"/>
                <a:gd fmla="*/ 0 h 209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093" w="1159">
                  <a:moveTo>
                    <a:pt x="4" y="1166"/>
                  </a:moveTo>
                  <a:lnTo>
                    <a:pt x="0" y="1171"/>
                  </a:lnTo>
                  <a:lnTo>
                    <a:pt x="921" y="2093"/>
                  </a:lnTo>
                  <a:lnTo>
                    <a:pt x="1159" y="1855"/>
                  </a:lnTo>
                  <a:lnTo>
                    <a:pt x="1159" y="1846"/>
                  </a:lnTo>
                  <a:lnTo>
                    <a:pt x="921" y="2084"/>
                  </a:lnTo>
                  <a:lnTo>
                    <a:pt x="4" y="1166"/>
                  </a:lnTo>
                  <a:close/>
                  <a:moveTo>
                    <a:pt x="478" y="0"/>
                  </a:moveTo>
                  <a:lnTo>
                    <a:pt x="469" y="0"/>
                  </a:lnTo>
                  <a:lnTo>
                    <a:pt x="52" y="417"/>
                  </a:lnTo>
                  <a:lnTo>
                    <a:pt x="56" y="421"/>
                  </a:lnTo>
                  <a:lnTo>
                    <a:pt x="478" y="0"/>
                  </a:lnTo>
                  <a:close/>
                </a:path>
              </a:pathLst>
            </a:custGeom>
            <a:solidFill>
              <a:srgbClr val="99DDD8"/>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45" name="Freeform 62">
              <a:extLst>
                <a:ext uri="{FF2B5EF4-FFF2-40B4-BE49-F238E27FC236}">
                  <a16:creationId xmlns:a16="http://schemas.microsoft.com/office/drawing/2014/main" id="{36B41FBD-358E-4A88-9D72-B1D006C24463}"/>
                </a:ext>
              </a:extLst>
            </p:cNvPr>
            <p:cNvSpPr>
              <a:spLocks noEditPoints="1"/>
            </p:cNvSpPr>
            <p:nvPr/>
          </p:nvSpPr>
          <p:spPr bwMode="auto">
            <a:xfrm>
              <a:off x="2884488" y="11113"/>
              <a:ext cx="1839913" cy="3322638"/>
            </a:xfrm>
            <a:custGeom>
              <a:gdLst>
                <a:gd fmla="*/ 4 w 1159" name="T0"/>
                <a:gd fmla="*/ 1166 h 2093" name="T1"/>
                <a:gd fmla="*/ 0 w 1159" name="T2"/>
                <a:gd fmla="*/ 1171 h 2093" name="T3"/>
                <a:gd fmla="*/ 921 w 1159" name="T4"/>
                <a:gd fmla="*/ 2093 h 2093" name="T5"/>
                <a:gd fmla="*/ 1159 w 1159" name="T6"/>
                <a:gd fmla="*/ 1855 h 2093" name="T7"/>
                <a:gd fmla="*/ 1159 w 1159" name="T8"/>
                <a:gd fmla="*/ 1846 h 2093" name="T9"/>
                <a:gd fmla="*/ 921 w 1159" name="T10"/>
                <a:gd fmla="*/ 2084 h 2093" name="T11"/>
                <a:gd fmla="*/ 4 w 1159" name="T12"/>
                <a:gd fmla="*/ 1166 h 2093" name="T13"/>
                <a:gd fmla="*/ 478 w 1159" name="T14"/>
                <a:gd fmla="*/ 0 h 2093" name="T15"/>
                <a:gd fmla="*/ 469 w 1159" name="T16"/>
                <a:gd fmla="*/ 0 h 2093" name="T17"/>
                <a:gd fmla="*/ 52 w 1159" name="T18"/>
                <a:gd fmla="*/ 417 h 2093" name="T19"/>
                <a:gd fmla="*/ 56 w 1159" name="T20"/>
                <a:gd fmla="*/ 421 h 2093" name="T21"/>
                <a:gd fmla="*/ 478 w 1159" name="T22"/>
                <a:gd fmla="*/ 0 h 209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093" w="1159">
                  <a:moveTo>
                    <a:pt x="4" y="1166"/>
                  </a:moveTo>
                  <a:lnTo>
                    <a:pt x="0" y="1171"/>
                  </a:lnTo>
                  <a:lnTo>
                    <a:pt x="921" y="2093"/>
                  </a:lnTo>
                  <a:lnTo>
                    <a:pt x="1159" y="1855"/>
                  </a:lnTo>
                  <a:lnTo>
                    <a:pt x="1159" y="1846"/>
                  </a:lnTo>
                  <a:lnTo>
                    <a:pt x="921" y="2084"/>
                  </a:lnTo>
                  <a:lnTo>
                    <a:pt x="4" y="1166"/>
                  </a:lnTo>
                  <a:moveTo>
                    <a:pt x="478" y="0"/>
                  </a:moveTo>
                  <a:lnTo>
                    <a:pt x="469" y="0"/>
                  </a:lnTo>
                  <a:lnTo>
                    <a:pt x="52" y="417"/>
                  </a:lnTo>
                  <a:lnTo>
                    <a:pt x="56" y="421"/>
                  </a:lnTo>
                  <a:lnTo>
                    <a:pt x="478"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46" name="Freeform 63">
              <a:extLst>
                <a:ext uri="{FF2B5EF4-FFF2-40B4-BE49-F238E27FC236}">
                  <a16:creationId xmlns:a16="http://schemas.microsoft.com/office/drawing/2014/main" id="{3B89414C-1847-478E-9BDD-12963D5FAA45}"/>
                </a:ext>
              </a:extLst>
            </p:cNvPr>
            <p:cNvSpPr/>
            <p:nvPr/>
          </p:nvSpPr>
          <p:spPr bwMode="auto">
            <a:xfrm>
              <a:off x="2327276" y="673101"/>
              <a:ext cx="646113" cy="1196975"/>
            </a:xfrm>
            <a:custGeom>
              <a:gdLst>
                <a:gd fmla="*/ 403 w 407" name="T0"/>
                <a:gd fmla="*/ 0 h 754" name="T1"/>
                <a:gd fmla="*/ 2 w 407" name="T2"/>
                <a:gd fmla="*/ 401 h 754" name="T3"/>
                <a:gd fmla="*/ 0 w 407" name="T4"/>
                <a:gd fmla="*/ 403 h 754" name="T5"/>
                <a:gd fmla="*/ 351 w 407" name="T6"/>
                <a:gd fmla="*/ 754 h 754" name="T7"/>
                <a:gd fmla="*/ 355 w 407" name="T8"/>
                <a:gd fmla="*/ 749 h 754" name="T9"/>
                <a:gd fmla="*/ 9 w 407" name="T10"/>
                <a:gd fmla="*/ 403 h 754" name="T11"/>
                <a:gd fmla="*/ 407 w 407" name="T12"/>
                <a:gd fmla="*/ 4 h 754" name="T13"/>
                <a:gd fmla="*/ 403 w 407" name="T14"/>
                <a:gd fmla="*/ 0 h 75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54" w="407">
                  <a:moveTo>
                    <a:pt x="403" y="0"/>
                  </a:moveTo>
                  <a:lnTo>
                    <a:pt x="2" y="401"/>
                  </a:lnTo>
                  <a:lnTo>
                    <a:pt x="0" y="403"/>
                  </a:lnTo>
                  <a:lnTo>
                    <a:pt x="351" y="754"/>
                  </a:lnTo>
                  <a:lnTo>
                    <a:pt x="355" y="749"/>
                  </a:lnTo>
                  <a:lnTo>
                    <a:pt x="9" y="403"/>
                  </a:lnTo>
                  <a:lnTo>
                    <a:pt x="407" y="4"/>
                  </a:lnTo>
                  <a:lnTo>
                    <a:pt x="403" y="0"/>
                  </a:lnTo>
                  <a:close/>
                </a:path>
              </a:pathLst>
            </a:custGeom>
            <a:solidFill>
              <a:srgbClr val="00A99D"/>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47" name="Freeform 64">
              <a:extLst>
                <a:ext uri="{FF2B5EF4-FFF2-40B4-BE49-F238E27FC236}">
                  <a16:creationId xmlns:a16="http://schemas.microsoft.com/office/drawing/2014/main" id="{A88D966D-1322-46E5-9613-603621DD5EF6}"/>
                </a:ext>
              </a:extLst>
            </p:cNvPr>
            <p:cNvSpPr/>
            <p:nvPr/>
          </p:nvSpPr>
          <p:spPr bwMode="auto">
            <a:xfrm>
              <a:off x="2327276" y="673101"/>
              <a:ext cx="646113" cy="1196975"/>
            </a:xfrm>
            <a:custGeom>
              <a:gdLst>
                <a:gd fmla="*/ 403 w 407" name="T0"/>
                <a:gd fmla="*/ 0 h 754" name="T1"/>
                <a:gd fmla="*/ 2 w 407" name="T2"/>
                <a:gd fmla="*/ 401 h 754" name="T3"/>
                <a:gd fmla="*/ 0 w 407" name="T4"/>
                <a:gd fmla="*/ 403 h 754" name="T5"/>
                <a:gd fmla="*/ 351 w 407" name="T6"/>
                <a:gd fmla="*/ 754 h 754" name="T7"/>
                <a:gd fmla="*/ 355 w 407" name="T8"/>
                <a:gd fmla="*/ 749 h 754" name="T9"/>
                <a:gd fmla="*/ 9 w 407" name="T10"/>
                <a:gd fmla="*/ 403 h 754" name="T11"/>
                <a:gd fmla="*/ 407 w 407" name="T12"/>
                <a:gd fmla="*/ 4 h 754" name="T13"/>
                <a:gd fmla="*/ 403 w 407" name="T14"/>
                <a:gd fmla="*/ 0 h 75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54" w="407">
                  <a:moveTo>
                    <a:pt x="403" y="0"/>
                  </a:moveTo>
                  <a:lnTo>
                    <a:pt x="2" y="401"/>
                  </a:lnTo>
                  <a:lnTo>
                    <a:pt x="0" y="403"/>
                  </a:lnTo>
                  <a:lnTo>
                    <a:pt x="351" y="754"/>
                  </a:lnTo>
                  <a:lnTo>
                    <a:pt x="355" y="749"/>
                  </a:lnTo>
                  <a:lnTo>
                    <a:pt x="9" y="403"/>
                  </a:lnTo>
                  <a:lnTo>
                    <a:pt x="407" y="4"/>
                  </a:lnTo>
                  <a:lnTo>
                    <a:pt x="40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48" name="Freeform 65">
              <a:extLst>
                <a:ext uri="{FF2B5EF4-FFF2-40B4-BE49-F238E27FC236}">
                  <a16:creationId xmlns:a16="http://schemas.microsoft.com/office/drawing/2014/main" id="{528EBF43-20E3-4498-A96B-8F920F0C5D5C}"/>
                </a:ext>
              </a:extLst>
            </p:cNvPr>
            <p:cNvSpPr>
              <a:spLocks noEditPoints="1"/>
            </p:cNvSpPr>
            <p:nvPr/>
          </p:nvSpPr>
          <p:spPr bwMode="auto">
            <a:xfrm>
              <a:off x="827088" y="371476"/>
              <a:ext cx="2776538" cy="4783138"/>
            </a:xfrm>
            <a:custGeom>
              <a:gdLst>
                <a:gd fmla="*/ 1638 w 1749" name="T0"/>
                <a:gd fmla="*/ 1639 h 3013" name="T1"/>
                <a:gd fmla="*/ 1634 w 1749" name="T2"/>
                <a:gd fmla="*/ 1643 h 3013" name="T3"/>
                <a:gd fmla="*/ 1740 w 1749" name="T4"/>
                <a:gd fmla="*/ 1749 h 3013" name="T5"/>
                <a:gd fmla="*/ 477 w 1749" name="T6"/>
                <a:gd fmla="*/ 3013 h 3013" name="T7"/>
                <a:gd fmla="*/ 486 w 1749" name="T8"/>
                <a:gd fmla="*/ 3013 h 3013" name="T9"/>
                <a:gd fmla="*/ 1749 w 1749" name="T10"/>
                <a:gd fmla="*/ 1749 h 3013" name="T11"/>
                <a:gd fmla="*/ 1638 w 1749" name="T12"/>
                <a:gd fmla="*/ 1639 h 3013" name="T13"/>
                <a:gd fmla="*/ 518 w 1749" name="T14"/>
                <a:gd fmla="*/ 518 h 3013" name="T15"/>
                <a:gd fmla="*/ 513 w 1749" name="T16"/>
                <a:gd fmla="*/ 523 h 3013" name="T17"/>
                <a:gd fmla="*/ 597 w 1749" name="T18"/>
                <a:gd fmla="*/ 606 h 3013" name="T19"/>
                <a:gd fmla="*/ 602 w 1749" name="T20"/>
                <a:gd fmla="*/ 602 h 3013" name="T21"/>
                <a:gd fmla="*/ 518 w 1749" name="T22"/>
                <a:gd fmla="*/ 518 h 3013" name="T23"/>
                <a:gd fmla="*/ 0 w 1749" name="T24"/>
                <a:gd fmla="*/ 0 h 3013" name="T25"/>
                <a:gd fmla="*/ 0 w 1749" name="T26"/>
                <a:gd fmla="*/ 0 h 3013" name="T27"/>
                <a:gd fmla="*/ 0 w 1749" name="T28"/>
                <a:gd fmla="*/ 9 h 3013" name="T29"/>
                <a:gd fmla="*/ 0 w 1749" name="T30"/>
                <a:gd fmla="*/ 9 h 3013" name="T31"/>
                <a:gd fmla="*/ 211 w 1749" name="T32"/>
                <a:gd fmla="*/ 219 h 3013" name="T33"/>
                <a:gd fmla="*/ 215 w 1749" name="T34"/>
                <a:gd fmla="*/ 215 h 3013" name="T35"/>
                <a:gd fmla="*/ 3 w 1749" name="T36"/>
                <a:gd fmla="*/ 2 h 3013" name="T37"/>
                <a:gd fmla="*/ 0 w 1749" name="T38"/>
                <a:gd fmla="*/ 0 h 301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013" w="1749">
                  <a:moveTo>
                    <a:pt x="1638" y="1639"/>
                  </a:moveTo>
                  <a:lnTo>
                    <a:pt x="1634" y="1643"/>
                  </a:lnTo>
                  <a:lnTo>
                    <a:pt x="1740" y="1749"/>
                  </a:lnTo>
                  <a:lnTo>
                    <a:pt x="477" y="3013"/>
                  </a:lnTo>
                  <a:lnTo>
                    <a:pt x="486" y="3013"/>
                  </a:lnTo>
                  <a:lnTo>
                    <a:pt x="1749" y="1749"/>
                  </a:lnTo>
                  <a:lnTo>
                    <a:pt x="1638" y="1639"/>
                  </a:lnTo>
                  <a:close/>
                  <a:moveTo>
                    <a:pt x="518" y="518"/>
                  </a:moveTo>
                  <a:lnTo>
                    <a:pt x="513" y="523"/>
                  </a:lnTo>
                  <a:lnTo>
                    <a:pt x="597" y="606"/>
                  </a:lnTo>
                  <a:lnTo>
                    <a:pt x="602" y="602"/>
                  </a:lnTo>
                  <a:lnTo>
                    <a:pt x="518" y="518"/>
                  </a:lnTo>
                  <a:close/>
                  <a:moveTo>
                    <a:pt x="0" y="0"/>
                  </a:moveTo>
                  <a:lnTo>
                    <a:pt x="0" y="0"/>
                  </a:lnTo>
                  <a:lnTo>
                    <a:pt x="0" y="9"/>
                  </a:lnTo>
                  <a:lnTo>
                    <a:pt x="0" y="9"/>
                  </a:lnTo>
                  <a:lnTo>
                    <a:pt x="211" y="219"/>
                  </a:lnTo>
                  <a:lnTo>
                    <a:pt x="215" y="215"/>
                  </a:lnTo>
                  <a:lnTo>
                    <a:pt x="3" y="2"/>
                  </a:lnTo>
                  <a:lnTo>
                    <a:pt x="0" y="0"/>
                  </a:lnTo>
                  <a:close/>
                </a:path>
              </a:pathLst>
            </a:custGeom>
            <a:solidFill>
              <a:srgbClr val="99DDD8"/>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49" name="Freeform 66">
              <a:extLst>
                <a:ext uri="{FF2B5EF4-FFF2-40B4-BE49-F238E27FC236}">
                  <a16:creationId xmlns:a16="http://schemas.microsoft.com/office/drawing/2014/main" id="{7F1DA623-30FD-44AB-A3AF-2A7796579C59}"/>
                </a:ext>
              </a:extLst>
            </p:cNvPr>
            <p:cNvSpPr>
              <a:spLocks noEditPoints="1"/>
            </p:cNvSpPr>
            <p:nvPr/>
          </p:nvSpPr>
          <p:spPr bwMode="auto">
            <a:xfrm>
              <a:off x="827088" y="371476"/>
              <a:ext cx="2776538" cy="4783138"/>
            </a:xfrm>
            <a:custGeom>
              <a:gdLst>
                <a:gd fmla="*/ 1638 w 1749" name="T0"/>
                <a:gd fmla="*/ 1639 h 3013" name="T1"/>
                <a:gd fmla="*/ 1634 w 1749" name="T2"/>
                <a:gd fmla="*/ 1643 h 3013" name="T3"/>
                <a:gd fmla="*/ 1740 w 1749" name="T4"/>
                <a:gd fmla="*/ 1749 h 3013" name="T5"/>
                <a:gd fmla="*/ 477 w 1749" name="T6"/>
                <a:gd fmla="*/ 3013 h 3013" name="T7"/>
                <a:gd fmla="*/ 486 w 1749" name="T8"/>
                <a:gd fmla="*/ 3013 h 3013" name="T9"/>
                <a:gd fmla="*/ 1749 w 1749" name="T10"/>
                <a:gd fmla="*/ 1749 h 3013" name="T11"/>
                <a:gd fmla="*/ 1638 w 1749" name="T12"/>
                <a:gd fmla="*/ 1639 h 3013" name="T13"/>
                <a:gd fmla="*/ 518 w 1749" name="T14"/>
                <a:gd fmla="*/ 518 h 3013" name="T15"/>
                <a:gd fmla="*/ 513 w 1749" name="T16"/>
                <a:gd fmla="*/ 523 h 3013" name="T17"/>
                <a:gd fmla="*/ 597 w 1749" name="T18"/>
                <a:gd fmla="*/ 606 h 3013" name="T19"/>
                <a:gd fmla="*/ 602 w 1749" name="T20"/>
                <a:gd fmla="*/ 602 h 3013" name="T21"/>
                <a:gd fmla="*/ 518 w 1749" name="T22"/>
                <a:gd fmla="*/ 518 h 3013" name="T23"/>
                <a:gd fmla="*/ 0 w 1749" name="T24"/>
                <a:gd fmla="*/ 0 h 3013" name="T25"/>
                <a:gd fmla="*/ 0 w 1749" name="T26"/>
                <a:gd fmla="*/ 0 h 3013" name="T27"/>
                <a:gd fmla="*/ 0 w 1749" name="T28"/>
                <a:gd fmla="*/ 9 h 3013" name="T29"/>
                <a:gd fmla="*/ 0 w 1749" name="T30"/>
                <a:gd fmla="*/ 9 h 3013" name="T31"/>
                <a:gd fmla="*/ 211 w 1749" name="T32"/>
                <a:gd fmla="*/ 219 h 3013" name="T33"/>
                <a:gd fmla="*/ 215 w 1749" name="T34"/>
                <a:gd fmla="*/ 215 h 3013" name="T35"/>
                <a:gd fmla="*/ 3 w 1749" name="T36"/>
                <a:gd fmla="*/ 2 h 3013" name="T37"/>
                <a:gd fmla="*/ 0 w 1749" name="T38"/>
                <a:gd fmla="*/ 0 h 301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013" w="1749">
                  <a:moveTo>
                    <a:pt x="1638" y="1639"/>
                  </a:moveTo>
                  <a:lnTo>
                    <a:pt x="1634" y="1643"/>
                  </a:lnTo>
                  <a:lnTo>
                    <a:pt x="1740" y="1749"/>
                  </a:lnTo>
                  <a:lnTo>
                    <a:pt x="477" y="3013"/>
                  </a:lnTo>
                  <a:lnTo>
                    <a:pt x="486" y="3013"/>
                  </a:lnTo>
                  <a:lnTo>
                    <a:pt x="1749" y="1749"/>
                  </a:lnTo>
                  <a:lnTo>
                    <a:pt x="1638" y="1639"/>
                  </a:lnTo>
                  <a:moveTo>
                    <a:pt x="518" y="518"/>
                  </a:moveTo>
                  <a:lnTo>
                    <a:pt x="513" y="523"/>
                  </a:lnTo>
                  <a:lnTo>
                    <a:pt x="597" y="606"/>
                  </a:lnTo>
                  <a:lnTo>
                    <a:pt x="602" y="602"/>
                  </a:lnTo>
                  <a:lnTo>
                    <a:pt x="518" y="518"/>
                  </a:lnTo>
                  <a:moveTo>
                    <a:pt x="0" y="0"/>
                  </a:moveTo>
                  <a:lnTo>
                    <a:pt x="0" y="0"/>
                  </a:lnTo>
                  <a:lnTo>
                    <a:pt x="0" y="9"/>
                  </a:lnTo>
                  <a:lnTo>
                    <a:pt x="0" y="9"/>
                  </a:lnTo>
                  <a:lnTo>
                    <a:pt x="211" y="219"/>
                  </a:lnTo>
                  <a:lnTo>
                    <a:pt x="215" y="215"/>
                  </a:lnTo>
                  <a:lnTo>
                    <a:pt x="3" y="2"/>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50" name="Freeform 67">
              <a:extLst>
                <a:ext uri="{FF2B5EF4-FFF2-40B4-BE49-F238E27FC236}">
                  <a16:creationId xmlns:a16="http://schemas.microsoft.com/office/drawing/2014/main" id="{1D41F04F-627F-4EA6-B6B5-76958D6B15B1}"/>
                </a:ext>
              </a:extLst>
            </p:cNvPr>
            <p:cNvSpPr/>
            <p:nvPr/>
          </p:nvSpPr>
          <p:spPr bwMode="auto">
            <a:xfrm>
              <a:off x="1774826" y="1327151"/>
              <a:ext cx="830263" cy="830263"/>
            </a:xfrm>
            <a:custGeom>
              <a:gdLst>
                <a:gd fmla="*/ 5 w 523" name="T0"/>
                <a:gd fmla="*/ 0 h 523" name="T1"/>
                <a:gd fmla="*/ 0 w 523" name="T2"/>
                <a:gd fmla="*/ 4 h 523" name="T3"/>
                <a:gd fmla="*/ 519 w 523" name="T4"/>
                <a:gd fmla="*/ 523 h 523" name="T5"/>
                <a:gd fmla="*/ 523 w 523" name="T6"/>
                <a:gd fmla="*/ 518 h 523" name="T7"/>
                <a:gd fmla="*/ 5 w 523" name="T8"/>
                <a:gd fmla="*/ 0 h 523" name="T9"/>
              </a:gdLst>
              <a:cxnLst>
                <a:cxn ang="0">
                  <a:pos x="T0" y="T1"/>
                </a:cxn>
                <a:cxn ang="0">
                  <a:pos x="T2" y="T3"/>
                </a:cxn>
                <a:cxn ang="0">
                  <a:pos x="T4" y="T5"/>
                </a:cxn>
                <a:cxn ang="0">
                  <a:pos x="T6" y="T7"/>
                </a:cxn>
                <a:cxn ang="0">
                  <a:pos x="T8" y="T9"/>
                </a:cxn>
              </a:cxnLst>
              <a:rect b="b" l="0" r="r" t="0"/>
              <a:pathLst>
                <a:path h="523" w="523">
                  <a:moveTo>
                    <a:pt x="5" y="0"/>
                  </a:moveTo>
                  <a:lnTo>
                    <a:pt x="0" y="4"/>
                  </a:lnTo>
                  <a:lnTo>
                    <a:pt x="519" y="523"/>
                  </a:lnTo>
                  <a:lnTo>
                    <a:pt x="523" y="518"/>
                  </a:lnTo>
                  <a:lnTo>
                    <a:pt x="5" y="0"/>
                  </a:lnTo>
                  <a:close/>
                </a:path>
              </a:pathLst>
            </a:custGeom>
            <a:solidFill>
              <a:srgbClr val="008082"/>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51" name="Freeform 68">
              <a:extLst>
                <a:ext uri="{FF2B5EF4-FFF2-40B4-BE49-F238E27FC236}">
                  <a16:creationId xmlns:a16="http://schemas.microsoft.com/office/drawing/2014/main" id="{A271C72C-64A4-469E-B65D-FD4BE9729206}"/>
                </a:ext>
              </a:extLst>
            </p:cNvPr>
            <p:cNvSpPr/>
            <p:nvPr/>
          </p:nvSpPr>
          <p:spPr bwMode="auto">
            <a:xfrm>
              <a:off x="1774826" y="1327151"/>
              <a:ext cx="830263" cy="830263"/>
            </a:xfrm>
            <a:custGeom>
              <a:gdLst>
                <a:gd fmla="*/ 5 w 523" name="T0"/>
                <a:gd fmla="*/ 0 h 523" name="T1"/>
                <a:gd fmla="*/ 0 w 523" name="T2"/>
                <a:gd fmla="*/ 4 h 523" name="T3"/>
                <a:gd fmla="*/ 519 w 523" name="T4"/>
                <a:gd fmla="*/ 523 h 523" name="T5"/>
                <a:gd fmla="*/ 523 w 523" name="T6"/>
                <a:gd fmla="*/ 518 h 523" name="T7"/>
                <a:gd fmla="*/ 5 w 523" name="T8"/>
                <a:gd fmla="*/ 0 h 523" name="T9"/>
              </a:gdLst>
              <a:cxnLst>
                <a:cxn ang="0">
                  <a:pos x="T0" y="T1"/>
                </a:cxn>
                <a:cxn ang="0">
                  <a:pos x="T2" y="T3"/>
                </a:cxn>
                <a:cxn ang="0">
                  <a:pos x="T4" y="T5"/>
                </a:cxn>
                <a:cxn ang="0">
                  <a:pos x="T6" y="T7"/>
                </a:cxn>
                <a:cxn ang="0">
                  <a:pos x="T8" y="T9"/>
                </a:cxn>
              </a:cxnLst>
              <a:rect b="b" l="0" r="r" t="0"/>
              <a:pathLst>
                <a:path h="523" w="523">
                  <a:moveTo>
                    <a:pt x="5" y="0"/>
                  </a:moveTo>
                  <a:lnTo>
                    <a:pt x="0" y="4"/>
                  </a:lnTo>
                  <a:lnTo>
                    <a:pt x="519" y="523"/>
                  </a:lnTo>
                  <a:lnTo>
                    <a:pt x="523" y="518"/>
                  </a:lnTo>
                  <a:lnTo>
                    <a:pt x="5"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52" name="Freeform 69">
              <a:extLst>
                <a:ext uri="{FF2B5EF4-FFF2-40B4-BE49-F238E27FC236}">
                  <a16:creationId xmlns:a16="http://schemas.microsoft.com/office/drawing/2014/main" id="{1A55E165-38AB-47E2-A519-5A3D98193619}"/>
                </a:ext>
              </a:extLst>
            </p:cNvPr>
            <p:cNvSpPr/>
            <p:nvPr/>
          </p:nvSpPr>
          <p:spPr bwMode="auto">
            <a:xfrm>
              <a:off x="1162051" y="712788"/>
              <a:ext cx="487363" cy="488950"/>
            </a:xfrm>
            <a:custGeom>
              <a:gdLst>
                <a:gd fmla="*/ 4 w 307" name="T0"/>
                <a:gd fmla="*/ 0 h 308" name="T1"/>
                <a:gd fmla="*/ 0 w 307" name="T2"/>
                <a:gd fmla="*/ 4 h 308" name="T3"/>
                <a:gd fmla="*/ 302 w 307" name="T4"/>
                <a:gd fmla="*/ 308 h 308" name="T5"/>
                <a:gd fmla="*/ 307 w 307" name="T6"/>
                <a:gd fmla="*/ 303 h 308" name="T7"/>
                <a:gd fmla="*/ 4 w 307" name="T8"/>
                <a:gd fmla="*/ 0 h 308" name="T9"/>
              </a:gdLst>
              <a:cxnLst>
                <a:cxn ang="0">
                  <a:pos x="T0" y="T1"/>
                </a:cxn>
                <a:cxn ang="0">
                  <a:pos x="T2" y="T3"/>
                </a:cxn>
                <a:cxn ang="0">
                  <a:pos x="T4" y="T5"/>
                </a:cxn>
                <a:cxn ang="0">
                  <a:pos x="T6" y="T7"/>
                </a:cxn>
                <a:cxn ang="0">
                  <a:pos x="T8" y="T9"/>
                </a:cxn>
              </a:cxnLst>
              <a:rect b="b" l="0" r="r" t="0"/>
              <a:pathLst>
                <a:path h="308" w="307">
                  <a:moveTo>
                    <a:pt x="4" y="0"/>
                  </a:moveTo>
                  <a:lnTo>
                    <a:pt x="0" y="4"/>
                  </a:lnTo>
                  <a:lnTo>
                    <a:pt x="302" y="308"/>
                  </a:lnTo>
                  <a:lnTo>
                    <a:pt x="307" y="303"/>
                  </a:lnTo>
                  <a:lnTo>
                    <a:pt x="4" y="0"/>
                  </a:lnTo>
                  <a:close/>
                </a:path>
              </a:pathLst>
            </a:custGeom>
            <a:solidFill>
              <a:srgbClr val="00A99D"/>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53" name="Freeform 70">
              <a:extLst>
                <a:ext uri="{FF2B5EF4-FFF2-40B4-BE49-F238E27FC236}">
                  <a16:creationId xmlns:a16="http://schemas.microsoft.com/office/drawing/2014/main" id="{6A576B1A-76B2-49F4-BAE4-E750036CF82A}"/>
                </a:ext>
              </a:extLst>
            </p:cNvPr>
            <p:cNvSpPr/>
            <p:nvPr/>
          </p:nvSpPr>
          <p:spPr bwMode="auto">
            <a:xfrm>
              <a:off x="1162051" y="712788"/>
              <a:ext cx="487363" cy="488950"/>
            </a:xfrm>
            <a:custGeom>
              <a:gdLst>
                <a:gd fmla="*/ 4 w 307" name="T0"/>
                <a:gd fmla="*/ 0 h 308" name="T1"/>
                <a:gd fmla="*/ 0 w 307" name="T2"/>
                <a:gd fmla="*/ 4 h 308" name="T3"/>
                <a:gd fmla="*/ 302 w 307" name="T4"/>
                <a:gd fmla="*/ 308 h 308" name="T5"/>
                <a:gd fmla="*/ 307 w 307" name="T6"/>
                <a:gd fmla="*/ 303 h 308" name="T7"/>
                <a:gd fmla="*/ 4 w 307" name="T8"/>
                <a:gd fmla="*/ 0 h 308" name="T9"/>
              </a:gdLst>
              <a:cxnLst>
                <a:cxn ang="0">
                  <a:pos x="T0" y="T1"/>
                </a:cxn>
                <a:cxn ang="0">
                  <a:pos x="T2" y="T3"/>
                </a:cxn>
                <a:cxn ang="0">
                  <a:pos x="T4" y="T5"/>
                </a:cxn>
                <a:cxn ang="0">
                  <a:pos x="T6" y="T7"/>
                </a:cxn>
                <a:cxn ang="0">
                  <a:pos x="T8" y="T9"/>
                </a:cxn>
              </a:cxnLst>
              <a:rect b="b" l="0" r="r" t="0"/>
              <a:pathLst>
                <a:path h="308" w="307">
                  <a:moveTo>
                    <a:pt x="4" y="0"/>
                  </a:moveTo>
                  <a:lnTo>
                    <a:pt x="0" y="4"/>
                  </a:lnTo>
                  <a:lnTo>
                    <a:pt x="302" y="308"/>
                  </a:lnTo>
                  <a:lnTo>
                    <a:pt x="307" y="303"/>
                  </a:lnTo>
                  <a:lnTo>
                    <a:pt x="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54" name="Freeform 71">
              <a:extLst>
                <a:ext uri="{FF2B5EF4-FFF2-40B4-BE49-F238E27FC236}">
                  <a16:creationId xmlns:a16="http://schemas.microsoft.com/office/drawing/2014/main" id="{69560AD1-F3B8-4616-BEB5-E50F7D427E8B}"/>
                </a:ext>
              </a:extLst>
            </p:cNvPr>
            <p:cNvSpPr/>
            <p:nvPr/>
          </p:nvSpPr>
          <p:spPr bwMode="auto">
            <a:xfrm>
              <a:off x="2598738" y="2149476"/>
              <a:ext cx="828675" cy="830263"/>
            </a:xfrm>
            <a:custGeom>
              <a:gdLst>
                <a:gd fmla="*/ 4 w 522" name="T0"/>
                <a:gd fmla="*/ 0 h 523" name="T1"/>
                <a:gd fmla="*/ 0 w 522" name="T2"/>
                <a:gd fmla="*/ 5 h 523" name="T3"/>
                <a:gd fmla="*/ 518 w 522" name="T4"/>
                <a:gd fmla="*/ 523 h 523" name="T5"/>
                <a:gd fmla="*/ 522 w 522" name="T6"/>
                <a:gd fmla="*/ 519 h 523" name="T7"/>
                <a:gd fmla="*/ 4 w 522" name="T8"/>
                <a:gd fmla="*/ 0 h 523" name="T9"/>
              </a:gdLst>
              <a:cxnLst>
                <a:cxn ang="0">
                  <a:pos x="T0" y="T1"/>
                </a:cxn>
                <a:cxn ang="0">
                  <a:pos x="T2" y="T3"/>
                </a:cxn>
                <a:cxn ang="0">
                  <a:pos x="T4" y="T5"/>
                </a:cxn>
                <a:cxn ang="0">
                  <a:pos x="T6" y="T7"/>
                </a:cxn>
                <a:cxn ang="0">
                  <a:pos x="T8" y="T9"/>
                </a:cxn>
              </a:cxnLst>
              <a:rect b="b" l="0" r="r" t="0"/>
              <a:pathLst>
                <a:path h="523" w="522">
                  <a:moveTo>
                    <a:pt x="4" y="0"/>
                  </a:moveTo>
                  <a:lnTo>
                    <a:pt x="0" y="5"/>
                  </a:lnTo>
                  <a:lnTo>
                    <a:pt x="518" y="523"/>
                  </a:lnTo>
                  <a:lnTo>
                    <a:pt x="522" y="519"/>
                  </a:lnTo>
                  <a:lnTo>
                    <a:pt x="4" y="0"/>
                  </a:lnTo>
                  <a:close/>
                </a:path>
              </a:pathLst>
            </a:custGeom>
            <a:solidFill>
              <a:srgbClr val="009D91"/>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55" name="Freeform 72">
              <a:extLst>
                <a:ext uri="{FF2B5EF4-FFF2-40B4-BE49-F238E27FC236}">
                  <a16:creationId xmlns:a16="http://schemas.microsoft.com/office/drawing/2014/main" id="{74A25213-CA34-4118-A3EC-345D0A7A284A}"/>
                </a:ext>
              </a:extLst>
            </p:cNvPr>
            <p:cNvSpPr/>
            <p:nvPr/>
          </p:nvSpPr>
          <p:spPr bwMode="auto">
            <a:xfrm>
              <a:off x="2598738" y="2149476"/>
              <a:ext cx="828675" cy="830263"/>
            </a:xfrm>
            <a:custGeom>
              <a:gdLst>
                <a:gd fmla="*/ 4 w 522" name="T0"/>
                <a:gd fmla="*/ 0 h 523" name="T1"/>
                <a:gd fmla="*/ 0 w 522" name="T2"/>
                <a:gd fmla="*/ 5 h 523" name="T3"/>
                <a:gd fmla="*/ 518 w 522" name="T4"/>
                <a:gd fmla="*/ 523 h 523" name="T5"/>
                <a:gd fmla="*/ 522 w 522" name="T6"/>
                <a:gd fmla="*/ 519 h 523" name="T7"/>
                <a:gd fmla="*/ 4 w 522" name="T8"/>
                <a:gd fmla="*/ 0 h 523" name="T9"/>
              </a:gdLst>
              <a:cxnLst>
                <a:cxn ang="0">
                  <a:pos x="T0" y="T1"/>
                </a:cxn>
                <a:cxn ang="0">
                  <a:pos x="T2" y="T3"/>
                </a:cxn>
                <a:cxn ang="0">
                  <a:pos x="T4" y="T5"/>
                </a:cxn>
                <a:cxn ang="0">
                  <a:pos x="T6" y="T7"/>
                </a:cxn>
                <a:cxn ang="0">
                  <a:pos x="T8" y="T9"/>
                </a:cxn>
              </a:cxnLst>
              <a:rect b="b" l="0" r="r" t="0"/>
              <a:pathLst>
                <a:path h="523" w="522">
                  <a:moveTo>
                    <a:pt x="4" y="0"/>
                  </a:moveTo>
                  <a:lnTo>
                    <a:pt x="0" y="5"/>
                  </a:lnTo>
                  <a:lnTo>
                    <a:pt x="518" y="523"/>
                  </a:lnTo>
                  <a:lnTo>
                    <a:pt x="522" y="519"/>
                  </a:lnTo>
                  <a:lnTo>
                    <a:pt x="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56" name="Freeform 73">
              <a:extLst>
                <a:ext uri="{FF2B5EF4-FFF2-40B4-BE49-F238E27FC236}">
                  <a16:creationId xmlns:a16="http://schemas.microsoft.com/office/drawing/2014/main" id="{EE4A33A4-9761-4ACE-AD1B-74D6DFB36300}"/>
                </a:ext>
              </a:extLst>
            </p:cNvPr>
            <p:cNvSpPr/>
            <p:nvPr/>
          </p:nvSpPr>
          <p:spPr bwMode="auto">
            <a:xfrm>
              <a:off x="1492251" y="846138"/>
              <a:ext cx="2413000" cy="2414588"/>
            </a:xfrm>
            <a:custGeom>
              <a:gdLst>
                <a:gd fmla="*/ 1520 w 1520" name="T0"/>
                <a:gd fmla="*/ 761 h 1521" name="T1"/>
                <a:gd fmla="*/ 760 w 1520" name="T2"/>
                <a:gd fmla="*/ 1521 h 1521" name="T3"/>
                <a:gd fmla="*/ 0 w 1520" name="T4"/>
                <a:gd fmla="*/ 761 h 1521" name="T5"/>
                <a:gd fmla="*/ 760 w 1520" name="T6"/>
                <a:gd fmla="*/ 0 h 1521" name="T7"/>
                <a:gd fmla="*/ 1520 w 1520" name="T8"/>
                <a:gd fmla="*/ 761 h 1521" name="T9"/>
              </a:gdLst>
              <a:cxnLst>
                <a:cxn ang="0">
                  <a:pos x="T0" y="T1"/>
                </a:cxn>
                <a:cxn ang="0">
                  <a:pos x="T2" y="T3"/>
                </a:cxn>
                <a:cxn ang="0">
                  <a:pos x="T4" y="T5"/>
                </a:cxn>
                <a:cxn ang="0">
                  <a:pos x="T6" y="T7"/>
                </a:cxn>
                <a:cxn ang="0">
                  <a:pos x="T8" y="T9"/>
                </a:cxn>
              </a:cxnLst>
              <a:rect b="b" l="0" r="r" t="0"/>
              <a:pathLst>
                <a:path h="1521" w="1520">
                  <a:moveTo>
                    <a:pt x="1520" y="761"/>
                  </a:moveTo>
                  <a:lnTo>
                    <a:pt x="760" y="1521"/>
                  </a:lnTo>
                  <a:lnTo>
                    <a:pt x="0" y="761"/>
                  </a:lnTo>
                  <a:lnTo>
                    <a:pt x="760" y="0"/>
                  </a:lnTo>
                  <a:lnTo>
                    <a:pt x="1520" y="761"/>
                  </a:lnTo>
                  <a:close/>
                </a:path>
              </a:pathLst>
            </a:custGeom>
            <a:solidFill>
              <a:srgbClr val="FFFFFF"/>
            </a:solidFill>
            <a:ln>
              <a:noFill/>
            </a:ln>
            <a:effectLst>
              <a:outerShdw algn="tl" blurRad="50800" dir="2700000" dist="38100" rotWithShape="0">
                <a:prstClr val="black">
                  <a:alpha val="40000"/>
                </a:prstClr>
              </a:outerShdw>
            </a:effectLst>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57" name="Freeform 74">
              <a:extLst>
                <a:ext uri="{FF2B5EF4-FFF2-40B4-BE49-F238E27FC236}">
                  <a16:creationId xmlns:a16="http://schemas.microsoft.com/office/drawing/2014/main" id="{07556D43-12AD-4F2C-97E6-653A3312A247}"/>
                </a:ext>
              </a:extLst>
            </p:cNvPr>
            <p:cNvSpPr/>
            <p:nvPr/>
          </p:nvSpPr>
          <p:spPr bwMode="auto">
            <a:xfrm>
              <a:off x="3478213" y="2135188"/>
              <a:ext cx="1030288" cy="1028700"/>
            </a:xfrm>
            <a:custGeom>
              <a:gdLst>
                <a:gd fmla="*/ 649 w 649" name="T0"/>
                <a:gd fmla="*/ 324 h 648" name="T1"/>
                <a:gd fmla="*/ 325 w 649" name="T2"/>
                <a:gd fmla="*/ 648 h 648" name="T3"/>
                <a:gd fmla="*/ 0 w 649" name="T4"/>
                <a:gd fmla="*/ 324 h 648" name="T5"/>
                <a:gd fmla="*/ 325 w 649" name="T6"/>
                <a:gd fmla="*/ 0 h 648" name="T7"/>
                <a:gd fmla="*/ 649 w 649" name="T8"/>
                <a:gd fmla="*/ 324 h 648" name="T9"/>
              </a:gdLst>
              <a:cxnLst>
                <a:cxn ang="0">
                  <a:pos x="T0" y="T1"/>
                </a:cxn>
                <a:cxn ang="0">
                  <a:pos x="T2" y="T3"/>
                </a:cxn>
                <a:cxn ang="0">
                  <a:pos x="T4" y="T5"/>
                </a:cxn>
                <a:cxn ang="0">
                  <a:pos x="T6" y="T7"/>
                </a:cxn>
                <a:cxn ang="0">
                  <a:pos x="T8" y="T9"/>
                </a:cxn>
              </a:cxnLst>
              <a:rect b="b" l="0" r="r" t="0"/>
              <a:pathLst>
                <a:path h="648" w="649">
                  <a:moveTo>
                    <a:pt x="649" y="324"/>
                  </a:moveTo>
                  <a:lnTo>
                    <a:pt x="325" y="648"/>
                  </a:lnTo>
                  <a:lnTo>
                    <a:pt x="0" y="324"/>
                  </a:lnTo>
                  <a:lnTo>
                    <a:pt x="325" y="0"/>
                  </a:lnTo>
                  <a:lnTo>
                    <a:pt x="649" y="324"/>
                  </a:lnTo>
                  <a:close/>
                </a:path>
              </a:pathLst>
            </a:custGeom>
            <a:gradFill>
              <a:gsLst>
                <a:gs pos="100000">
                  <a:srgbClr val="345692"/>
                </a:gs>
                <a:gs pos="0">
                  <a:srgbClr val="17C0D4"/>
                </a:gs>
              </a:gsLst>
              <a:lin ang="5400000" scaled="1"/>
            </a:gra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58" name="Freeform 74">
              <a:extLst>
                <a:ext uri="{FF2B5EF4-FFF2-40B4-BE49-F238E27FC236}">
                  <a16:creationId xmlns:a16="http://schemas.microsoft.com/office/drawing/2014/main" id="{C5F7E720-3F27-4F63-9405-AEA23FAF6865}"/>
                </a:ext>
              </a:extLst>
            </p:cNvPr>
            <p:cNvSpPr/>
            <p:nvPr/>
          </p:nvSpPr>
          <p:spPr bwMode="auto">
            <a:xfrm>
              <a:off x="988214" y="2949729"/>
              <a:ext cx="1030288" cy="1028700"/>
            </a:xfrm>
            <a:custGeom>
              <a:gdLst>
                <a:gd fmla="*/ 649 w 649" name="T0"/>
                <a:gd fmla="*/ 324 h 648" name="T1"/>
                <a:gd fmla="*/ 325 w 649" name="T2"/>
                <a:gd fmla="*/ 648 h 648" name="T3"/>
                <a:gd fmla="*/ 0 w 649" name="T4"/>
                <a:gd fmla="*/ 324 h 648" name="T5"/>
                <a:gd fmla="*/ 325 w 649" name="T6"/>
                <a:gd fmla="*/ 0 h 648" name="T7"/>
                <a:gd fmla="*/ 649 w 649" name="T8"/>
                <a:gd fmla="*/ 324 h 648" name="T9"/>
              </a:gdLst>
              <a:cxnLst>
                <a:cxn ang="0">
                  <a:pos x="T0" y="T1"/>
                </a:cxn>
                <a:cxn ang="0">
                  <a:pos x="T2" y="T3"/>
                </a:cxn>
                <a:cxn ang="0">
                  <a:pos x="T4" y="T5"/>
                </a:cxn>
                <a:cxn ang="0">
                  <a:pos x="T6" y="T7"/>
                </a:cxn>
                <a:cxn ang="0">
                  <a:pos x="T8" y="T9"/>
                </a:cxn>
              </a:cxnLst>
              <a:rect b="b" l="0" r="r" t="0"/>
              <a:pathLst>
                <a:path h="648" w="649">
                  <a:moveTo>
                    <a:pt x="649" y="324"/>
                  </a:moveTo>
                  <a:lnTo>
                    <a:pt x="325" y="648"/>
                  </a:lnTo>
                  <a:lnTo>
                    <a:pt x="0" y="324"/>
                  </a:lnTo>
                  <a:lnTo>
                    <a:pt x="325" y="0"/>
                  </a:lnTo>
                  <a:lnTo>
                    <a:pt x="649" y="324"/>
                  </a:lnTo>
                  <a:close/>
                </a:path>
              </a:pathLst>
            </a:custGeom>
            <a:gradFill>
              <a:gsLst>
                <a:gs pos="100000">
                  <a:srgbClr val="345692"/>
                </a:gs>
                <a:gs pos="0">
                  <a:srgbClr val="17C0D4"/>
                </a:gs>
              </a:gsLst>
              <a:lin ang="5400000" scaled="1"/>
            </a:gra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59" name="Freeform 74">
              <a:extLst>
                <a:ext uri="{FF2B5EF4-FFF2-40B4-BE49-F238E27FC236}">
                  <a16:creationId xmlns:a16="http://schemas.microsoft.com/office/drawing/2014/main" id="{68851D43-6B95-4E29-8313-7720EC06745D}"/>
                </a:ext>
              </a:extLst>
            </p:cNvPr>
            <p:cNvSpPr/>
            <p:nvPr/>
          </p:nvSpPr>
          <p:spPr bwMode="auto">
            <a:xfrm>
              <a:off x="2455941" y="4322835"/>
              <a:ext cx="466336" cy="465617"/>
            </a:xfrm>
            <a:custGeom>
              <a:gdLst>
                <a:gd fmla="*/ 649 w 649" name="T0"/>
                <a:gd fmla="*/ 324 h 648" name="T1"/>
                <a:gd fmla="*/ 325 w 649" name="T2"/>
                <a:gd fmla="*/ 648 h 648" name="T3"/>
                <a:gd fmla="*/ 0 w 649" name="T4"/>
                <a:gd fmla="*/ 324 h 648" name="T5"/>
                <a:gd fmla="*/ 325 w 649" name="T6"/>
                <a:gd fmla="*/ 0 h 648" name="T7"/>
                <a:gd fmla="*/ 649 w 649" name="T8"/>
                <a:gd fmla="*/ 324 h 648" name="T9"/>
              </a:gdLst>
              <a:cxnLst>
                <a:cxn ang="0">
                  <a:pos x="T0" y="T1"/>
                </a:cxn>
                <a:cxn ang="0">
                  <a:pos x="T2" y="T3"/>
                </a:cxn>
                <a:cxn ang="0">
                  <a:pos x="T4" y="T5"/>
                </a:cxn>
                <a:cxn ang="0">
                  <a:pos x="T6" y="T7"/>
                </a:cxn>
                <a:cxn ang="0">
                  <a:pos x="T8" y="T9"/>
                </a:cxn>
              </a:cxnLst>
              <a:rect b="b" l="0" r="r" t="0"/>
              <a:pathLst>
                <a:path h="648" w="649">
                  <a:moveTo>
                    <a:pt x="649" y="324"/>
                  </a:moveTo>
                  <a:lnTo>
                    <a:pt x="325" y="648"/>
                  </a:lnTo>
                  <a:lnTo>
                    <a:pt x="0" y="324"/>
                  </a:lnTo>
                  <a:lnTo>
                    <a:pt x="325" y="0"/>
                  </a:lnTo>
                  <a:lnTo>
                    <a:pt x="649" y="324"/>
                  </a:lnTo>
                  <a:close/>
                </a:path>
              </a:pathLst>
            </a:custGeom>
            <a:gradFill>
              <a:gsLst>
                <a:gs pos="100000">
                  <a:srgbClr val="345692"/>
                </a:gs>
                <a:gs pos="0">
                  <a:srgbClr val="17C0D4"/>
                </a:gs>
              </a:gsLst>
              <a:lin ang="5400000" scaled="1"/>
            </a:gradFill>
            <a:ln>
              <a:noFill/>
            </a:ln>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60" name="矩形 59">
              <a:extLst>
                <a:ext uri="{FF2B5EF4-FFF2-40B4-BE49-F238E27FC236}">
                  <a16:creationId xmlns:a16="http://schemas.microsoft.com/office/drawing/2014/main" id="{649502B5-76CB-4081-84BA-65F7FE16294C}"/>
                </a:ext>
              </a:extLst>
            </p:cNvPr>
            <p:cNvSpPr/>
            <p:nvPr/>
          </p:nvSpPr>
          <p:spPr>
            <a:xfrm>
              <a:off x="2011364" y="1500308"/>
              <a:ext cx="1512099" cy="1074420"/>
            </a:xfrm>
            <a:prstGeom prst="rect">
              <a:avLst/>
            </a:prstGeom>
          </p:spPr>
          <p:txBody>
            <a:bodyPr wrap="square">
              <a:spAutoFit/>
            </a:bodyPr>
            <a:lstStyle/>
            <a:p>
              <a:pPr>
                <a:defRPr/>
              </a:pPr>
              <a:r>
                <a:rPr altLang="zh-CN" b="1" lang="en-US" smtClean="0" spc="400" sz="8800">
                  <a:gradFill>
                    <a:gsLst>
                      <a:gs pos="100000">
                        <a:srgbClr val="345692"/>
                      </a:gs>
                      <a:gs pos="0">
                        <a:srgbClr val="17C0D4"/>
                      </a:gs>
                    </a:gsLst>
                    <a:lin ang="5400000" scaled="1"/>
                  </a:gradFill>
                  <a:latin typeface="Arial"/>
                  <a:ea typeface="微软雅黑"/>
                  <a:cs charset="-122" typeface="Microsoft YaHei"/>
                  <a:sym typeface="Arial"/>
                </a:rPr>
                <a:t>04</a:t>
              </a:r>
            </a:p>
          </p:txBody>
        </p:sp>
      </p:grpSp>
    </p:spTree>
    <p:extLst>
      <p:ext uri="{BB962C8B-B14F-4D97-AF65-F5344CB8AC3E}">
        <p14:creationId val="26146746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2" presetSubtype="1">
                                  <p:stCondLst>
                                    <p:cond delay="0"/>
                                  </p:stCondLst>
                                  <p:childTnLst>
                                    <p:set>
                                      <p:cBhvr>
                                        <p:cTn dur="1" fill="hold" id="13">
                                          <p:stCondLst>
                                            <p:cond delay="0"/>
                                          </p:stCondLst>
                                        </p:cTn>
                                        <p:tgtEl>
                                          <p:spTgt spid="33"/>
                                        </p:tgtEl>
                                        <p:attrNameLst>
                                          <p:attrName>style.visibility</p:attrName>
                                        </p:attrNameLst>
                                      </p:cBhvr>
                                      <p:to>
                                        <p:strVal val="visible"/>
                                      </p:to>
                                    </p:set>
                                    <p:animEffect filter="wipe(up)" transition="in">
                                      <p:cBhvr>
                                        <p:cTn dur="500" id="14"/>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5" name="Rectangle 4"/>
          <p:cNvSpPr/>
          <p:nvPr/>
        </p:nvSpPr>
        <p:spPr>
          <a:xfrm>
            <a:off x="0" y="0"/>
            <a:ext cx="12192000" cy="6858000"/>
          </a:xfrm>
          <a:prstGeom prst="rect">
            <a:avLst/>
          </a:prstGeom>
          <a:solidFill>
            <a:schemeClr val="tx1">
              <a:lumMod val="85000"/>
              <a:lumOff val="1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latin typeface="Arial"/>
              <a:ea typeface="微软雅黑"/>
              <a:sym typeface="Arial"/>
            </a:endParaRPr>
          </a:p>
        </p:txBody>
      </p:sp>
      <p:cxnSp>
        <p:nvCxnSpPr>
          <p:cNvPr id="6" name="Straight Connector 5"/>
          <p:cNvCxnSpPr/>
          <p:nvPr/>
        </p:nvCxnSpPr>
        <p:spPr>
          <a:xfrm>
            <a:off x="788988" y="6043613"/>
            <a:ext cx="3841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77863" y="6111875"/>
            <a:ext cx="1713230" cy="259080"/>
          </a:xfrm>
          <a:prstGeom prst="rect">
            <a:avLst/>
          </a:prstGeom>
          <a:noFill/>
        </p:spPr>
        <p:txBody>
          <a:bodyPr wrap="none">
            <a:spAutoFit/>
          </a:bodyPr>
          <a:lstStyle/>
          <a:p>
            <a:pPr eaLnBrk="1" fontAlgn="auto" hangingPunct="1">
              <a:spcBef>
                <a:spcPct val="0"/>
              </a:spcBef>
              <a:spcAft>
                <a:spcPct val="0"/>
              </a:spcAft>
              <a:defRPr/>
            </a:pPr>
            <a:r>
              <a:rPr i="1" lang="en-US" spc="600" sz="1100">
                <a:solidFill>
                  <a:schemeClr val="bg1"/>
                </a:solidFill>
                <a:latin typeface="Arial"/>
                <a:ea typeface="微软雅黑"/>
                <a:cs charset="0" typeface="Roboto Light"/>
                <a:sym typeface="Arial"/>
              </a:rPr>
              <a:t>Break slide</a:t>
            </a:r>
          </a:p>
        </p:txBody>
      </p:sp>
      <p:cxnSp>
        <p:nvCxnSpPr>
          <p:cNvPr id="8" name="Straight Connector 7"/>
          <p:cNvCxnSpPr/>
          <p:nvPr/>
        </p:nvCxnSpPr>
        <p:spPr>
          <a:xfrm>
            <a:off x="11101388" y="6043613"/>
            <a:ext cx="3841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954896" y="6111875"/>
            <a:ext cx="1713230" cy="259080"/>
          </a:xfrm>
          <a:prstGeom prst="rect">
            <a:avLst/>
          </a:prstGeom>
          <a:noFill/>
        </p:spPr>
        <p:txBody>
          <a:bodyPr wrap="none">
            <a:spAutoFit/>
          </a:bodyPr>
          <a:lstStyle/>
          <a:p>
            <a:pPr algn="r" eaLnBrk="1" fontAlgn="auto" hangingPunct="1">
              <a:spcBef>
                <a:spcPct val="0"/>
              </a:spcBef>
              <a:spcAft>
                <a:spcPct val="0"/>
              </a:spcAft>
              <a:defRPr/>
            </a:pPr>
            <a:r>
              <a:rPr i="1" lang="en-US" spc="600" sz="1100">
                <a:solidFill>
                  <a:schemeClr val="bg1"/>
                </a:solidFill>
                <a:latin typeface="Arial"/>
                <a:ea typeface="微软雅黑"/>
                <a:cs charset="0" typeface="Roboto Light"/>
                <a:sym typeface="Arial"/>
              </a:rPr>
              <a:t>Break slide</a:t>
            </a:r>
          </a:p>
        </p:txBody>
      </p:sp>
      <p:sp>
        <p:nvSpPr>
          <p:cNvPr id="71686" name="TextBox 9"/>
          <p:cNvSpPr txBox="1">
            <a:spLocks noChangeArrowheads="1"/>
          </p:cNvSpPr>
          <p:nvPr/>
        </p:nvSpPr>
        <p:spPr bwMode="auto">
          <a:xfrm>
            <a:off x="968375" y="1304301"/>
            <a:ext cx="4034305"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fontAlgn="base" indent="-228600" marL="2514600">
              <a:spcBef>
                <a:spcPct val="0"/>
              </a:spcBef>
              <a:spcAft>
                <a:spcPct val="0"/>
              </a:spcAft>
              <a:defRPr>
                <a:solidFill>
                  <a:schemeClr val="tx1"/>
                </a:solidFill>
                <a:latin charset="0" panose="020f0502020204030204" pitchFamily="34" typeface="Calibri"/>
              </a:defRPr>
            </a:lvl6pPr>
            <a:lvl7pPr fontAlgn="base" indent="-228600" marL="2971800">
              <a:spcBef>
                <a:spcPct val="0"/>
              </a:spcBef>
              <a:spcAft>
                <a:spcPct val="0"/>
              </a:spcAft>
              <a:defRPr>
                <a:solidFill>
                  <a:schemeClr val="tx1"/>
                </a:solidFill>
                <a:latin charset="0" panose="020f0502020204030204" pitchFamily="34" typeface="Calibri"/>
              </a:defRPr>
            </a:lvl7pPr>
            <a:lvl8pPr fontAlgn="base" indent="-228600" marL="3429000">
              <a:spcBef>
                <a:spcPct val="0"/>
              </a:spcBef>
              <a:spcAft>
                <a:spcPct val="0"/>
              </a:spcAft>
              <a:defRPr>
                <a:solidFill>
                  <a:schemeClr val="tx1"/>
                </a:solidFill>
                <a:latin charset="0" panose="020f0502020204030204" pitchFamily="34" typeface="Calibri"/>
              </a:defRPr>
            </a:lvl8pPr>
            <a:lvl9pPr fontAlgn="base" indent="-228600" marL="3886200">
              <a:spcBef>
                <a:spcPct val="0"/>
              </a:spcBef>
              <a:spcAft>
                <a:spcPct val="0"/>
              </a:spcAft>
              <a:defRPr>
                <a:solidFill>
                  <a:schemeClr val="tx1"/>
                </a:solidFill>
                <a:latin charset="0" panose="020f0502020204030204" pitchFamily="34" typeface="Calibri"/>
              </a:defRPr>
            </a:lvl9pPr>
          </a:lstStyle>
          <a:p>
            <a:pPr algn="dist" eaLnBrk="1" hangingPunct="1"/>
            <a:r>
              <a:rPr altLang="en-US" b="1" lang="zh-CN" smtClean="0" sz="6000">
                <a:solidFill>
                  <a:schemeClr val="bg1"/>
                </a:solidFill>
                <a:latin typeface="Arial"/>
                <a:ea typeface="微软雅黑"/>
                <a:cs charset="-122" typeface="Microsoft YaHei"/>
                <a:sym typeface="Arial"/>
              </a:rPr>
              <a:t>添加标题</a:t>
            </a:r>
          </a:p>
        </p:txBody>
      </p:sp>
      <p:cxnSp>
        <p:nvCxnSpPr>
          <p:cNvPr id="12" name="Straight Connector 11"/>
          <p:cNvCxnSpPr/>
          <p:nvPr/>
        </p:nvCxnSpPr>
        <p:spPr>
          <a:xfrm>
            <a:off x="968375" y="2994025"/>
            <a:ext cx="11241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ight Triangle 13"/>
          <p:cNvSpPr/>
          <p:nvPr/>
        </p:nvSpPr>
        <p:spPr>
          <a:xfrm rot="5400000">
            <a:off x="973138" y="3138488"/>
            <a:ext cx="320675" cy="32067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latin typeface="Arial"/>
              <a:ea typeface="微软雅黑"/>
              <a:sym typeface="Arial"/>
            </a:endParaRPr>
          </a:p>
        </p:txBody>
      </p:sp>
      <p:pic>
        <p:nvPicPr>
          <p:cNvPr id="3" name="图片占位符 2"/>
          <p:cNvPicPr>
            <a:picLocks noChangeAspect="1" noGrp="1"/>
          </p:cNvPicPr>
          <p:nvPr>
            <p:ph idx="10" sz="quarter" type="pic"/>
          </p:nvPr>
        </p:nvPicPr>
        <p:blipFill>
          <a:blip r:embed="rId2">
            <a:extLst>
              <a:ext uri="{28A0092B-C50C-407E-A947-70E740481C1C}">
                <a14:useLocalDpi val="0"/>
              </a:ext>
            </a:extLst>
          </a:blip>
          <a:stretch>
            <a:fillRect/>
          </a:stretch>
        </p:blipFill>
        <p:spPr/>
      </p:pic>
      <p:sp>
        <p:nvSpPr>
          <p:cNvPr id="15" name="Rectangle 9"/>
          <p:cNvSpPr/>
          <p:nvPr/>
        </p:nvSpPr>
        <p:spPr>
          <a:xfrm>
            <a:off x="1406838" y="3374997"/>
            <a:ext cx="7662212" cy="1554480"/>
          </a:xfrm>
          <a:prstGeom prst="rect">
            <a:avLst/>
          </a:prstGeom>
        </p:spPr>
        <p:txBody>
          <a:bodyPr wrap="square">
            <a:spAutoFit/>
          </a:bodyPr>
          <a:lstStyle/>
          <a:p>
            <a:pPr defTabSz="1219170">
              <a:lnSpc>
                <a:spcPct val="200000"/>
              </a:lnSpc>
              <a:defRPr sz="1800"/>
            </a:pPr>
            <a:r>
              <a:rPr altLang="en-US" lang="zh-CN" sz="1200">
                <a:solidFill>
                  <a:schemeClr val="bg1"/>
                </a:solidFill>
                <a:latin typeface="Arial"/>
                <a:ea typeface="微软雅黑"/>
                <a:sym typeface="Arial"/>
              </a:rPr>
              <a:t>此部分内容作为文字排版占位显示（建议使用主题字体）。</a:t>
            </a:r>
            <a:br>
              <a:rPr altLang="en-US" lang="zh-CN" sz="1200">
                <a:solidFill>
                  <a:schemeClr val="bg1"/>
                </a:solidFill>
                <a:latin typeface="Arial"/>
                <a:ea typeface="微软雅黑"/>
                <a:sym typeface="Arial"/>
              </a:rPr>
            </a:br>
            <a:r>
              <a:rPr altLang="en-US" lang="zh-CN" sz="1200">
                <a:solidFill>
                  <a:schemeClr val="bg1"/>
                </a:solidFill>
                <a:latin typeface="Arial"/>
                <a:ea typeface="微软雅黑"/>
                <a:sym typeface="Arial"/>
              </a:rPr>
              <a:t>如需更改请在（设置形状格式）菜单下（文本选项）中调整。此部分内容作为文字排版占位显示（建议使用主题字体）。</a:t>
            </a:r>
            <a:br>
              <a:rPr altLang="en-US" lang="zh-CN" sz="1200">
                <a:solidFill>
                  <a:schemeClr val="bg1"/>
                </a:solidFill>
                <a:latin typeface="Arial"/>
                <a:ea typeface="微软雅黑"/>
                <a:sym typeface="Arial"/>
              </a:rPr>
            </a:br>
            <a:r>
              <a:rPr altLang="en-US" lang="zh-CN" sz="1200">
                <a:solidFill>
                  <a:schemeClr val="bg1"/>
                </a:solidFill>
                <a:latin typeface="Arial"/>
                <a:ea typeface="微软雅黑"/>
                <a:sym typeface="Arial"/>
              </a:rPr>
              <a:t>如需更改请在（设置形状格式）菜单下（文本选项）中调整。</a:t>
            </a:r>
          </a:p>
        </p:txBody>
      </p:sp>
    </p:spTree>
    <p:extLst>
      <p:ext uri="{BB962C8B-B14F-4D97-AF65-F5344CB8AC3E}">
        <p14:creationId val="4254840498"/>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占位符 1"/>
          <p:cNvPicPr>
            <a:picLocks noChangeAspect="1" noGrp="1"/>
          </p:cNvPicPr>
          <p:nvPr>
            <p:ph idx="10" sz="quarter" type="pic"/>
          </p:nvPr>
        </p:nvPicPr>
        <p:blipFill>
          <a:blip r:embed="rId2">
            <a:extLst>
              <a:ext uri="{28A0092B-C50C-407E-A947-70E740481C1C}">
                <a14:useLocalDpi val="0"/>
              </a:ext>
            </a:extLst>
          </a:blip>
          <a:srcRect l="22188" r="22188"/>
          <a:stretch>
            <a:fillRect/>
          </a:stretch>
        </p:blipFill>
        <p:spPr>
          <a:xfrm>
            <a:off x="0" y="0"/>
            <a:ext cx="6781800" cy="6858000"/>
          </a:xfrm>
          <a:custGeom>
            <a:gdLst>
              <a:gd fmla="*/ 0 w 6781799" name="T0"/>
              <a:gd fmla="*/ 0 h 6858000" name="T1"/>
              <a:gd fmla="*/ 3618136 w 6781799" name="T2"/>
              <a:gd fmla="*/ 0 h 6858000" name="T3"/>
              <a:gd fmla="*/ 6781799 w 6781799" name="T4"/>
              <a:gd fmla="*/ 6858000 h 6858000" name="T5"/>
              <a:gd fmla="*/ 0 w 6781799" name="T6"/>
              <a:gd fmla="*/ 6858000 h 68580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6858000" w="6781799">
                <a:moveTo>
                  <a:pt x="0" y="0"/>
                </a:moveTo>
                <a:lnTo>
                  <a:pt x="3618136" y="0"/>
                </a:lnTo>
                <a:lnTo>
                  <a:pt x="6781799" y="6858000"/>
                </a:lnTo>
                <a:lnTo>
                  <a:pt x="0" y="6858000"/>
                </a:lnTo>
                <a:lnTo>
                  <a:pt x="0" y="0"/>
                </a:lnTo>
                <a:close/>
              </a:path>
            </a:pathLst>
          </a:custGeom>
        </p:spPr>
      </p:pic>
      <p:sp>
        <p:nvSpPr>
          <p:cNvPr id="21" name="TextBox 20"/>
          <p:cNvSpPr txBox="1"/>
          <p:nvPr/>
        </p:nvSpPr>
        <p:spPr>
          <a:xfrm>
            <a:off x="4124325" y="1112838"/>
            <a:ext cx="3218973" cy="2286000"/>
          </a:xfrm>
          <a:prstGeom prst="rect">
            <a:avLst/>
          </a:prstGeom>
          <a:noFill/>
        </p:spPr>
        <p:txBody>
          <a:bodyPr wrap="none">
            <a:spAutoFit/>
          </a:bodyPr>
          <a:lstStyle/>
          <a:p>
            <a:pPr eaLnBrk="1" fontAlgn="auto" hangingPunct="1">
              <a:spcBef>
                <a:spcPct val="0"/>
              </a:spcBef>
              <a:spcAft>
                <a:spcPct val="0"/>
              </a:spcAft>
              <a:defRPr/>
            </a:pPr>
            <a:r>
              <a:rPr b="1" lang="en-US" sz="4800">
                <a:solidFill>
                  <a:schemeClr val="tx1">
                    <a:lumMod val="75000"/>
                    <a:lumOff val="25000"/>
                  </a:schemeClr>
                </a:solidFill>
                <a:latin typeface="Arial"/>
                <a:ea typeface="微软雅黑"/>
                <a:cs charset="0" typeface="Nexa Bold"/>
                <a:sym typeface="Arial"/>
              </a:rPr>
              <a:t>WE ARE</a:t>
            </a:r>
          </a:p>
          <a:p>
            <a:pPr eaLnBrk="1" fontAlgn="auto" hangingPunct="1">
              <a:spcBef>
                <a:spcPct val="0"/>
              </a:spcBef>
              <a:spcAft>
                <a:spcPct val="0"/>
              </a:spcAft>
              <a:defRPr/>
            </a:pPr>
            <a:r>
              <a:rPr b="1" lang="en-US" sz="4800">
                <a:solidFill>
                  <a:schemeClr val="tx1">
                    <a:lumMod val="75000"/>
                    <a:lumOff val="25000"/>
                  </a:schemeClr>
                </a:solidFill>
                <a:latin typeface="Arial"/>
                <a:ea typeface="微软雅黑"/>
                <a:cs charset="0" typeface="Nexa Bold"/>
                <a:sym typeface="Arial"/>
              </a:rPr>
              <a:t>CREATIVE</a:t>
            </a:r>
          </a:p>
          <a:p>
            <a:pPr eaLnBrk="1" fontAlgn="auto" hangingPunct="1">
              <a:spcBef>
                <a:spcPct val="0"/>
              </a:spcBef>
              <a:spcAft>
                <a:spcPct val="0"/>
              </a:spcAft>
              <a:defRPr/>
            </a:pPr>
            <a:r>
              <a:rPr b="1" lang="en-US" sz="4800">
                <a:solidFill>
                  <a:schemeClr val="tx1">
                    <a:lumMod val="75000"/>
                    <a:lumOff val="25000"/>
                  </a:schemeClr>
                </a:solidFill>
                <a:latin typeface="Arial"/>
                <a:ea typeface="微软雅黑"/>
                <a:cs charset="0" typeface="Nexa Bold"/>
                <a:sym typeface="Arial"/>
              </a:rPr>
              <a:t>TEAM</a:t>
            </a:r>
          </a:p>
        </p:txBody>
      </p:sp>
      <p:grpSp>
        <p:nvGrpSpPr>
          <p:cNvPr id="84994" name="Group 30"/>
          <p:cNvGrpSpPr/>
          <p:nvPr/>
        </p:nvGrpSpPr>
        <p:grpSpPr>
          <a:xfrm>
            <a:off x="8083550" y="2092326"/>
            <a:ext cx="3355975" cy="812503"/>
            <a:chOff x="7848529" y="1199680"/>
            <a:chExt cx="3357074" cy="811915"/>
          </a:xfrm>
        </p:grpSpPr>
        <p:sp>
          <p:nvSpPr>
            <p:cNvPr id="85004" name="Rectangle 21"/>
            <p:cNvSpPr>
              <a:spLocks noChangeArrowheads="1"/>
            </p:cNvSpPr>
            <p:nvPr/>
          </p:nvSpPr>
          <p:spPr bwMode="auto">
            <a:xfrm>
              <a:off x="7848528" y="1199680"/>
              <a:ext cx="538656" cy="5177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fontAlgn="base" indent="-228600" marL="2514600">
                <a:spcBef>
                  <a:spcPct val="0"/>
                </a:spcBef>
                <a:spcAft>
                  <a:spcPct val="0"/>
                </a:spcAft>
                <a:defRPr>
                  <a:solidFill>
                    <a:schemeClr val="tx1"/>
                  </a:solidFill>
                  <a:latin charset="0" panose="020f0502020204030204" pitchFamily="34" typeface="Calibri"/>
                </a:defRPr>
              </a:lvl6pPr>
              <a:lvl7pPr fontAlgn="base" indent="-228600" marL="2971800">
                <a:spcBef>
                  <a:spcPct val="0"/>
                </a:spcBef>
                <a:spcAft>
                  <a:spcPct val="0"/>
                </a:spcAft>
                <a:defRPr>
                  <a:solidFill>
                    <a:schemeClr val="tx1"/>
                  </a:solidFill>
                  <a:latin charset="0" panose="020f0502020204030204" pitchFamily="34" typeface="Calibri"/>
                </a:defRPr>
              </a:lvl7pPr>
              <a:lvl8pPr fontAlgn="base" indent="-228600" marL="3429000">
                <a:spcBef>
                  <a:spcPct val="0"/>
                </a:spcBef>
                <a:spcAft>
                  <a:spcPct val="0"/>
                </a:spcAft>
                <a:defRPr>
                  <a:solidFill>
                    <a:schemeClr val="tx1"/>
                  </a:solidFill>
                  <a:latin charset="0" panose="020f0502020204030204" pitchFamily="34" typeface="Calibri"/>
                </a:defRPr>
              </a:lvl8pPr>
              <a:lvl9pPr fontAlgn="base" indent="-228600" marL="3886200">
                <a:spcBef>
                  <a:spcPct val="0"/>
                </a:spcBef>
                <a:spcAft>
                  <a:spcPct val="0"/>
                </a:spcAft>
                <a:defRPr>
                  <a:solidFill>
                    <a:schemeClr val="tx1"/>
                  </a:solidFill>
                  <a:latin charset="0" panose="020f0502020204030204" pitchFamily="34" typeface="Calibri"/>
                </a:defRPr>
              </a:lvl9pPr>
            </a:lstStyle>
            <a:p>
              <a:pPr eaLnBrk="1" hangingPunct="1"/>
              <a:r>
                <a:rPr altLang="zh-CN" lang="en-US" sz="2800">
                  <a:solidFill>
                    <a:srgbClr val="2EC4B6"/>
                  </a:solidFill>
                  <a:latin typeface="Arial"/>
                  <a:ea typeface="微软雅黑"/>
                  <a:sym typeface="Arial"/>
                </a:rPr>
                <a:t></a:t>
              </a:r>
            </a:p>
          </p:txBody>
        </p:sp>
        <p:sp>
          <p:nvSpPr>
            <p:cNvPr id="23" name="Rectangle 22"/>
            <p:cNvSpPr/>
            <p:nvPr/>
          </p:nvSpPr>
          <p:spPr>
            <a:xfrm>
              <a:off x="8505968" y="1550264"/>
              <a:ext cx="2699634" cy="456869"/>
            </a:xfrm>
            <a:prstGeom prst="rect">
              <a:avLst/>
            </a:prstGeom>
          </p:spPr>
          <p:txBody>
            <a:bodyPr>
              <a:spAutoFit/>
            </a:bodyPr>
            <a:lstStyle/>
            <a:p>
              <a:pPr>
                <a:defRPr/>
              </a:pPr>
              <a:r>
                <a:rPr altLang="en-US" lang="zh-CN" sz="1200">
                  <a:solidFill>
                    <a:schemeClr val="tx1">
                      <a:lumMod val="50000"/>
                      <a:lumOff val="50000"/>
                    </a:schemeClr>
                  </a:solidFill>
                  <a:latin typeface="Arial"/>
                  <a:ea typeface="微软雅黑"/>
                  <a:sym typeface="Arial"/>
                </a:rPr>
                <a:t>此部分内容作为文字排版占位显示（建议使用主题字体）。</a:t>
              </a:r>
            </a:p>
          </p:txBody>
        </p:sp>
        <p:sp>
          <p:nvSpPr>
            <p:cNvPr id="24" name="TextBox 23"/>
            <p:cNvSpPr txBox="1"/>
            <p:nvPr/>
          </p:nvSpPr>
          <p:spPr>
            <a:xfrm>
              <a:off x="8505971" y="1199680"/>
              <a:ext cx="996006" cy="335037"/>
            </a:xfrm>
            <a:prstGeom prst="rect">
              <a:avLst/>
            </a:prstGeom>
            <a:noFill/>
          </p:spPr>
          <p:txBody>
            <a:bodyPr wrap="none">
              <a:spAutoFit/>
            </a:bodyPr>
            <a:lstStyle/>
            <a:p>
              <a:pPr eaLnBrk="1" fontAlgn="auto" hangingPunct="1">
                <a:spcBef>
                  <a:spcPct val="0"/>
                </a:spcBef>
                <a:spcAft>
                  <a:spcPct val="0"/>
                </a:spcAft>
                <a:defRPr/>
              </a:pPr>
              <a:r>
                <a:rPr altLang="en-US" b="1" lang="zh-CN" smtClean="0" sz="1600">
                  <a:solidFill>
                    <a:schemeClr val="tx1">
                      <a:lumMod val="75000"/>
                      <a:lumOff val="25000"/>
                    </a:schemeClr>
                  </a:solidFill>
                  <a:latin typeface="Arial"/>
                  <a:ea typeface="微软雅黑"/>
                  <a:cs charset="-122" typeface="Microsoft YaHei"/>
                  <a:sym typeface="Arial"/>
                </a:rPr>
                <a:t>添加标题</a:t>
              </a:r>
            </a:p>
          </p:txBody>
        </p:sp>
      </p:grpSp>
      <p:grpSp>
        <p:nvGrpSpPr>
          <p:cNvPr id="84995" name="Group 31"/>
          <p:cNvGrpSpPr/>
          <p:nvPr/>
        </p:nvGrpSpPr>
        <p:grpSpPr>
          <a:xfrm>
            <a:off x="8083550" y="3435351"/>
            <a:ext cx="3355975" cy="812503"/>
            <a:chOff x="7848528" y="2543020"/>
            <a:chExt cx="3357075" cy="811915"/>
          </a:xfrm>
        </p:grpSpPr>
        <p:sp>
          <p:nvSpPr>
            <p:cNvPr id="85001" name="Rectangle 24"/>
            <p:cNvSpPr>
              <a:spLocks noChangeArrowheads="1"/>
            </p:cNvSpPr>
            <p:nvPr/>
          </p:nvSpPr>
          <p:spPr bwMode="auto">
            <a:xfrm>
              <a:off x="7848528" y="2543019"/>
              <a:ext cx="538657" cy="5177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fontAlgn="base" indent="-228600" marL="2514600">
                <a:spcBef>
                  <a:spcPct val="0"/>
                </a:spcBef>
                <a:spcAft>
                  <a:spcPct val="0"/>
                </a:spcAft>
                <a:defRPr>
                  <a:solidFill>
                    <a:schemeClr val="tx1"/>
                  </a:solidFill>
                  <a:latin charset="0" panose="020f0502020204030204" pitchFamily="34" typeface="Calibri"/>
                </a:defRPr>
              </a:lvl6pPr>
              <a:lvl7pPr fontAlgn="base" indent="-228600" marL="2971800">
                <a:spcBef>
                  <a:spcPct val="0"/>
                </a:spcBef>
                <a:spcAft>
                  <a:spcPct val="0"/>
                </a:spcAft>
                <a:defRPr>
                  <a:solidFill>
                    <a:schemeClr val="tx1"/>
                  </a:solidFill>
                  <a:latin charset="0" panose="020f0502020204030204" pitchFamily="34" typeface="Calibri"/>
                </a:defRPr>
              </a:lvl7pPr>
              <a:lvl8pPr fontAlgn="base" indent="-228600" marL="3429000">
                <a:spcBef>
                  <a:spcPct val="0"/>
                </a:spcBef>
                <a:spcAft>
                  <a:spcPct val="0"/>
                </a:spcAft>
                <a:defRPr>
                  <a:solidFill>
                    <a:schemeClr val="tx1"/>
                  </a:solidFill>
                  <a:latin charset="0" panose="020f0502020204030204" pitchFamily="34" typeface="Calibri"/>
                </a:defRPr>
              </a:lvl8pPr>
              <a:lvl9pPr fontAlgn="base" indent="-228600" marL="3886200">
                <a:spcBef>
                  <a:spcPct val="0"/>
                </a:spcBef>
                <a:spcAft>
                  <a:spcPct val="0"/>
                </a:spcAft>
                <a:defRPr>
                  <a:solidFill>
                    <a:schemeClr val="tx1"/>
                  </a:solidFill>
                  <a:latin charset="0" panose="020f0502020204030204" pitchFamily="34" typeface="Calibri"/>
                </a:defRPr>
              </a:lvl9pPr>
            </a:lstStyle>
            <a:p>
              <a:pPr eaLnBrk="1" hangingPunct="1"/>
              <a:r>
                <a:rPr altLang="zh-CN" lang="en-US" sz="2800">
                  <a:solidFill>
                    <a:srgbClr val="2EC4B6"/>
                  </a:solidFill>
                  <a:latin typeface="Arial"/>
                  <a:ea typeface="微软雅黑"/>
                  <a:sym typeface="Arial"/>
                </a:rPr>
                <a:t></a:t>
              </a:r>
            </a:p>
          </p:txBody>
        </p:sp>
        <p:sp>
          <p:nvSpPr>
            <p:cNvPr id="26" name="Rectangle 25"/>
            <p:cNvSpPr/>
            <p:nvPr/>
          </p:nvSpPr>
          <p:spPr>
            <a:xfrm>
              <a:off x="8505968" y="2893604"/>
              <a:ext cx="2699635" cy="456869"/>
            </a:xfrm>
            <a:prstGeom prst="rect">
              <a:avLst/>
            </a:prstGeom>
          </p:spPr>
          <p:txBody>
            <a:bodyPr>
              <a:spAutoFit/>
            </a:bodyPr>
            <a:lstStyle/>
            <a:p>
              <a:pPr>
                <a:defRPr/>
              </a:pPr>
              <a:r>
                <a:rPr altLang="en-US" lang="zh-CN" sz="1200">
                  <a:solidFill>
                    <a:schemeClr val="tx1">
                      <a:lumMod val="50000"/>
                      <a:lumOff val="50000"/>
                    </a:schemeClr>
                  </a:solidFill>
                  <a:latin typeface="Arial"/>
                  <a:ea typeface="微软雅黑"/>
                  <a:sym typeface="Arial"/>
                </a:rPr>
                <a:t>此部分内容作为文字排版占位显示（建议使用主题字体）。</a:t>
              </a:r>
            </a:p>
          </p:txBody>
        </p:sp>
        <p:sp>
          <p:nvSpPr>
            <p:cNvPr id="27" name="TextBox 26"/>
            <p:cNvSpPr txBox="1"/>
            <p:nvPr/>
          </p:nvSpPr>
          <p:spPr>
            <a:xfrm>
              <a:off x="8505968" y="2543021"/>
              <a:ext cx="996006" cy="335037"/>
            </a:xfrm>
            <a:prstGeom prst="rect">
              <a:avLst/>
            </a:prstGeom>
            <a:noFill/>
          </p:spPr>
          <p:txBody>
            <a:bodyPr wrap="none">
              <a:spAutoFit/>
            </a:bodyPr>
            <a:lstStyle/>
            <a:p>
              <a:pPr>
                <a:defRPr/>
              </a:pPr>
              <a:r>
                <a:rPr altLang="en-US" b="1" lang="zh-CN" sz="1600">
                  <a:solidFill>
                    <a:schemeClr val="tx1">
                      <a:lumMod val="75000"/>
                      <a:lumOff val="25000"/>
                    </a:schemeClr>
                  </a:solidFill>
                  <a:latin typeface="Arial"/>
                  <a:ea typeface="微软雅黑"/>
                  <a:cs charset="-122" typeface="Microsoft YaHei"/>
                  <a:sym typeface="Arial"/>
                </a:rPr>
                <a:t>添加标题</a:t>
              </a:r>
            </a:p>
          </p:txBody>
        </p:sp>
      </p:grpSp>
      <p:grpSp>
        <p:nvGrpSpPr>
          <p:cNvPr id="84996" name="Group 32"/>
          <p:cNvGrpSpPr/>
          <p:nvPr/>
        </p:nvGrpSpPr>
        <p:grpSpPr>
          <a:xfrm>
            <a:off x="8094663" y="4778376"/>
            <a:ext cx="3344862" cy="812503"/>
            <a:chOff x="7859748" y="2543020"/>
            <a:chExt cx="3345855" cy="811915"/>
          </a:xfrm>
        </p:grpSpPr>
        <p:sp>
          <p:nvSpPr>
            <p:cNvPr id="84998" name="Rectangle 33"/>
            <p:cNvSpPr>
              <a:spLocks noChangeArrowheads="1"/>
            </p:cNvSpPr>
            <p:nvPr/>
          </p:nvSpPr>
          <p:spPr bwMode="auto">
            <a:xfrm>
              <a:off x="7859750" y="2543019"/>
              <a:ext cx="538640" cy="5177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fontAlgn="base" indent="-228600" marL="2514600">
                <a:spcBef>
                  <a:spcPct val="0"/>
                </a:spcBef>
                <a:spcAft>
                  <a:spcPct val="0"/>
                </a:spcAft>
                <a:defRPr>
                  <a:solidFill>
                    <a:schemeClr val="tx1"/>
                  </a:solidFill>
                  <a:latin charset="0" panose="020f0502020204030204" pitchFamily="34" typeface="Calibri"/>
                </a:defRPr>
              </a:lvl6pPr>
              <a:lvl7pPr fontAlgn="base" indent="-228600" marL="2971800">
                <a:spcBef>
                  <a:spcPct val="0"/>
                </a:spcBef>
                <a:spcAft>
                  <a:spcPct val="0"/>
                </a:spcAft>
                <a:defRPr>
                  <a:solidFill>
                    <a:schemeClr val="tx1"/>
                  </a:solidFill>
                  <a:latin charset="0" panose="020f0502020204030204" pitchFamily="34" typeface="Calibri"/>
                </a:defRPr>
              </a:lvl7pPr>
              <a:lvl8pPr fontAlgn="base" indent="-228600" marL="3429000">
                <a:spcBef>
                  <a:spcPct val="0"/>
                </a:spcBef>
                <a:spcAft>
                  <a:spcPct val="0"/>
                </a:spcAft>
                <a:defRPr>
                  <a:solidFill>
                    <a:schemeClr val="tx1"/>
                  </a:solidFill>
                  <a:latin charset="0" panose="020f0502020204030204" pitchFamily="34" typeface="Calibri"/>
                </a:defRPr>
              </a:lvl8pPr>
              <a:lvl9pPr fontAlgn="base" indent="-228600" marL="3886200">
                <a:spcBef>
                  <a:spcPct val="0"/>
                </a:spcBef>
                <a:spcAft>
                  <a:spcPct val="0"/>
                </a:spcAft>
                <a:defRPr>
                  <a:solidFill>
                    <a:schemeClr val="tx1"/>
                  </a:solidFill>
                  <a:latin charset="0" panose="020f0502020204030204" pitchFamily="34" typeface="Calibri"/>
                </a:defRPr>
              </a:lvl9pPr>
            </a:lstStyle>
            <a:p>
              <a:pPr eaLnBrk="1" hangingPunct="1"/>
              <a:r>
                <a:rPr altLang="zh-CN" lang="en-US" sz="2800">
                  <a:solidFill>
                    <a:srgbClr val="2EC4B6"/>
                  </a:solidFill>
                  <a:latin typeface="Arial"/>
                  <a:ea typeface="微软雅黑"/>
                  <a:sym typeface="Arial"/>
                </a:rPr>
                <a:t></a:t>
              </a:r>
            </a:p>
          </p:txBody>
        </p:sp>
        <p:sp>
          <p:nvSpPr>
            <p:cNvPr id="35" name="Rectangle 34"/>
            <p:cNvSpPr/>
            <p:nvPr/>
          </p:nvSpPr>
          <p:spPr>
            <a:xfrm>
              <a:off x="8506052" y="2893604"/>
              <a:ext cx="2699551" cy="456869"/>
            </a:xfrm>
            <a:prstGeom prst="rect">
              <a:avLst/>
            </a:prstGeom>
          </p:spPr>
          <p:txBody>
            <a:bodyPr>
              <a:spAutoFit/>
            </a:bodyPr>
            <a:lstStyle/>
            <a:p>
              <a:pPr>
                <a:defRPr/>
              </a:pPr>
              <a:r>
                <a:rPr altLang="en-US" lang="zh-CN" sz="1200">
                  <a:solidFill>
                    <a:schemeClr val="tx1">
                      <a:lumMod val="50000"/>
                      <a:lumOff val="50000"/>
                    </a:schemeClr>
                  </a:solidFill>
                  <a:latin typeface="Arial"/>
                  <a:ea typeface="微软雅黑"/>
                  <a:sym typeface="Arial"/>
                </a:rPr>
                <a:t>此部分内容作为文字排版占位显示（建议使用主题字体）。</a:t>
              </a:r>
            </a:p>
          </p:txBody>
        </p:sp>
        <p:sp>
          <p:nvSpPr>
            <p:cNvPr id="36" name="TextBox 35"/>
            <p:cNvSpPr txBox="1"/>
            <p:nvPr/>
          </p:nvSpPr>
          <p:spPr>
            <a:xfrm>
              <a:off x="8506053" y="2543021"/>
              <a:ext cx="995976" cy="335037"/>
            </a:xfrm>
            <a:prstGeom prst="rect">
              <a:avLst/>
            </a:prstGeom>
            <a:noFill/>
          </p:spPr>
          <p:txBody>
            <a:bodyPr wrap="none">
              <a:spAutoFit/>
            </a:bodyPr>
            <a:lstStyle/>
            <a:p>
              <a:pPr>
                <a:defRPr/>
              </a:pPr>
              <a:r>
                <a:rPr altLang="en-US" b="1" lang="zh-CN" sz="1600">
                  <a:solidFill>
                    <a:schemeClr val="tx1">
                      <a:lumMod val="75000"/>
                      <a:lumOff val="25000"/>
                    </a:schemeClr>
                  </a:solidFill>
                  <a:latin typeface="Arial"/>
                  <a:ea typeface="微软雅黑"/>
                  <a:cs charset="-122" typeface="Microsoft YaHei"/>
                  <a:sym typeface="Arial"/>
                </a:rPr>
                <a:t>添加标题</a:t>
              </a:r>
            </a:p>
          </p:txBody>
        </p:sp>
      </p:grpSp>
    </p:spTree>
    <p:extLst>
      <p:ext uri="{BB962C8B-B14F-4D97-AF65-F5344CB8AC3E}">
        <p14:creationId val="97267871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21"/>
                                        </p:tgtEl>
                                        <p:attrNameLst>
                                          <p:attrName>style.visibility</p:attrName>
                                        </p:attrNameLst>
                                      </p:cBhvr>
                                      <p:to>
                                        <p:strVal val="visible"/>
                                      </p:to>
                                    </p:set>
                                    <p:anim calcmode="lin" valueType="num">
                                      <p:cBhvr additive="base">
                                        <p:cTn dur="500" fill="hold" id="11"/>
                                        <p:tgtEl>
                                          <p:spTgt spid="21"/>
                                        </p:tgtEl>
                                        <p:attrNameLst>
                                          <p:attrName>ppt_x</p:attrName>
                                        </p:attrNameLst>
                                      </p:cBhvr>
                                      <p:tavLst>
                                        <p:tav tm="0">
                                          <p:val>
                                            <p:strVal val="#ppt_x"/>
                                          </p:val>
                                        </p:tav>
                                        <p:tav tm="100000">
                                          <p:val>
                                            <p:strVal val="#ppt_x"/>
                                          </p:val>
                                        </p:tav>
                                      </p:tavLst>
                                    </p:anim>
                                    <p:anim calcmode="lin" valueType="num">
                                      <p:cBhvr additive="base">
                                        <p:cTn dur="500" fill="hold" id="12"/>
                                        <p:tgtEl>
                                          <p:spTgt spid="21"/>
                                        </p:tgtEl>
                                        <p:attrNameLst>
                                          <p:attrName>ppt_y</p:attrName>
                                        </p:attrNameLst>
                                      </p:cBhvr>
                                      <p:tavLst>
                                        <p:tav tm="0">
                                          <p:val>
                                            <p:strVal val="1+#ppt_h/2"/>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2" presetSubtype="4">
                                  <p:stCondLst>
                                    <p:cond delay="0"/>
                                  </p:stCondLst>
                                  <p:childTnLst>
                                    <p:set>
                                      <p:cBhvr>
                                        <p:cTn dur="1" fill="hold" id="16">
                                          <p:stCondLst>
                                            <p:cond delay="0"/>
                                          </p:stCondLst>
                                        </p:cTn>
                                        <p:tgtEl>
                                          <p:spTgt spid="84994"/>
                                        </p:tgtEl>
                                        <p:attrNameLst>
                                          <p:attrName>style.visibility</p:attrName>
                                        </p:attrNameLst>
                                      </p:cBhvr>
                                      <p:to>
                                        <p:strVal val="visible"/>
                                      </p:to>
                                    </p:set>
                                    <p:anim calcmode="lin" valueType="num">
                                      <p:cBhvr additive="base">
                                        <p:cTn dur="500" fill="hold" id="17"/>
                                        <p:tgtEl>
                                          <p:spTgt spid="84994"/>
                                        </p:tgtEl>
                                        <p:attrNameLst>
                                          <p:attrName>ppt_x</p:attrName>
                                        </p:attrNameLst>
                                      </p:cBhvr>
                                      <p:tavLst>
                                        <p:tav tm="0">
                                          <p:val>
                                            <p:strVal val="#ppt_x"/>
                                          </p:val>
                                        </p:tav>
                                        <p:tav tm="100000">
                                          <p:val>
                                            <p:strVal val="#ppt_x"/>
                                          </p:val>
                                        </p:tav>
                                      </p:tavLst>
                                    </p:anim>
                                    <p:anim calcmode="lin" valueType="num">
                                      <p:cBhvr additive="base">
                                        <p:cTn dur="500" fill="hold" id="18"/>
                                        <p:tgtEl>
                                          <p:spTgt spid="84994"/>
                                        </p:tgtEl>
                                        <p:attrNameLst>
                                          <p:attrName>ppt_y</p:attrName>
                                        </p:attrNameLst>
                                      </p:cBhvr>
                                      <p:tavLst>
                                        <p:tav tm="0">
                                          <p:val>
                                            <p:strVal val="1+#ppt_h/2"/>
                                          </p:val>
                                        </p:tav>
                                        <p:tav tm="100000">
                                          <p:val>
                                            <p:strVal val="#ppt_y"/>
                                          </p:val>
                                        </p:tav>
                                      </p:tavLst>
                                    </p:anim>
                                  </p:childTnLst>
                                </p:cTn>
                              </p:par>
                              <p:par>
                                <p:cTn fill="hold" id="19" nodeType="withEffect" presetClass="entr" presetID="2" presetSubtype="4">
                                  <p:stCondLst>
                                    <p:cond delay="0"/>
                                  </p:stCondLst>
                                  <p:childTnLst>
                                    <p:set>
                                      <p:cBhvr>
                                        <p:cTn dur="1" fill="hold" id="20">
                                          <p:stCondLst>
                                            <p:cond delay="0"/>
                                          </p:stCondLst>
                                        </p:cTn>
                                        <p:tgtEl>
                                          <p:spTgt spid="84995"/>
                                        </p:tgtEl>
                                        <p:attrNameLst>
                                          <p:attrName>style.visibility</p:attrName>
                                        </p:attrNameLst>
                                      </p:cBhvr>
                                      <p:to>
                                        <p:strVal val="visible"/>
                                      </p:to>
                                    </p:set>
                                    <p:anim calcmode="lin" valueType="num">
                                      <p:cBhvr additive="base">
                                        <p:cTn dur="500" fill="hold" id="21"/>
                                        <p:tgtEl>
                                          <p:spTgt spid="84995"/>
                                        </p:tgtEl>
                                        <p:attrNameLst>
                                          <p:attrName>ppt_x</p:attrName>
                                        </p:attrNameLst>
                                      </p:cBhvr>
                                      <p:tavLst>
                                        <p:tav tm="0">
                                          <p:val>
                                            <p:strVal val="#ppt_x"/>
                                          </p:val>
                                        </p:tav>
                                        <p:tav tm="100000">
                                          <p:val>
                                            <p:strVal val="#ppt_x"/>
                                          </p:val>
                                        </p:tav>
                                      </p:tavLst>
                                    </p:anim>
                                    <p:anim calcmode="lin" valueType="num">
                                      <p:cBhvr additive="base">
                                        <p:cTn dur="500" fill="hold" id="22"/>
                                        <p:tgtEl>
                                          <p:spTgt spid="84995"/>
                                        </p:tgtEl>
                                        <p:attrNameLst>
                                          <p:attrName>ppt_y</p:attrName>
                                        </p:attrNameLst>
                                      </p:cBhvr>
                                      <p:tavLst>
                                        <p:tav tm="0">
                                          <p:val>
                                            <p:strVal val="1+#ppt_h/2"/>
                                          </p:val>
                                        </p:tav>
                                        <p:tav tm="100000">
                                          <p:val>
                                            <p:strVal val="#ppt_y"/>
                                          </p:val>
                                        </p:tav>
                                      </p:tavLst>
                                    </p:anim>
                                  </p:childTnLst>
                                </p:cTn>
                              </p:par>
                              <p:par>
                                <p:cTn fill="hold" id="23" nodeType="withEffect" presetClass="entr" presetID="2" presetSubtype="4">
                                  <p:stCondLst>
                                    <p:cond delay="0"/>
                                  </p:stCondLst>
                                  <p:childTnLst>
                                    <p:set>
                                      <p:cBhvr>
                                        <p:cTn dur="1" fill="hold" id="24">
                                          <p:stCondLst>
                                            <p:cond delay="0"/>
                                          </p:stCondLst>
                                        </p:cTn>
                                        <p:tgtEl>
                                          <p:spTgt spid="84996"/>
                                        </p:tgtEl>
                                        <p:attrNameLst>
                                          <p:attrName>style.visibility</p:attrName>
                                        </p:attrNameLst>
                                      </p:cBhvr>
                                      <p:to>
                                        <p:strVal val="visible"/>
                                      </p:to>
                                    </p:set>
                                    <p:anim calcmode="lin" valueType="num">
                                      <p:cBhvr additive="base">
                                        <p:cTn dur="500" fill="hold" id="25"/>
                                        <p:tgtEl>
                                          <p:spTgt spid="84996"/>
                                        </p:tgtEl>
                                        <p:attrNameLst>
                                          <p:attrName>ppt_x</p:attrName>
                                        </p:attrNameLst>
                                      </p:cBhvr>
                                      <p:tavLst>
                                        <p:tav tm="0">
                                          <p:val>
                                            <p:strVal val="#ppt_x"/>
                                          </p:val>
                                        </p:tav>
                                        <p:tav tm="100000">
                                          <p:val>
                                            <p:strVal val="#ppt_x"/>
                                          </p:val>
                                        </p:tav>
                                      </p:tavLst>
                                    </p:anim>
                                    <p:anim calcmode="lin" valueType="num">
                                      <p:cBhvr additive="base">
                                        <p:cTn dur="500" fill="hold" id="26"/>
                                        <p:tgtEl>
                                          <p:spTgt spid="849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5233" name="Group 1"/>
          <p:cNvGrpSpPr/>
          <p:nvPr/>
        </p:nvGrpSpPr>
        <p:grpSpPr>
          <a:xfrm>
            <a:off x="8372475" y="2887663"/>
            <a:ext cx="1889125" cy="346075"/>
            <a:chOff x="8543372" y="2997240"/>
            <a:chExt cx="1889449" cy="345477"/>
          </a:xfrm>
          <a:gradFill>
            <a:gsLst>
              <a:gs pos="0">
                <a:srgbClr val="17C0D4"/>
              </a:gs>
              <a:gs pos="100000">
                <a:srgbClr val="345692"/>
              </a:gs>
            </a:gsLst>
            <a:lin ang="5400000" scaled="1"/>
          </a:gradFill>
        </p:grpSpPr>
        <p:sp>
          <p:nvSpPr>
            <p:cNvPr id="3" name="Freeform 2"/>
            <p:cNvSpPr>
              <a:spLocks noChangeArrowheads="1"/>
            </p:cNvSpPr>
            <p:nvPr/>
          </p:nvSpPr>
          <p:spPr bwMode="auto">
            <a:xfrm flipH="1">
              <a:off x="8543372" y="2997240"/>
              <a:ext cx="149251" cy="345477"/>
            </a:xfrm>
            <a:custGeom>
              <a:gdLst>
                <a:gd fmla="*/ 112136 w 149515" name="connsiteX0"/>
                <a:gd fmla="*/ 62372 h 345477" name="connsiteY0"/>
                <a:gd fmla="*/ 36311 w 149515" name="connsiteX1"/>
                <a:gd fmla="*/ 62372 h 345477" name="connsiteY1"/>
                <a:gd fmla="*/ 0 w 149515" name="connsiteX2"/>
                <a:gd fmla="*/ 99207 h 345477" name="connsiteY2"/>
                <a:gd fmla="*/ 0 w 149515" name="connsiteX3"/>
                <a:gd fmla="*/ 185507 h 345477" name="connsiteY3"/>
                <a:gd fmla="*/ 22427 w 149515" name="connsiteX4"/>
                <a:gd fmla="*/ 185507 h 345477" name="connsiteY4"/>
                <a:gd fmla="*/ 22427 w 149515" name="connsiteX5"/>
                <a:gd fmla="*/ 101312 h 345477" name="connsiteY5"/>
                <a:gd fmla="*/ 36311 w 149515" name="connsiteX6"/>
                <a:gd fmla="*/ 101312 h 345477" name="connsiteY6"/>
                <a:gd fmla="*/ 36311 w 149515" name="connsiteX7"/>
                <a:gd fmla="*/ 329691 h 345477" name="connsiteY7"/>
                <a:gd fmla="*/ 52330 w 149515" name="connsiteX8"/>
                <a:gd fmla="*/ 345477 h 345477" name="connsiteY8"/>
                <a:gd fmla="*/ 68350 w 149515" name="connsiteX9"/>
                <a:gd fmla="*/ 329691 h 345477" name="connsiteY9"/>
                <a:gd fmla="*/ 68350 w 149515" name="connsiteX10"/>
                <a:gd fmla="*/ 197084 h 345477" name="connsiteY10"/>
                <a:gd fmla="*/ 81165 w 149515" name="connsiteX11"/>
                <a:gd fmla="*/ 197084 h 345477" name="connsiteY11"/>
                <a:gd fmla="*/ 81165 w 149515" name="connsiteX12"/>
                <a:gd fmla="*/ 329691 h 345477" name="connsiteY12"/>
                <a:gd fmla="*/ 97185 w 149515" name="connsiteX13"/>
                <a:gd fmla="*/ 345477 h 345477" name="connsiteY13"/>
                <a:gd fmla="*/ 113204 w 149515" name="connsiteX14"/>
                <a:gd fmla="*/ 329691 h 345477" name="connsiteY14"/>
                <a:gd fmla="*/ 113204 w 149515" name="connsiteX15"/>
                <a:gd fmla="*/ 101312 h 345477" name="connsiteY15"/>
                <a:gd fmla="*/ 127088 w 149515" name="connsiteX16"/>
                <a:gd fmla="*/ 101312 h 345477" name="connsiteY16"/>
                <a:gd fmla="*/ 127088 w 149515" name="connsiteX17"/>
                <a:gd fmla="*/ 185507 h 345477" name="connsiteY17"/>
                <a:gd fmla="*/ 149515 w 149515" name="connsiteX18"/>
                <a:gd fmla="*/ 185507 h 345477" name="connsiteY18"/>
                <a:gd fmla="*/ 149515 w 149515" name="connsiteX19"/>
                <a:gd fmla="*/ 100260 h 345477" name="connsiteY19"/>
                <a:gd fmla="*/ 112136 w 149515" name="connsiteX20"/>
                <a:gd fmla="*/ 62372 h 345477" name="connsiteY20"/>
                <a:gd fmla="*/ 74757 w 149515" name="connsiteX21"/>
                <a:gd fmla="*/ 0 h 345477" name="connsiteY21"/>
                <a:gd fmla="*/ 46004 w 149515" name="connsiteX22"/>
                <a:gd fmla="*/ 28532 h 345477" name="connsiteY22"/>
                <a:gd fmla="*/ 74757 w 149515" name="connsiteX23"/>
                <a:gd fmla="*/ 57064 h 345477" name="connsiteY23"/>
                <a:gd fmla="*/ 103510 w 149515" name="connsiteX24"/>
                <a:gd fmla="*/ 28532 h 345477" name="connsiteY24"/>
                <a:gd fmla="*/ 74757 w 149515" name="connsiteX25"/>
                <a:gd fmla="*/ 0 h 345477"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345477" w="149515">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4" name="Freeform 3"/>
            <p:cNvSpPr>
              <a:spLocks noChangeArrowheads="1"/>
            </p:cNvSpPr>
            <p:nvPr/>
          </p:nvSpPr>
          <p:spPr bwMode="auto">
            <a:xfrm flipH="1">
              <a:off x="8737080" y="2997240"/>
              <a:ext cx="149251" cy="345477"/>
            </a:xfrm>
            <a:custGeom>
              <a:gdLst>
                <a:gd fmla="*/ 112136 w 149515" name="connsiteX0"/>
                <a:gd fmla="*/ 62372 h 345477" name="connsiteY0"/>
                <a:gd fmla="*/ 36311 w 149515" name="connsiteX1"/>
                <a:gd fmla="*/ 62372 h 345477" name="connsiteY1"/>
                <a:gd fmla="*/ 0 w 149515" name="connsiteX2"/>
                <a:gd fmla="*/ 99207 h 345477" name="connsiteY2"/>
                <a:gd fmla="*/ 0 w 149515" name="connsiteX3"/>
                <a:gd fmla="*/ 185507 h 345477" name="connsiteY3"/>
                <a:gd fmla="*/ 22427 w 149515" name="connsiteX4"/>
                <a:gd fmla="*/ 185507 h 345477" name="connsiteY4"/>
                <a:gd fmla="*/ 22427 w 149515" name="connsiteX5"/>
                <a:gd fmla="*/ 101312 h 345477" name="connsiteY5"/>
                <a:gd fmla="*/ 36311 w 149515" name="connsiteX6"/>
                <a:gd fmla="*/ 101312 h 345477" name="connsiteY6"/>
                <a:gd fmla="*/ 36311 w 149515" name="connsiteX7"/>
                <a:gd fmla="*/ 329691 h 345477" name="connsiteY7"/>
                <a:gd fmla="*/ 52330 w 149515" name="connsiteX8"/>
                <a:gd fmla="*/ 345477 h 345477" name="connsiteY8"/>
                <a:gd fmla="*/ 68350 w 149515" name="connsiteX9"/>
                <a:gd fmla="*/ 329691 h 345477" name="connsiteY9"/>
                <a:gd fmla="*/ 68350 w 149515" name="connsiteX10"/>
                <a:gd fmla="*/ 197084 h 345477" name="connsiteY10"/>
                <a:gd fmla="*/ 81165 w 149515" name="connsiteX11"/>
                <a:gd fmla="*/ 197084 h 345477" name="connsiteY11"/>
                <a:gd fmla="*/ 81165 w 149515" name="connsiteX12"/>
                <a:gd fmla="*/ 329691 h 345477" name="connsiteY12"/>
                <a:gd fmla="*/ 97185 w 149515" name="connsiteX13"/>
                <a:gd fmla="*/ 345477 h 345477" name="connsiteY13"/>
                <a:gd fmla="*/ 113204 w 149515" name="connsiteX14"/>
                <a:gd fmla="*/ 329691 h 345477" name="connsiteY14"/>
                <a:gd fmla="*/ 113204 w 149515" name="connsiteX15"/>
                <a:gd fmla="*/ 101312 h 345477" name="connsiteY15"/>
                <a:gd fmla="*/ 127088 w 149515" name="connsiteX16"/>
                <a:gd fmla="*/ 101312 h 345477" name="connsiteY16"/>
                <a:gd fmla="*/ 127088 w 149515" name="connsiteX17"/>
                <a:gd fmla="*/ 185507 h 345477" name="connsiteY17"/>
                <a:gd fmla="*/ 149515 w 149515" name="connsiteX18"/>
                <a:gd fmla="*/ 185507 h 345477" name="connsiteY18"/>
                <a:gd fmla="*/ 149515 w 149515" name="connsiteX19"/>
                <a:gd fmla="*/ 100260 h 345477" name="connsiteY19"/>
                <a:gd fmla="*/ 112136 w 149515" name="connsiteX20"/>
                <a:gd fmla="*/ 62372 h 345477" name="connsiteY20"/>
                <a:gd fmla="*/ 74757 w 149515" name="connsiteX21"/>
                <a:gd fmla="*/ 0 h 345477" name="connsiteY21"/>
                <a:gd fmla="*/ 46004 w 149515" name="connsiteX22"/>
                <a:gd fmla="*/ 28532 h 345477" name="connsiteY22"/>
                <a:gd fmla="*/ 74757 w 149515" name="connsiteX23"/>
                <a:gd fmla="*/ 57064 h 345477" name="connsiteY23"/>
                <a:gd fmla="*/ 103510 w 149515" name="connsiteX24"/>
                <a:gd fmla="*/ 28532 h 345477" name="connsiteY24"/>
                <a:gd fmla="*/ 74757 w 149515" name="connsiteX25"/>
                <a:gd fmla="*/ 0 h 345477"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345477" w="149515">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5" name="Freeform 4"/>
            <p:cNvSpPr>
              <a:spLocks noChangeArrowheads="1"/>
            </p:cNvSpPr>
            <p:nvPr/>
          </p:nvSpPr>
          <p:spPr bwMode="auto">
            <a:xfrm flipH="1">
              <a:off x="8930788" y="2997240"/>
              <a:ext cx="149251" cy="345477"/>
            </a:xfrm>
            <a:custGeom>
              <a:gdLst>
                <a:gd fmla="*/ 112136 w 149515" name="connsiteX0"/>
                <a:gd fmla="*/ 62372 h 345477" name="connsiteY0"/>
                <a:gd fmla="*/ 36311 w 149515" name="connsiteX1"/>
                <a:gd fmla="*/ 62372 h 345477" name="connsiteY1"/>
                <a:gd fmla="*/ 0 w 149515" name="connsiteX2"/>
                <a:gd fmla="*/ 99207 h 345477" name="connsiteY2"/>
                <a:gd fmla="*/ 0 w 149515" name="connsiteX3"/>
                <a:gd fmla="*/ 185507 h 345477" name="connsiteY3"/>
                <a:gd fmla="*/ 22427 w 149515" name="connsiteX4"/>
                <a:gd fmla="*/ 185507 h 345477" name="connsiteY4"/>
                <a:gd fmla="*/ 22427 w 149515" name="connsiteX5"/>
                <a:gd fmla="*/ 101312 h 345477" name="connsiteY5"/>
                <a:gd fmla="*/ 36311 w 149515" name="connsiteX6"/>
                <a:gd fmla="*/ 101312 h 345477" name="connsiteY6"/>
                <a:gd fmla="*/ 36311 w 149515" name="connsiteX7"/>
                <a:gd fmla="*/ 329691 h 345477" name="connsiteY7"/>
                <a:gd fmla="*/ 52330 w 149515" name="connsiteX8"/>
                <a:gd fmla="*/ 345477 h 345477" name="connsiteY8"/>
                <a:gd fmla="*/ 68350 w 149515" name="connsiteX9"/>
                <a:gd fmla="*/ 329691 h 345477" name="connsiteY9"/>
                <a:gd fmla="*/ 68350 w 149515" name="connsiteX10"/>
                <a:gd fmla="*/ 197084 h 345477" name="connsiteY10"/>
                <a:gd fmla="*/ 81165 w 149515" name="connsiteX11"/>
                <a:gd fmla="*/ 197084 h 345477" name="connsiteY11"/>
                <a:gd fmla="*/ 81165 w 149515" name="connsiteX12"/>
                <a:gd fmla="*/ 329691 h 345477" name="connsiteY12"/>
                <a:gd fmla="*/ 97185 w 149515" name="connsiteX13"/>
                <a:gd fmla="*/ 345477 h 345477" name="connsiteY13"/>
                <a:gd fmla="*/ 113204 w 149515" name="connsiteX14"/>
                <a:gd fmla="*/ 329691 h 345477" name="connsiteY14"/>
                <a:gd fmla="*/ 113204 w 149515" name="connsiteX15"/>
                <a:gd fmla="*/ 101312 h 345477" name="connsiteY15"/>
                <a:gd fmla="*/ 127088 w 149515" name="connsiteX16"/>
                <a:gd fmla="*/ 101312 h 345477" name="connsiteY16"/>
                <a:gd fmla="*/ 127088 w 149515" name="connsiteX17"/>
                <a:gd fmla="*/ 185507 h 345477" name="connsiteY17"/>
                <a:gd fmla="*/ 149515 w 149515" name="connsiteX18"/>
                <a:gd fmla="*/ 185507 h 345477" name="connsiteY18"/>
                <a:gd fmla="*/ 149515 w 149515" name="connsiteX19"/>
                <a:gd fmla="*/ 100260 h 345477" name="connsiteY19"/>
                <a:gd fmla="*/ 112136 w 149515" name="connsiteX20"/>
                <a:gd fmla="*/ 62372 h 345477" name="connsiteY20"/>
                <a:gd fmla="*/ 74757 w 149515" name="connsiteX21"/>
                <a:gd fmla="*/ 0 h 345477" name="connsiteY21"/>
                <a:gd fmla="*/ 46004 w 149515" name="connsiteX22"/>
                <a:gd fmla="*/ 28532 h 345477" name="connsiteY22"/>
                <a:gd fmla="*/ 74757 w 149515" name="connsiteX23"/>
                <a:gd fmla="*/ 57064 h 345477" name="connsiteY23"/>
                <a:gd fmla="*/ 103510 w 149515" name="connsiteX24"/>
                <a:gd fmla="*/ 28532 h 345477" name="connsiteY24"/>
                <a:gd fmla="*/ 74757 w 149515" name="connsiteX25"/>
                <a:gd fmla="*/ 0 h 345477"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345477" w="149515">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6" name="Freeform 5"/>
            <p:cNvSpPr>
              <a:spLocks noChangeArrowheads="1"/>
            </p:cNvSpPr>
            <p:nvPr/>
          </p:nvSpPr>
          <p:spPr bwMode="auto">
            <a:xfrm flipH="1">
              <a:off x="9122909" y="2997240"/>
              <a:ext cx="149251" cy="345477"/>
            </a:xfrm>
            <a:custGeom>
              <a:gdLst>
                <a:gd fmla="*/ 112136 w 149515" name="connsiteX0"/>
                <a:gd fmla="*/ 62372 h 345477" name="connsiteY0"/>
                <a:gd fmla="*/ 36311 w 149515" name="connsiteX1"/>
                <a:gd fmla="*/ 62372 h 345477" name="connsiteY1"/>
                <a:gd fmla="*/ 0 w 149515" name="connsiteX2"/>
                <a:gd fmla="*/ 99207 h 345477" name="connsiteY2"/>
                <a:gd fmla="*/ 0 w 149515" name="connsiteX3"/>
                <a:gd fmla="*/ 185507 h 345477" name="connsiteY3"/>
                <a:gd fmla="*/ 22427 w 149515" name="connsiteX4"/>
                <a:gd fmla="*/ 185507 h 345477" name="connsiteY4"/>
                <a:gd fmla="*/ 22427 w 149515" name="connsiteX5"/>
                <a:gd fmla="*/ 101312 h 345477" name="connsiteY5"/>
                <a:gd fmla="*/ 36311 w 149515" name="connsiteX6"/>
                <a:gd fmla="*/ 101312 h 345477" name="connsiteY6"/>
                <a:gd fmla="*/ 36311 w 149515" name="connsiteX7"/>
                <a:gd fmla="*/ 329691 h 345477" name="connsiteY7"/>
                <a:gd fmla="*/ 52330 w 149515" name="connsiteX8"/>
                <a:gd fmla="*/ 345477 h 345477" name="connsiteY8"/>
                <a:gd fmla="*/ 68350 w 149515" name="connsiteX9"/>
                <a:gd fmla="*/ 329691 h 345477" name="connsiteY9"/>
                <a:gd fmla="*/ 68350 w 149515" name="connsiteX10"/>
                <a:gd fmla="*/ 197084 h 345477" name="connsiteY10"/>
                <a:gd fmla="*/ 81165 w 149515" name="connsiteX11"/>
                <a:gd fmla="*/ 197084 h 345477" name="connsiteY11"/>
                <a:gd fmla="*/ 81165 w 149515" name="connsiteX12"/>
                <a:gd fmla="*/ 329691 h 345477" name="connsiteY12"/>
                <a:gd fmla="*/ 97185 w 149515" name="connsiteX13"/>
                <a:gd fmla="*/ 345477 h 345477" name="connsiteY13"/>
                <a:gd fmla="*/ 113204 w 149515" name="connsiteX14"/>
                <a:gd fmla="*/ 329691 h 345477" name="connsiteY14"/>
                <a:gd fmla="*/ 113204 w 149515" name="connsiteX15"/>
                <a:gd fmla="*/ 101312 h 345477" name="connsiteY15"/>
                <a:gd fmla="*/ 127088 w 149515" name="connsiteX16"/>
                <a:gd fmla="*/ 101312 h 345477" name="connsiteY16"/>
                <a:gd fmla="*/ 127088 w 149515" name="connsiteX17"/>
                <a:gd fmla="*/ 185507 h 345477" name="connsiteY17"/>
                <a:gd fmla="*/ 149515 w 149515" name="connsiteX18"/>
                <a:gd fmla="*/ 185507 h 345477" name="connsiteY18"/>
                <a:gd fmla="*/ 149515 w 149515" name="connsiteX19"/>
                <a:gd fmla="*/ 100260 h 345477" name="connsiteY19"/>
                <a:gd fmla="*/ 112136 w 149515" name="connsiteX20"/>
                <a:gd fmla="*/ 62372 h 345477" name="connsiteY20"/>
                <a:gd fmla="*/ 74757 w 149515" name="connsiteX21"/>
                <a:gd fmla="*/ 0 h 345477" name="connsiteY21"/>
                <a:gd fmla="*/ 46004 w 149515" name="connsiteX22"/>
                <a:gd fmla="*/ 28532 h 345477" name="connsiteY22"/>
                <a:gd fmla="*/ 74757 w 149515" name="connsiteX23"/>
                <a:gd fmla="*/ 57064 h 345477" name="connsiteY23"/>
                <a:gd fmla="*/ 103510 w 149515" name="connsiteX24"/>
                <a:gd fmla="*/ 28532 h 345477" name="connsiteY24"/>
                <a:gd fmla="*/ 74757 w 149515" name="connsiteX25"/>
                <a:gd fmla="*/ 0 h 345477"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345477" w="149515">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7" name="Freeform 6"/>
            <p:cNvSpPr>
              <a:spLocks noChangeArrowheads="1"/>
            </p:cNvSpPr>
            <p:nvPr/>
          </p:nvSpPr>
          <p:spPr bwMode="auto">
            <a:xfrm flipH="1">
              <a:off x="9316618" y="2997240"/>
              <a:ext cx="149251" cy="345477"/>
            </a:xfrm>
            <a:custGeom>
              <a:gdLst>
                <a:gd fmla="*/ 112136 w 149515" name="connsiteX0"/>
                <a:gd fmla="*/ 62372 h 345477" name="connsiteY0"/>
                <a:gd fmla="*/ 36311 w 149515" name="connsiteX1"/>
                <a:gd fmla="*/ 62372 h 345477" name="connsiteY1"/>
                <a:gd fmla="*/ 0 w 149515" name="connsiteX2"/>
                <a:gd fmla="*/ 99207 h 345477" name="connsiteY2"/>
                <a:gd fmla="*/ 0 w 149515" name="connsiteX3"/>
                <a:gd fmla="*/ 185507 h 345477" name="connsiteY3"/>
                <a:gd fmla="*/ 22427 w 149515" name="connsiteX4"/>
                <a:gd fmla="*/ 185507 h 345477" name="connsiteY4"/>
                <a:gd fmla="*/ 22427 w 149515" name="connsiteX5"/>
                <a:gd fmla="*/ 101312 h 345477" name="connsiteY5"/>
                <a:gd fmla="*/ 36311 w 149515" name="connsiteX6"/>
                <a:gd fmla="*/ 101312 h 345477" name="connsiteY6"/>
                <a:gd fmla="*/ 36311 w 149515" name="connsiteX7"/>
                <a:gd fmla="*/ 329691 h 345477" name="connsiteY7"/>
                <a:gd fmla="*/ 52330 w 149515" name="connsiteX8"/>
                <a:gd fmla="*/ 345477 h 345477" name="connsiteY8"/>
                <a:gd fmla="*/ 68350 w 149515" name="connsiteX9"/>
                <a:gd fmla="*/ 329691 h 345477" name="connsiteY9"/>
                <a:gd fmla="*/ 68350 w 149515" name="connsiteX10"/>
                <a:gd fmla="*/ 197084 h 345477" name="connsiteY10"/>
                <a:gd fmla="*/ 81165 w 149515" name="connsiteX11"/>
                <a:gd fmla="*/ 197084 h 345477" name="connsiteY11"/>
                <a:gd fmla="*/ 81165 w 149515" name="connsiteX12"/>
                <a:gd fmla="*/ 329691 h 345477" name="connsiteY12"/>
                <a:gd fmla="*/ 97185 w 149515" name="connsiteX13"/>
                <a:gd fmla="*/ 345477 h 345477" name="connsiteY13"/>
                <a:gd fmla="*/ 113204 w 149515" name="connsiteX14"/>
                <a:gd fmla="*/ 329691 h 345477" name="connsiteY14"/>
                <a:gd fmla="*/ 113204 w 149515" name="connsiteX15"/>
                <a:gd fmla="*/ 101312 h 345477" name="connsiteY15"/>
                <a:gd fmla="*/ 127088 w 149515" name="connsiteX16"/>
                <a:gd fmla="*/ 101312 h 345477" name="connsiteY16"/>
                <a:gd fmla="*/ 127088 w 149515" name="connsiteX17"/>
                <a:gd fmla="*/ 185507 h 345477" name="connsiteY17"/>
                <a:gd fmla="*/ 149515 w 149515" name="connsiteX18"/>
                <a:gd fmla="*/ 185507 h 345477" name="connsiteY18"/>
                <a:gd fmla="*/ 149515 w 149515" name="connsiteX19"/>
                <a:gd fmla="*/ 100260 h 345477" name="connsiteY19"/>
                <a:gd fmla="*/ 112136 w 149515" name="connsiteX20"/>
                <a:gd fmla="*/ 62372 h 345477" name="connsiteY20"/>
                <a:gd fmla="*/ 74757 w 149515" name="connsiteX21"/>
                <a:gd fmla="*/ 0 h 345477" name="connsiteY21"/>
                <a:gd fmla="*/ 46004 w 149515" name="connsiteX22"/>
                <a:gd fmla="*/ 28532 h 345477" name="connsiteY22"/>
                <a:gd fmla="*/ 74757 w 149515" name="connsiteX23"/>
                <a:gd fmla="*/ 57064 h 345477" name="connsiteY23"/>
                <a:gd fmla="*/ 103510 w 149515" name="connsiteX24"/>
                <a:gd fmla="*/ 28532 h 345477" name="connsiteY24"/>
                <a:gd fmla="*/ 74757 w 149515" name="connsiteX25"/>
                <a:gd fmla="*/ 0 h 345477"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345477" w="149515">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8" name="Freeform 7"/>
            <p:cNvSpPr>
              <a:spLocks noChangeArrowheads="1"/>
            </p:cNvSpPr>
            <p:nvPr/>
          </p:nvSpPr>
          <p:spPr bwMode="auto">
            <a:xfrm flipH="1">
              <a:off x="9510326" y="2997240"/>
              <a:ext cx="149251" cy="345477"/>
            </a:xfrm>
            <a:custGeom>
              <a:gdLst>
                <a:gd fmla="*/ 112136 w 149515" name="connsiteX0"/>
                <a:gd fmla="*/ 62372 h 345477" name="connsiteY0"/>
                <a:gd fmla="*/ 36311 w 149515" name="connsiteX1"/>
                <a:gd fmla="*/ 62372 h 345477" name="connsiteY1"/>
                <a:gd fmla="*/ 0 w 149515" name="connsiteX2"/>
                <a:gd fmla="*/ 99207 h 345477" name="connsiteY2"/>
                <a:gd fmla="*/ 0 w 149515" name="connsiteX3"/>
                <a:gd fmla="*/ 185507 h 345477" name="connsiteY3"/>
                <a:gd fmla="*/ 22427 w 149515" name="connsiteX4"/>
                <a:gd fmla="*/ 185507 h 345477" name="connsiteY4"/>
                <a:gd fmla="*/ 22427 w 149515" name="connsiteX5"/>
                <a:gd fmla="*/ 101312 h 345477" name="connsiteY5"/>
                <a:gd fmla="*/ 36311 w 149515" name="connsiteX6"/>
                <a:gd fmla="*/ 101312 h 345477" name="connsiteY6"/>
                <a:gd fmla="*/ 36311 w 149515" name="connsiteX7"/>
                <a:gd fmla="*/ 329691 h 345477" name="connsiteY7"/>
                <a:gd fmla="*/ 52330 w 149515" name="connsiteX8"/>
                <a:gd fmla="*/ 345477 h 345477" name="connsiteY8"/>
                <a:gd fmla="*/ 68350 w 149515" name="connsiteX9"/>
                <a:gd fmla="*/ 329691 h 345477" name="connsiteY9"/>
                <a:gd fmla="*/ 68350 w 149515" name="connsiteX10"/>
                <a:gd fmla="*/ 197084 h 345477" name="connsiteY10"/>
                <a:gd fmla="*/ 81165 w 149515" name="connsiteX11"/>
                <a:gd fmla="*/ 197084 h 345477" name="connsiteY11"/>
                <a:gd fmla="*/ 81165 w 149515" name="connsiteX12"/>
                <a:gd fmla="*/ 329691 h 345477" name="connsiteY12"/>
                <a:gd fmla="*/ 97185 w 149515" name="connsiteX13"/>
                <a:gd fmla="*/ 345477 h 345477" name="connsiteY13"/>
                <a:gd fmla="*/ 113204 w 149515" name="connsiteX14"/>
                <a:gd fmla="*/ 329691 h 345477" name="connsiteY14"/>
                <a:gd fmla="*/ 113204 w 149515" name="connsiteX15"/>
                <a:gd fmla="*/ 101312 h 345477" name="connsiteY15"/>
                <a:gd fmla="*/ 127088 w 149515" name="connsiteX16"/>
                <a:gd fmla="*/ 101312 h 345477" name="connsiteY16"/>
                <a:gd fmla="*/ 127088 w 149515" name="connsiteX17"/>
                <a:gd fmla="*/ 185507 h 345477" name="connsiteY17"/>
                <a:gd fmla="*/ 149515 w 149515" name="connsiteX18"/>
                <a:gd fmla="*/ 185507 h 345477" name="connsiteY18"/>
                <a:gd fmla="*/ 149515 w 149515" name="connsiteX19"/>
                <a:gd fmla="*/ 100260 h 345477" name="connsiteY19"/>
                <a:gd fmla="*/ 112136 w 149515" name="connsiteX20"/>
                <a:gd fmla="*/ 62372 h 345477" name="connsiteY20"/>
                <a:gd fmla="*/ 74757 w 149515" name="connsiteX21"/>
                <a:gd fmla="*/ 0 h 345477" name="connsiteY21"/>
                <a:gd fmla="*/ 46004 w 149515" name="connsiteX22"/>
                <a:gd fmla="*/ 28532 h 345477" name="connsiteY22"/>
                <a:gd fmla="*/ 74757 w 149515" name="connsiteX23"/>
                <a:gd fmla="*/ 57064 h 345477" name="connsiteY23"/>
                <a:gd fmla="*/ 103510 w 149515" name="connsiteX24"/>
                <a:gd fmla="*/ 28532 h 345477" name="connsiteY24"/>
                <a:gd fmla="*/ 74757 w 149515" name="connsiteX25"/>
                <a:gd fmla="*/ 0 h 345477"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345477" w="149515">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9" name="Freeform 8"/>
            <p:cNvSpPr>
              <a:spLocks noChangeArrowheads="1"/>
            </p:cNvSpPr>
            <p:nvPr/>
          </p:nvSpPr>
          <p:spPr bwMode="auto">
            <a:xfrm flipH="1">
              <a:off x="9704034" y="2997240"/>
              <a:ext cx="149251" cy="345477"/>
            </a:xfrm>
            <a:custGeom>
              <a:gdLst>
                <a:gd fmla="*/ 112136 w 149515" name="connsiteX0"/>
                <a:gd fmla="*/ 62372 h 345477" name="connsiteY0"/>
                <a:gd fmla="*/ 36311 w 149515" name="connsiteX1"/>
                <a:gd fmla="*/ 62372 h 345477" name="connsiteY1"/>
                <a:gd fmla="*/ 0 w 149515" name="connsiteX2"/>
                <a:gd fmla="*/ 99207 h 345477" name="connsiteY2"/>
                <a:gd fmla="*/ 0 w 149515" name="connsiteX3"/>
                <a:gd fmla="*/ 185507 h 345477" name="connsiteY3"/>
                <a:gd fmla="*/ 22427 w 149515" name="connsiteX4"/>
                <a:gd fmla="*/ 185507 h 345477" name="connsiteY4"/>
                <a:gd fmla="*/ 22427 w 149515" name="connsiteX5"/>
                <a:gd fmla="*/ 101312 h 345477" name="connsiteY5"/>
                <a:gd fmla="*/ 36311 w 149515" name="connsiteX6"/>
                <a:gd fmla="*/ 101312 h 345477" name="connsiteY6"/>
                <a:gd fmla="*/ 36311 w 149515" name="connsiteX7"/>
                <a:gd fmla="*/ 329691 h 345477" name="connsiteY7"/>
                <a:gd fmla="*/ 52330 w 149515" name="connsiteX8"/>
                <a:gd fmla="*/ 345477 h 345477" name="connsiteY8"/>
                <a:gd fmla="*/ 68350 w 149515" name="connsiteX9"/>
                <a:gd fmla="*/ 329691 h 345477" name="connsiteY9"/>
                <a:gd fmla="*/ 68350 w 149515" name="connsiteX10"/>
                <a:gd fmla="*/ 197084 h 345477" name="connsiteY10"/>
                <a:gd fmla="*/ 81165 w 149515" name="connsiteX11"/>
                <a:gd fmla="*/ 197084 h 345477" name="connsiteY11"/>
                <a:gd fmla="*/ 81165 w 149515" name="connsiteX12"/>
                <a:gd fmla="*/ 329691 h 345477" name="connsiteY12"/>
                <a:gd fmla="*/ 97185 w 149515" name="connsiteX13"/>
                <a:gd fmla="*/ 345477 h 345477" name="connsiteY13"/>
                <a:gd fmla="*/ 113204 w 149515" name="connsiteX14"/>
                <a:gd fmla="*/ 329691 h 345477" name="connsiteY14"/>
                <a:gd fmla="*/ 113204 w 149515" name="connsiteX15"/>
                <a:gd fmla="*/ 101312 h 345477" name="connsiteY15"/>
                <a:gd fmla="*/ 127088 w 149515" name="connsiteX16"/>
                <a:gd fmla="*/ 101312 h 345477" name="connsiteY16"/>
                <a:gd fmla="*/ 127088 w 149515" name="connsiteX17"/>
                <a:gd fmla="*/ 185507 h 345477" name="connsiteY17"/>
                <a:gd fmla="*/ 149515 w 149515" name="connsiteX18"/>
                <a:gd fmla="*/ 185507 h 345477" name="connsiteY18"/>
                <a:gd fmla="*/ 149515 w 149515" name="connsiteX19"/>
                <a:gd fmla="*/ 100260 h 345477" name="connsiteY19"/>
                <a:gd fmla="*/ 112136 w 149515" name="connsiteX20"/>
                <a:gd fmla="*/ 62372 h 345477" name="connsiteY20"/>
                <a:gd fmla="*/ 74757 w 149515" name="connsiteX21"/>
                <a:gd fmla="*/ 0 h 345477" name="connsiteY21"/>
                <a:gd fmla="*/ 46004 w 149515" name="connsiteX22"/>
                <a:gd fmla="*/ 28532 h 345477" name="connsiteY22"/>
                <a:gd fmla="*/ 74757 w 149515" name="connsiteX23"/>
                <a:gd fmla="*/ 57064 h 345477" name="connsiteY23"/>
                <a:gd fmla="*/ 103510 w 149515" name="connsiteX24"/>
                <a:gd fmla="*/ 28532 h 345477" name="connsiteY24"/>
                <a:gd fmla="*/ 74757 w 149515" name="connsiteX25"/>
                <a:gd fmla="*/ 0 h 345477"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345477" w="149515">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0" name="Freeform 9"/>
            <p:cNvSpPr>
              <a:spLocks noChangeArrowheads="1"/>
            </p:cNvSpPr>
            <p:nvPr/>
          </p:nvSpPr>
          <p:spPr bwMode="auto">
            <a:xfrm flipH="1">
              <a:off x="9896154" y="2997240"/>
              <a:ext cx="149251" cy="345477"/>
            </a:xfrm>
            <a:custGeom>
              <a:gdLst>
                <a:gd fmla="*/ 112136 w 149515" name="connsiteX0"/>
                <a:gd fmla="*/ 62372 h 345477" name="connsiteY0"/>
                <a:gd fmla="*/ 36311 w 149515" name="connsiteX1"/>
                <a:gd fmla="*/ 62372 h 345477" name="connsiteY1"/>
                <a:gd fmla="*/ 0 w 149515" name="connsiteX2"/>
                <a:gd fmla="*/ 99207 h 345477" name="connsiteY2"/>
                <a:gd fmla="*/ 0 w 149515" name="connsiteX3"/>
                <a:gd fmla="*/ 185507 h 345477" name="connsiteY3"/>
                <a:gd fmla="*/ 22427 w 149515" name="connsiteX4"/>
                <a:gd fmla="*/ 185507 h 345477" name="connsiteY4"/>
                <a:gd fmla="*/ 22427 w 149515" name="connsiteX5"/>
                <a:gd fmla="*/ 101312 h 345477" name="connsiteY5"/>
                <a:gd fmla="*/ 36311 w 149515" name="connsiteX6"/>
                <a:gd fmla="*/ 101312 h 345477" name="connsiteY6"/>
                <a:gd fmla="*/ 36311 w 149515" name="connsiteX7"/>
                <a:gd fmla="*/ 329691 h 345477" name="connsiteY7"/>
                <a:gd fmla="*/ 52330 w 149515" name="connsiteX8"/>
                <a:gd fmla="*/ 345477 h 345477" name="connsiteY8"/>
                <a:gd fmla="*/ 68350 w 149515" name="connsiteX9"/>
                <a:gd fmla="*/ 329691 h 345477" name="connsiteY9"/>
                <a:gd fmla="*/ 68350 w 149515" name="connsiteX10"/>
                <a:gd fmla="*/ 197084 h 345477" name="connsiteY10"/>
                <a:gd fmla="*/ 81165 w 149515" name="connsiteX11"/>
                <a:gd fmla="*/ 197084 h 345477" name="connsiteY11"/>
                <a:gd fmla="*/ 81165 w 149515" name="connsiteX12"/>
                <a:gd fmla="*/ 329691 h 345477" name="connsiteY12"/>
                <a:gd fmla="*/ 97185 w 149515" name="connsiteX13"/>
                <a:gd fmla="*/ 345477 h 345477" name="connsiteY13"/>
                <a:gd fmla="*/ 113204 w 149515" name="connsiteX14"/>
                <a:gd fmla="*/ 329691 h 345477" name="connsiteY14"/>
                <a:gd fmla="*/ 113204 w 149515" name="connsiteX15"/>
                <a:gd fmla="*/ 101312 h 345477" name="connsiteY15"/>
                <a:gd fmla="*/ 127088 w 149515" name="connsiteX16"/>
                <a:gd fmla="*/ 101312 h 345477" name="connsiteY16"/>
                <a:gd fmla="*/ 127088 w 149515" name="connsiteX17"/>
                <a:gd fmla="*/ 185507 h 345477" name="connsiteY17"/>
                <a:gd fmla="*/ 149515 w 149515" name="connsiteX18"/>
                <a:gd fmla="*/ 185507 h 345477" name="connsiteY18"/>
                <a:gd fmla="*/ 149515 w 149515" name="connsiteX19"/>
                <a:gd fmla="*/ 100260 h 345477" name="connsiteY19"/>
                <a:gd fmla="*/ 112136 w 149515" name="connsiteX20"/>
                <a:gd fmla="*/ 62372 h 345477" name="connsiteY20"/>
                <a:gd fmla="*/ 74757 w 149515" name="connsiteX21"/>
                <a:gd fmla="*/ 0 h 345477" name="connsiteY21"/>
                <a:gd fmla="*/ 46004 w 149515" name="connsiteX22"/>
                <a:gd fmla="*/ 28532 h 345477" name="connsiteY22"/>
                <a:gd fmla="*/ 74757 w 149515" name="connsiteX23"/>
                <a:gd fmla="*/ 57064 h 345477" name="connsiteY23"/>
                <a:gd fmla="*/ 103510 w 149515" name="connsiteX24"/>
                <a:gd fmla="*/ 28532 h 345477" name="connsiteY24"/>
                <a:gd fmla="*/ 74757 w 149515" name="connsiteX25"/>
                <a:gd fmla="*/ 0 h 345477"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345477" w="149515">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1" name="Freeform 10"/>
            <p:cNvSpPr>
              <a:spLocks noChangeArrowheads="1"/>
            </p:cNvSpPr>
            <p:nvPr/>
          </p:nvSpPr>
          <p:spPr bwMode="auto">
            <a:xfrm flipH="1">
              <a:off x="10089862" y="2997240"/>
              <a:ext cx="149251" cy="345477"/>
            </a:xfrm>
            <a:custGeom>
              <a:gdLst>
                <a:gd fmla="*/ 112136 w 149515" name="connsiteX0"/>
                <a:gd fmla="*/ 62372 h 345477" name="connsiteY0"/>
                <a:gd fmla="*/ 36311 w 149515" name="connsiteX1"/>
                <a:gd fmla="*/ 62372 h 345477" name="connsiteY1"/>
                <a:gd fmla="*/ 0 w 149515" name="connsiteX2"/>
                <a:gd fmla="*/ 99207 h 345477" name="connsiteY2"/>
                <a:gd fmla="*/ 0 w 149515" name="connsiteX3"/>
                <a:gd fmla="*/ 185507 h 345477" name="connsiteY3"/>
                <a:gd fmla="*/ 22427 w 149515" name="connsiteX4"/>
                <a:gd fmla="*/ 185507 h 345477" name="connsiteY4"/>
                <a:gd fmla="*/ 22427 w 149515" name="connsiteX5"/>
                <a:gd fmla="*/ 101312 h 345477" name="connsiteY5"/>
                <a:gd fmla="*/ 36311 w 149515" name="connsiteX6"/>
                <a:gd fmla="*/ 101312 h 345477" name="connsiteY6"/>
                <a:gd fmla="*/ 36311 w 149515" name="connsiteX7"/>
                <a:gd fmla="*/ 329691 h 345477" name="connsiteY7"/>
                <a:gd fmla="*/ 52330 w 149515" name="connsiteX8"/>
                <a:gd fmla="*/ 345477 h 345477" name="connsiteY8"/>
                <a:gd fmla="*/ 68350 w 149515" name="connsiteX9"/>
                <a:gd fmla="*/ 329691 h 345477" name="connsiteY9"/>
                <a:gd fmla="*/ 68350 w 149515" name="connsiteX10"/>
                <a:gd fmla="*/ 197084 h 345477" name="connsiteY10"/>
                <a:gd fmla="*/ 81165 w 149515" name="connsiteX11"/>
                <a:gd fmla="*/ 197084 h 345477" name="connsiteY11"/>
                <a:gd fmla="*/ 81165 w 149515" name="connsiteX12"/>
                <a:gd fmla="*/ 329691 h 345477" name="connsiteY12"/>
                <a:gd fmla="*/ 97185 w 149515" name="connsiteX13"/>
                <a:gd fmla="*/ 345477 h 345477" name="connsiteY13"/>
                <a:gd fmla="*/ 113204 w 149515" name="connsiteX14"/>
                <a:gd fmla="*/ 329691 h 345477" name="connsiteY14"/>
                <a:gd fmla="*/ 113204 w 149515" name="connsiteX15"/>
                <a:gd fmla="*/ 101312 h 345477" name="connsiteY15"/>
                <a:gd fmla="*/ 127088 w 149515" name="connsiteX16"/>
                <a:gd fmla="*/ 101312 h 345477" name="connsiteY16"/>
                <a:gd fmla="*/ 127088 w 149515" name="connsiteX17"/>
                <a:gd fmla="*/ 185507 h 345477" name="connsiteY17"/>
                <a:gd fmla="*/ 149515 w 149515" name="connsiteX18"/>
                <a:gd fmla="*/ 185507 h 345477" name="connsiteY18"/>
                <a:gd fmla="*/ 149515 w 149515" name="connsiteX19"/>
                <a:gd fmla="*/ 100260 h 345477" name="connsiteY19"/>
                <a:gd fmla="*/ 112136 w 149515" name="connsiteX20"/>
                <a:gd fmla="*/ 62372 h 345477" name="connsiteY20"/>
                <a:gd fmla="*/ 74757 w 149515" name="connsiteX21"/>
                <a:gd fmla="*/ 0 h 345477" name="connsiteY21"/>
                <a:gd fmla="*/ 46004 w 149515" name="connsiteX22"/>
                <a:gd fmla="*/ 28532 h 345477" name="connsiteY22"/>
                <a:gd fmla="*/ 74757 w 149515" name="connsiteX23"/>
                <a:gd fmla="*/ 57064 h 345477" name="connsiteY23"/>
                <a:gd fmla="*/ 103510 w 149515" name="connsiteX24"/>
                <a:gd fmla="*/ 28532 h 345477" name="connsiteY24"/>
                <a:gd fmla="*/ 74757 w 149515" name="connsiteX25"/>
                <a:gd fmla="*/ 0 h 345477"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345477" w="149515">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2" name="Freeform 11"/>
            <p:cNvSpPr>
              <a:spLocks noChangeArrowheads="1"/>
            </p:cNvSpPr>
            <p:nvPr/>
          </p:nvSpPr>
          <p:spPr bwMode="auto">
            <a:xfrm flipH="1">
              <a:off x="10283570" y="2997240"/>
              <a:ext cx="149251" cy="345477"/>
            </a:xfrm>
            <a:custGeom>
              <a:gdLst>
                <a:gd fmla="*/ 112136 w 149515" name="connsiteX0"/>
                <a:gd fmla="*/ 62372 h 345477" name="connsiteY0"/>
                <a:gd fmla="*/ 36311 w 149515" name="connsiteX1"/>
                <a:gd fmla="*/ 62372 h 345477" name="connsiteY1"/>
                <a:gd fmla="*/ 0 w 149515" name="connsiteX2"/>
                <a:gd fmla="*/ 99207 h 345477" name="connsiteY2"/>
                <a:gd fmla="*/ 0 w 149515" name="connsiteX3"/>
                <a:gd fmla="*/ 185507 h 345477" name="connsiteY3"/>
                <a:gd fmla="*/ 22427 w 149515" name="connsiteX4"/>
                <a:gd fmla="*/ 185507 h 345477" name="connsiteY4"/>
                <a:gd fmla="*/ 22427 w 149515" name="connsiteX5"/>
                <a:gd fmla="*/ 101312 h 345477" name="connsiteY5"/>
                <a:gd fmla="*/ 36311 w 149515" name="connsiteX6"/>
                <a:gd fmla="*/ 101312 h 345477" name="connsiteY6"/>
                <a:gd fmla="*/ 36311 w 149515" name="connsiteX7"/>
                <a:gd fmla="*/ 329691 h 345477" name="connsiteY7"/>
                <a:gd fmla="*/ 52330 w 149515" name="connsiteX8"/>
                <a:gd fmla="*/ 345477 h 345477" name="connsiteY8"/>
                <a:gd fmla="*/ 68350 w 149515" name="connsiteX9"/>
                <a:gd fmla="*/ 329691 h 345477" name="connsiteY9"/>
                <a:gd fmla="*/ 68350 w 149515" name="connsiteX10"/>
                <a:gd fmla="*/ 197084 h 345477" name="connsiteY10"/>
                <a:gd fmla="*/ 81165 w 149515" name="connsiteX11"/>
                <a:gd fmla="*/ 197084 h 345477" name="connsiteY11"/>
                <a:gd fmla="*/ 81165 w 149515" name="connsiteX12"/>
                <a:gd fmla="*/ 329691 h 345477" name="connsiteY12"/>
                <a:gd fmla="*/ 97185 w 149515" name="connsiteX13"/>
                <a:gd fmla="*/ 345477 h 345477" name="connsiteY13"/>
                <a:gd fmla="*/ 113204 w 149515" name="connsiteX14"/>
                <a:gd fmla="*/ 329691 h 345477" name="connsiteY14"/>
                <a:gd fmla="*/ 113204 w 149515" name="connsiteX15"/>
                <a:gd fmla="*/ 101312 h 345477" name="connsiteY15"/>
                <a:gd fmla="*/ 127088 w 149515" name="connsiteX16"/>
                <a:gd fmla="*/ 101312 h 345477" name="connsiteY16"/>
                <a:gd fmla="*/ 127088 w 149515" name="connsiteX17"/>
                <a:gd fmla="*/ 185507 h 345477" name="connsiteY17"/>
                <a:gd fmla="*/ 149515 w 149515" name="connsiteX18"/>
                <a:gd fmla="*/ 185507 h 345477" name="connsiteY18"/>
                <a:gd fmla="*/ 149515 w 149515" name="connsiteX19"/>
                <a:gd fmla="*/ 100260 h 345477" name="connsiteY19"/>
                <a:gd fmla="*/ 112136 w 149515" name="connsiteX20"/>
                <a:gd fmla="*/ 62372 h 345477" name="connsiteY20"/>
                <a:gd fmla="*/ 74757 w 149515" name="connsiteX21"/>
                <a:gd fmla="*/ 0 h 345477" name="connsiteY21"/>
                <a:gd fmla="*/ 46004 w 149515" name="connsiteX22"/>
                <a:gd fmla="*/ 28532 h 345477" name="connsiteY22"/>
                <a:gd fmla="*/ 74757 w 149515" name="connsiteX23"/>
                <a:gd fmla="*/ 57064 h 345477" name="connsiteY23"/>
                <a:gd fmla="*/ 103510 w 149515" name="connsiteX24"/>
                <a:gd fmla="*/ 28532 h 345477" name="connsiteY24"/>
                <a:gd fmla="*/ 74757 w 149515" name="connsiteX25"/>
                <a:gd fmla="*/ 0 h 345477"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345477" w="149515">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grpSp>
      <p:sp>
        <p:nvSpPr>
          <p:cNvPr id="13" name="TextBox 12"/>
          <p:cNvSpPr txBox="1"/>
          <p:nvPr/>
        </p:nvSpPr>
        <p:spPr>
          <a:xfrm>
            <a:off x="8274049" y="2422525"/>
            <a:ext cx="1370330" cy="457200"/>
          </a:xfrm>
          <a:prstGeom prst="rect">
            <a:avLst/>
          </a:prstGeom>
          <a:noFill/>
        </p:spPr>
        <p:txBody>
          <a:bodyPr wrap="none">
            <a:spAutoFit/>
          </a:bodyPr>
          <a:lstStyle/>
          <a:p>
            <a:pPr eaLnBrk="1" fontAlgn="auto" hangingPunct="1">
              <a:spcBef>
                <a:spcPct val="0"/>
              </a:spcBef>
              <a:spcAft>
                <a:spcPct val="0"/>
              </a:spcAft>
              <a:defRPr/>
            </a:pPr>
            <a:r>
              <a:rPr lang="en-US" sz="2400">
                <a:solidFill>
                  <a:schemeClr val="tx1">
                    <a:lumMod val="75000"/>
                    <a:lumOff val="25000"/>
                  </a:schemeClr>
                </a:solidFill>
                <a:latin typeface="Arial"/>
                <a:ea typeface="微软雅黑"/>
                <a:cs charset="0" typeface="Roboto Thin"/>
                <a:sym typeface="Arial"/>
              </a:rPr>
              <a:t>Australia</a:t>
            </a:r>
          </a:p>
        </p:txBody>
      </p:sp>
      <p:sp>
        <p:nvSpPr>
          <p:cNvPr id="14" name="TextBox 13"/>
          <p:cNvSpPr txBox="1"/>
          <p:nvPr/>
        </p:nvSpPr>
        <p:spPr>
          <a:xfrm>
            <a:off x="8277225" y="3417888"/>
            <a:ext cx="2876867" cy="457200"/>
          </a:xfrm>
          <a:prstGeom prst="rect">
            <a:avLst/>
          </a:prstGeom>
          <a:noFill/>
        </p:spPr>
        <p:txBody>
          <a:bodyPr wrap="none">
            <a:spAutoFit/>
          </a:bodyPr>
          <a:lstStyle/>
          <a:p>
            <a:pPr eaLnBrk="1" fontAlgn="auto" hangingPunct="1">
              <a:spcBef>
                <a:spcPct val="0"/>
              </a:spcBef>
              <a:spcAft>
                <a:spcPct val="0"/>
              </a:spcAft>
              <a:defRPr/>
            </a:pPr>
            <a:r>
              <a:rPr lang="en-US" sz="2400">
                <a:solidFill>
                  <a:schemeClr val="tx1">
                    <a:lumMod val="75000"/>
                    <a:lumOff val="25000"/>
                  </a:schemeClr>
                </a:solidFill>
                <a:latin typeface="Arial"/>
                <a:ea typeface="微软雅黑"/>
                <a:cs charset="0" typeface="Roboto Thin"/>
                <a:sym typeface="Arial"/>
              </a:rPr>
              <a:t>Asia, Africa, Europe</a:t>
            </a:r>
          </a:p>
        </p:txBody>
      </p:sp>
      <p:sp>
        <p:nvSpPr>
          <p:cNvPr id="15" name="TextBox 14"/>
          <p:cNvSpPr txBox="1"/>
          <p:nvPr/>
        </p:nvSpPr>
        <p:spPr>
          <a:xfrm>
            <a:off x="8315324" y="4476750"/>
            <a:ext cx="2747963" cy="1691640"/>
          </a:xfrm>
          <a:prstGeom prst="rect">
            <a:avLst/>
          </a:prstGeom>
          <a:noFill/>
        </p:spPr>
        <p:txBody>
          <a:bodyPr>
            <a:spAutoFit/>
          </a:bodyPr>
          <a:lstStyle/>
          <a:p>
            <a:pPr>
              <a:lnSpc>
                <a:spcPct val="150000"/>
              </a:lnSpc>
              <a:defRPr/>
            </a:pPr>
            <a:r>
              <a:rPr altLang="en-US" lang="zh-CN" sz="1000">
                <a:solidFill>
                  <a:schemeClr val="tx1">
                    <a:lumMod val="50000"/>
                    <a:lumOff val="50000"/>
                  </a:schemeClr>
                </a:solidFill>
                <a:latin typeface="Arial"/>
                <a:ea typeface="微软雅黑"/>
                <a:sym typeface="Arial"/>
              </a:rPr>
              <a:t>此部分内容作为文字排版占位显示（建议使用主题字体）。此部分内容作为文字排版占位显示（建议使用主题字体）。</a:t>
            </a:r>
          </a:p>
          <a:p>
            <a:pPr>
              <a:lnSpc>
                <a:spcPct val="150000"/>
              </a:lnSpc>
              <a:defRPr/>
            </a:pPr>
            <a:r>
              <a:rPr altLang="en-US" lang="zh-CN" sz="1000">
                <a:solidFill>
                  <a:schemeClr val="tx1">
                    <a:lumMod val="50000"/>
                    <a:lumOff val="50000"/>
                  </a:schemeClr>
                </a:solidFill>
                <a:latin typeface="Arial"/>
                <a:ea typeface="微软雅黑"/>
                <a:sym typeface="Arial"/>
              </a:rPr>
              <a:t>此部分内容作为文字排版占位显示（建议使用主题字体）。</a:t>
            </a:r>
          </a:p>
          <a:p>
            <a:pPr>
              <a:lnSpc>
                <a:spcPct val="150000"/>
              </a:lnSpc>
              <a:defRPr/>
            </a:pPr>
            <a:r>
              <a:rPr altLang="en-US" lang="zh-CN" sz="1000">
                <a:solidFill>
                  <a:schemeClr val="tx1">
                    <a:lumMod val="50000"/>
                    <a:lumOff val="50000"/>
                  </a:schemeClr>
                </a:solidFill>
                <a:latin typeface="Arial"/>
                <a:ea typeface="微软雅黑"/>
                <a:sym typeface="Arial"/>
              </a:rPr>
              <a:t>此部分内容作为文字排版占位显示（建议使用主题字体）。</a:t>
            </a:r>
          </a:p>
        </p:txBody>
      </p:sp>
      <p:grpSp>
        <p:nvGrpSpPr>
          <p:cNvPr id="95237" name="Group 15"/>
          <p:cNvGrpSpPr/>
          <p:nvPr/>
        </p:nvGrpSpPr>
        <p:grpSpPr>
          <a:xfrm>
            <a:off x="8372475" y="3898900"/>
            <a:ext cx="1889125" cy="346075"/>
            <a:chOff x="8543372" y="2997240"/>
            <a:chExt cx="1889449" cy="345477"/>
          </a:xfrm>
          <a:gradFill>
            <a:gsLst>
              <a:gs pos="0">
                <a:srgbClr val="17C0D4"/>
              </a:gs>
              <a:gs pos="100000">
                <a:srgbClr val="345692"/>
              </a:gs>
            </a:gsLst>
            <a:lin ang="5400000" scaled="1"/>
          </a:gradFill>
        </p:grpSpPr>
        <p:sp>
          <p:nvSpPr>
            <p:cNvPr id="95243" name="Freeform 16"/>
            <p:cNvSpPr>
              <a:spLocks noChangeArrowheads="1"/>
            </p:cNvSpPr>
            <p:nvPr/>
          </p:nvSpPr>
          <p:spPr bwMode="auto">
            <a:xfrm flipH="1">
              <a:off x="8543372" y="2997240"/>
              <a:ext cx="149515" cy="345477"/>
            </a:xfrm>
            <a:custGeom>
              <a:gdLst>
                <a:gd fmla="*/ 112136 w 149515" name="T0"/>
                <a:gd fmla="*/ 62372 h 345477" name="T1"/>
                <a:gd fmla="*/ 36311 w 149515" name="T2"/>
                <a:gd fmla="*/ 62372 h 345477" name="T3"/>
                <a:gd fmla="*/ 0 w 149515" name="T4"/>
                <a:gd fmla="*/ 99207 h 345477" name="T5"/>
                <a:gd fmla="*/ 0 w 149515" name="T6"/>
                <a:gd fmla="*/ 185507 h 345477" name="T7"/>
                <a:gd fmla="*/ 22427 w 149515" name="T8"/>
                <a:gd fmla="*/ 185507 h 345477" name="T9"/>
                <a:gd fmla="*/ 22427 w 149515" name="T10"/>
                <a:gd fmla="*/ 101312 h 345477" name="T11"/>
                <a:gd fmla="*/ 36311 w 149515" name="T12"/>
                <a:gd fmla="*/ 101312 h 345477" name="T13"/>
                <a:gd fmla="*/ 36311 w 149515" name="T14"/>
                <a:gd fmla="*/ 329691 h 345477" name="T15"/>
                <a:gd fmla="*/ 52330 w 149515" name="T16"/>
                <a:gd fmla="*/ 345477 h 345477" name="T17"/>
                <a:gd fmla="*/ 68350 w 149515" name="T18"/>
                <a:gd fmla="*/ 329691 h 345477" name="T19"/>
                <a:gd fmla="*/ 68350 w 149515" name="T20"/>
                <a:gd fmla="*/ 197084 h 345477" name="T21"/>
                <a:gd fmla="*/ 81165 w 149515" name="T22"/>
                <a:gd fmla="*/ 197084 h 345477" name="T23"/>
                <a:gd fmla="*/ 81165 w 149515" name="T24"/>
                <a:gd fmla="*/ 329691 h 345477" name="T25"/>
                <a:gd fmla="*/ 97185 w 149515" name="T26"/>
                <a:gd fmla="*/ 345477 h 345477" name="T27"/>
                <a:gd fmla="*/ 113204 w 149515" name="T28"/>
                <a:gd fmla="*/ 329691 h 345477" name="T29"/>
                <a:gd fmla="*/ 113204 w 149515" name="T30"/>
                <a:gd fmla="*/ 101312 h 345477" name="T31"/>
                <a:gd fmla="*/ 127088 w 149515" name="T32"/>
                <a:gd fmla="*/ 101312 h 345477" name="T33"/>
                <a:gd fmla="*/ 127088 w 149515" name="T34"/>
                <a:gd fmla="*/ 185507 h 345477" name="T35"/>
                <a:gd fmla="*/ 149515 w 149515" name="T36"/>
                <a:gd fmla="*/ 185507 h 345477" name="T37"/>
                <a:gd fmla="*/ 149515 w 149515" name="T38"/>
                <a:gd fmla="*/ 100260 h 345477" name="T39"/>
                <a:gd fmla="*/ 112136 w 149515" name="T40"/>
                <a:gd fmla="*/ 62372 h 345477" name="T41"/>
                <a:gd fmla="*/ 74757 w 149515" name="T42"/>
                <a:gd fmla="*/ 0 h 345477" name="T43"/>
                <a:gd fmla="*/ 46004 w 149515" name="T44"/>
                <a:gd fmla="*/ 28532 h 345477" name="T45"/>
                <a:gd fmla="*/ 74757 w 149515" name="T46"/>
                <a:gd fmla="*/ 57064 h 345477" name="T47"/>
                <a:gd fmla="*/ 103510 w 149515" name="T48"/>
                <a:gd fmla="*/ 28532 h 345477" name="T49"/>
                <a:gd fmla="*/ 74757 w 149515" name="T50"/>
                <a:gd fmla="*/ 0 h 345477"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345477" w="149515">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latin typeface="Arial"/>
                <a:ea typeface="微软雅黑"/>
                <a:sym typeface="Arial"/>
              </a:endParaRPr>
            </a:p>
          </p:txBody>
        </p:sp>
        <p:sp>
          <p:nvSpPr>
            <p:cNvPr id="95244" name="Freeform 17"/>
            <p:cNvSpPr>
              <a:spLocks noChangeArrowheads="1"/>
            </p:cNvSpPr>
            <p:nvPr/>
          </p:nvSpPr>
          <p:spPr bwMode="auto">
            <a:xfrm flipH="1">
              <a:off x="8736698" y="2997240"/>
              <a:ext cx="149515" cy="345477"/>
            </a:xfrm>
            <a:custGeom>
              <a:gdLst>
                <a:gd fmla="*/ 112136 w 149515" name="T0"/>
                <a:gd fmla="*/ 62372 h 345477" name="T1"/>
                <a:gd fmla="*/ 36311 w 149515" name="T2"/>
                <a:gd fmla="*/ 62372 h 345477" name="T3"/>
                <a:gd fmla="*/ 0 w 149515" name="T4"/>
                <a:gd fmla="*/ 99207 h 345477" name="T5"/>
                <a:gd fmla="*/ 0 w 149515" name="T6"/>
                <a:gd fmla="*/ 185507 h 345477" name="T7"/>
                <a:gd fmla="*/ 22427 w 149515" name="T8"/>
                <a:gd fmla="*/ 185507 h 345477" name="T9"/>
                <a:gd fmla="*/ 22427 w 149515" name="T10"/>
                <a:gd fmla="*/ 101312 h 345477" name="T11"/>
                <a:gd fmla="*/ 36311 w 149515" name="T12"/>
                <a:gd fmla="*/ 101312 h 345477" name="T13"/>
                <a:gd fmla="*/ 36311 w 149515" name="T14"/>
                <a:gd fmla="*/ 329691 h 345477" name="T15"/>
                <a:gd fmla="*/ 52330 w 149515" name="T16"/>
                <a:gd fmla="*/ 345477 h 345477" name="T17"/>
                <a:gd fmla="*/ 68350 w 149515" name="T18"/>
                <a:gd fmla="*/ 329691 h 345477" name="T19"/>
                <a:gd fmla="*/ 68350 w 149515" name="T20"/>
                <a:gd fmla="*/ 197084 h 345477" name="T21"/>
                <a:gd fmla="*/ 81165 w 149515" name="T22"/>
                <a:gd fmla="*/ 197084 h 345477" name="T23"/>
                <a:gd fmla="*/ 81165 w 149515" name="T24"/>
                <a:gd fmla="*/ 329691 h 345477" name="T25"/>
                <a:gd fmla="*/ 97185 w 149515" name="T26"/>
                <a:gd fmla="*/ 345477 h 345477" name="T27"/>
                <a:gd fmla="*/ 113204 w 149515" name="T28"/>
                <a:gd fmla="*/ 329691 h 345477" name="T29"/>
                <a:gd fmla="*/ 113204 w 149515" name="T30"/>
                <a:gd fmla="*/ 101312 h 345477" name="T31"/>
                <a:gd fmla="*/ 127088 w 149515" name="T32"/>
                <a:gd fmla="*/ 101312 h 345477" name="T33"/>
                <a:gd fmla="*/ 127088 w 149515" name="T34"/>
                <a:gd fmla="*/ 185507 h 345477" name="T35"/>
                <a:gd fmla="*/ 149515 w 149515" name="T36"/>
                <a:gd fmla="*/ 185507 h 345477" name="T37"/>
                <a:gd fmla="*/ 149515 w 149515" name="T38"/>
                <a:gd fmla="*/ 100260 h 345477" name="T39"/>
                <a:gd fmla="*/ 112136 w 149515" name="T40"/>
                <a:gd fmla="*/ 62372 h 345477" name="T41"/>
                <a:gd fmla="*/ 74757 w 149515" name="T42"/>
                <a:gd fmla="*/ 0 h 345477" name="T43"/>
                <a:gd fmla="*/ 46004 w 149515" name="T44"/>
                <a:gd fmla="*/ 28532 h 345477" name="T45"/>
                <a:gd fmla="*/ 74757 w 149515" name="T46"/>
                <a:gd fmla="*/ 57064 h 345477" name="T47"/>
                <a:gd fmla="*/ 103510 w 149515" name="T48"/>
                <a:gd fmla="*/ 28532 h 345477" name="T49"/>
                <a:gd fmla="*/ 74757 w 149515" name="T50"/>
                <a:gd fmla="*/ 0 h 345477"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345477" w="149515">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latin typeface="Arial"/>
                <a:ea typeface="微软雅黑"/>
                <a:sym typeface="Arial"/>
              </a:endParaRPr>
            </a:p>
          </p:txBody>
        </p:sp>
        <p:sp>
          <p:nvSpPr>
            <p:cNvPr id="95245" name="Freeform 18"/>
            <p:cNvSpPr>
              <a:spLocks noChangeArrowheads="1"/>
            </p:cNvSpPr>
            <p:nvPr/>
          </p:nvSpPr>
          <p:spPr bwMode="auto">
            <a:xfrm flipH="1">
              <a:off x="8930024" y="2997240"/>
              <a:ext cx="149515" cy="345477"/>
            </a:xfrm>
            <a:custGeom>
              <a:gdLst>
                <a:gd fmla="*/ 112136 w 149515" name="T0"/>
                <a:gd fmla="*/ 62372 h 345477" name="T1"/>
                <a:gd fmla="*/ 36311 w 149515" name="T2"/>
                <a:gd fmla="*/ 62372 h 345477" name="T3"/>
                <a:gd fmla="*/ 0 w 149515" name="T4"/>
                <a:gd fmla="*/ 99207 h 345477" name="T5"/>
                <a:gd fmla="*/ 0 w 149515" name="T6"/>
                <a:gd fmla="*/ 185507 h 345477" name="T7"/>
                <a:gd fmla="*/ 22427 w 149515" name="T8"/>
                <a:gd fmla="*/ 185507 h 345477" name="T9"/>
                <a:gd fmla="*/ 22427 w 149515" name="T10"/>
                <a:gd fmla="*/ 101312 h 345477" name="T11"/>
                <a:gd fmla="*/ 36311 w 149515" name="T12"/>
                <a:gd fmla="*/ 101312 h 345477" name="T13"/>
                <a:gd fmla="*/ 36311 w 149515" name="T14"/>
                <a:gd fmla="*/ 329691 h 345477" name="T15"/>
                <a:gd fmla="*/ 52330 w 149515" name="T16"/>
                <a:gd fmla="*/ 345477 h 345477" name="T17"/>
                <a:gd fmla="*/ 68350 w 149515" name="T18"/>
                <a:gd fmla="*/ 329691 h 345477" name="T19"/>
                <a:gd fmla="*/ 68350 w 149515" name="T20"/>
                <a:gd fmla="*/ 197084 h 345477" name="T21"/>
                <a:gd fmla="*/ 81165 w 149515" name="T22"/>
                <a:gd fmla="*/ 197084 h 345477" name="T23"/>
                <a:gd fmla="*/ 81165 w 149515" name="T24"/>
                <a:gd fmla="*/ 329691 h 345477" name="T25"/>
                <a:gd fmla="*/ 97185 w 149515" name="T26"/>
                <a:gd fmla="*/ 345477 h 345477" name="T27"/>
                <a:gd fmla="*/ 113204 w 149515" name="T28"/>
                <a:gd fmla="*/ 329691 h 345477" name="T29"/>
                <a:gd fmla="*/ 113204 w 149515" name="T30"/>
                <a:gd fmla="*/ 101312 h 345477" name="T31"/>
                <a:gd fmla="*/ 127088 w 149515" name="T32"/>
                <a:gd fmla="*/ 101312 h 345477" name="T33"/>
                <a:gd fmla="*/ 127088 w 149515" name="T34"/>
                <a:gd fmla="*/ 185507 h 345477" name="T35"/>
                <a:gd fmla="*/ 149515 w 149515" name="T36"/>
                <a:gd fmla="*/ 185507 h 345477" name="T37"/>
                <a:gd fmla="*/ 149515 w 149515" name="T38"/>
                <a:gd fmla="*/ 100260 h 345477" name="T39"/>
                <a:gd fmla="*/ 112136 w 149515" name="T40"/>
                <a:gd fmla="*/ 62372 h 345477" name="T41"/>
                <a:gd fmla="*/ 74757 w 149515" name="T42"/>
                <a:gd fmla="*/ 0 h 345477" name="T43"/>
                <a:gd fmla="*/ 46004 w 149515" name="T44"/>
                <a:gd fmla="*/ 28532 h 345477" name="T45"/>
                <a:gd fmla="*/ 74757 w 149515" name="T46"/>
                <a:gd fmla="*/ 57064 h 345477" name="T47"/>
                <a:gd fmla="*/ 103510 w 149515" name="T48"/>
                <a:gd fmla="*/ 28532 h 345477" name="T49"/>
                <a:gd fmla="*/ 74757 w 149515" name="T50"/>
                <a:gd fmla="*/ 0 h 345477"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345477" w="149515">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latin typeface="Arial"/>
                <a:ea typeface="微软雅黑"/>
                <a:sym typeface="Arial"/>
              </a:endParaRPr>
            </a:p>
          </p:txBody>
        </p:sp>
        <p:sp>
          <p:nvSpPr>
            <p:cNvPr id="95246" name="Freeform 19"/>
            <p:cNvSpPr>
              <a:spLocks noChangeArrowheads="1"/>
            </p:cNvSpPr>
            <p:nvPr/>
          </p:nvSpPr>
          <p:spPr bwMode="auto">
            <a:xfrm flipH="1">
              <a:off x="9123350" y="2997240"/>
              <a:ext cx="149515" cy="345477"/>
            </a:xfrm>
            <a:custGeom>
              <a:gdLst>
                <a:gd fmla="*/ 112136 w 149515" name="T0"/>
                <a:gd fmla="*/ 62372 h 345477" name="T1"/>
                <a:gd fmla="*/ 36311 w 149515" name="T2"/>
                <a:gd fmla="*/ 62372 h 345477" name="T3"/>
                <a:gd fmla="*/ 0 w 149515" name="T4"/>
                <a:gd fmla="*/ 99207 h 345477" name="T5"/>
                <a:gd fmla="*/ 0 w 149515" name="T6"/>
                <a:gd fmla="*/ 185507 h 345477" name="T7"/>
                <a:gd fmla="*/ 22427 w 149515" name="T8"/>
                <a:gd fmla="*/ 185507 h 345477" name="T9"/>
                <a:gd fmla="*/ 22427 w 149515" name="T10"/>
                <a:gd fmla="*/ 101312 h 345477" name="T11"/>
                <a:gd fmla="*/ 36311 w 149515" name="T12"/>
                <a:gd fmla="*/ 101312 h 345477" name="T13"/>
                <a:gd fmla="*/ 36311 w 149515" name="T14"/>
                <a:gd fmla="*/ 329691 h 345477" name="T15"/>
                <a:gd fmla="*/ 52330 w 149515" name="T16"/>
                <a:gd fmla="*/ 345477 h 345477" name="T17"/>
                <a:gd fmla="*/ 68350 w 149515" name="T18"/>
                <a:gd fmla="*/ 329691 h 345477" name="T19"/>
                <a:gd fmla="*/ 68350 w 149515" name="T20"/>
                <a:gd fmla="*/ 197084 h 345477" name="T21"/>
                <a:gd fmla="*/ 81165 w 149515" name="T22"/>
                <a:gd fmla="*/ 197084 h 345477" name="T23"/>
                <a:gd fmla="*/ 81165 w 149515" name="T24"/>
                <a:gd fmla="*/ 329691 h 345477" name="T25"/>
                <a:gd fmla="*/ 97185 w 149515" name="T26"/>
                <a:gd fmla="*/ 345477 h 345477" name="T27"/>
                <a:gd fmla="*/ 113204 w 149515" name="T28"/>
                <a:gd fmla="*/ 329691 h 345477" name="T29"/>
                <a:gd fmla="*/ 113204 w 149515" name="T30"/>
                <a:gd fmla="*/ 101312 h 345477" name="T31"/>
                <a:gd fmla="*/ 127088 w 149515" name="T32"/>
                <a:gd fmla="*/ 101312 h 345477" name="T33"/>
                <a:gd fmla="*/ 127088 w 149515" name="T34"/>
                <a:gd fmla="*/ 185507 h 345477" name="T35"/>
                <a:gd fmla="*/ 149515 w 149515" name="T36"/>
                <a:gd fmla="*/ 185507 h 345477" name="T37"/>
                <a:gd fmla="*/ 149515 w 149515" name="T38"/>
                <a:gd fmla="*/ 100260 h 345477" name="T39"/>
                <a:gd fmla="*/ 112136 w 149515" name="T40"/>
                <a:gd fmla="*/ 62372 h 345477" name="T41"/>
                <a:gd fmla="*/ 74757 w 149515" name="T42"/>
                <a:gd fmla="*/ 0 h 345477" name="T43"/>
                <a:gd fmla="*/ 46004 w 149515" name="T44"/>
                <a:gd fmla="*/ 28532 h 345477" name="T45"/>
                <a:gd fmla="*/ 74757 w 149515" name="T46"/>
                <a:gd fmla="*/ 57064 h 345477" name="T47"/>
                <a:gd fmla="*/ 103510 w 149515" name="T48"/>
                <a:gd fmla="*/ 28532 h 345477" name="T49"/>
                <a:gd fmla="*/ 74757 w 149515" name="T50"/>
                <a:gd fmla="*/ 0 h 345477"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345477" w="149515">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latin typeface="Arial"/>
                <a:ea typeface="微软雅黑"/>
                <a:sym typeface="Arial"/>
              </a:endParaRPr>
            </a:p>
          </p:txBody>
        </p:sp>
        <p:sp>
          <p:nvSpPr>
            <p:cNvPr id="95247" name="Freeform 20"/>
            <p:cNvSpPr>
              <a:spLocks noChangeArrowheads="1"/>
            </p:cNvSpPr>
            <p:nvPr/>
          </p:nvSpPr>
          <p:spPr bwMode="auto">
            <a:xfrm flipH="1">
              <a:off x="9316676" y="2997240"/>
              <a:ext cx="149515" cy="345477"/>
            </a:xfrm>
            <a:custGeom>
              <a:gdLst>
                <a:gd fmla="*/ 112136 w 149515" name="T0"/>
                <a:gd fmla="*/ 62372 h 345477" name="T1"/>
                <a:gd fmla="*/ 36311 w 149515" name="T2"/>
                <a:gd fmla="*/ 62372 h 345477" name="T3"/>
                <a:gd fmla="*/ 0 w 149515" name="T4"/>
                <a:gd fmla="*/ 99207 h 345477" name="T5"/>
                <a:gd fmla="*/ 0 w 149515" name="T6"/>
                <a:gd fmla="*/ 185507 h 345477" name="T7"/>
                <a:gd fmla="*/ 22427 w 149515" name="T8"/>
                <a:gd fmla="*/ 185507 h 345477" name="T9"/>
                <a:gd fmla="*/ 22427 w 149515" name="T10"/>
                <a:gd fmla="*/ 101312 h 345477" name="T11"/>
                <a:gd fmla="*/ 36311 w 149515" name="T12"/>
                <a:gd fmla="*/ 101312 h 345477" name="T13"/>
                <a:gd fmla="*/ 36311 w 149515" name="T14"/>
                <a:gd fmla="*/ 329691 h 345477" name="T15"/>
                <a:gd fmla="*/ 52330 w 149515" name="T16"/>
                <a:gd fmla="*/ 345477 h 345477" name="T17"/>
                <a:gd fmla="*/ 68350 w 149515" name="T18"/>
                <a:gd fmla="*/ 329691 h 345477" name="T19"/>
                <a:gd fmla="*/ 68350 w 149515" name="T20"/>
                <a:gd fmla="*/ 197084 h 345477" name="T21"/>
                <a:gd fmla="*/ 81165 w 149515" name="T22"/>
                <a:gd fmla="*/ 197084 h 345477" name="T23"/>
                <a:gd fmla="*/ 81165 w 149515" name="T24"/>
                <a:gd fmla="*/ 329691 h 345477" name="T25"/>
                <a:gd fmla="*/ 97185 w 149515" name="T26"/>
                <a:gd fmla="*/ 345477 h 345477" name="T27"/>
                <a:gd fmla="*/ 113204 w 149515" name="T28"/>
                <a:gd fmla="*/ 329691 h 345477" name="T29"/>
                <a:gd fmla="*/ 113204 w 149515" name="T30"/>
                <a:gd fmla="*/ 101312 h 345477" name="T31"/>
                <a:gd fmla="*/ 127088 w 149515" name="T32"/>
                <a:gd fmla="*/ 101312 h 345477" name="T33"/>
                <a:gd fmla="*/ 127088 w 149515" name="T34"/>
                <a:gd fmla="*/ 185507 h 345477" name="T35"/>
                <a:gd fmla="*/ 149515 w 149515" name="T36"/>
                <a:gd fmla="*/ 185507 h 345477" name="T37"/>
                <a:gd fmla="*/ 149515 w 149515" name="T38"/>
                <a:gd fmla="*/ 100260 h 345477" name="T39"/>
                <a:gd fmla="*/ 112136 w 149515" name="T40"/>
                <a:gd fmla="*/ 62372 h 345477" name="T41"/>
                <a:gd fmla="*/ 74757 w 149515" name="T42"/>
                <a:gd fmla="*/ 0 h 345477" name="T43"/>
                <a:gd fmla="*/ 46004 w 149515" name="T44"/>
                <a:gd fmla="*/ 28532 h 345477" name="T45"/>
                <a:gd fmla="*/ 74757 w 149515" name="T46"/>
                <a:gd fmla="*/ 57064 h 345477" name="T47"/>
                <a:gd fmla="*/ 103510 w 149515" name="T48"/>
                <a:gd fmla="*/ 28532 h 345477" name="T49"/>
                <a:gd fmla="*/ 74757 w 149515" name="T50"/>
                <a:gd fmla="*/ 0 h 345477"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345477" w="149515">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latin typeface="Arial"/>
                <a:ea typeface="微软雅黑"/>
                <a:sym typeface="Arial"/>
              </a:endParaRPr>
            </a:p>
          </p:txBody>
        </p:sp>
        <p:sp>
          <p:nvSpPr>
            <p:cNvPr id="95248" name="Freeform 21"/>
            <p:cNvSpPr>
              <a:spLocks noChangeArrowheads="1"/>
            </p:cNvSpPr>
            <p:nvPr/>
          </p:nvSpPr>
          <p:spPr bwMode="auto">
            <a:xfrm flipH="1">
              <a:off x="9510002" y="2997240"/>
              <a:ext cx="149515" cy="345477"/>
            </a:xfrm>
            <a:custGeom>
              <a:gdLst>
                <a:gd fmla="*/ 112136 w 149515" name="T0"/>
                <a:gd fmla="*/ 62372 h 345477" name="T1"/>
                <a:gd fmla="*/ 36311 w 149515" name="T2"/>
                <a:gd fmla="*/ 62372 h 345477" name="T3"/>
                <a:gd fmla="*/ 0 w 149515" name="T4"/>
                <a:gd fmla="*/ 99207 h 345477" name="T5"/>
                <a:gd fmla="*/ 0 w 149515" name="T6"/>
                <a:gd fmla="*/ 185507 h 345477" name="T7"/>
                <a:gd fmla="*/ 22427 w 149515" name="T8"/>
                <a:gd fmla="*/ 185507 h 345477" name="T9"/>
                <a:gd fmla="*/ 22427 w 149515" name="T10"/>
                <a:gd fmla="*/ 101312 h 345477" name="T11"/>
                <a:gd fmla="*/ 36311 w 149515" name="T12"/>
                <a:gd fmla="*/ 101312 h 345477" name="T13"/>
                <a:gd fmla="*/ 36311 w 149515" name="T14"/>
                <a:gd fmla="*/ 329691 h 345477" name="T15"/>
                <a:gd fmla="*/ 52330 w 149515" name="T16"/>
                <a:gd fmla="*/ 345477 h 345477" name="T17"/>
                <a:gd fmla="*/ 68350 w 149515" name="T18"/>
                <a:gd fmla="*/ 329691 h 345477" name="T19"/>
                <a:gd fmla="*/ 68350 w 149515" name="T20"/>
                <a:gd fmla="*/ 197084 h 345477" name="T21"/>
                <a:gd fmla="*/ 81165 w 149515" name="T22"/>
                <a:gd fmla="*/ 197084 h 345477" name="T23"/>
                <a:gd fmla="*/ 81165 w 149515" name="T24"/>
                <a:gd fmla="*/ 329691 h 345477" name="T25"/>
                <a:gd fmla="*/ 97185 w 149515" name="T26"/>
                <a:gd fmla="*/ 345477 h 345477" name="T27"/>
                <a:gd fmla="*/ 113204 w 149515" name="T28"/>
                <a:gd fmla="*/ 329691 h 345477" name="T29"/>
                <a:gd fmla="*/ 113204 w 149515" name="T30"/>
                <a:gd fmla="*/ 101312 h 345477" name="T31"/>
                <a:gd fmla="*/ 127088 w 149515" name="T32"/>
                <a:gd fmla="*/ 101312 h 345477" name="T33"/>
                <a:gd fmla="*/ 127088 w 149515" name="T34"/>
                <a:gd fmla="*/ 185507 h 345477" name="T35"/>
                <a:gd fmla="*/ 149515 w 149515" name="T36"/>
                <a:gd fmla="*/ 185507 h 345477" name="T37"/>
                <a:gd fmla="*/ 149515 w 149515" name="T38"/>
                <a:gd fmla="*/ 100260 h 345477" name="T39"/>
                <a:gd fmla="*/ 112136 w 149515" name="T40"/>
                <a:gd fmla="*/ 62372 h 345477" name="T41"/>
                <a:gd fmla="*/ 74757 w 149515" name="T42"/>
                <a:gd fmla="*/ 0 h 345477" name="T43"/>
                <a:gd fmla="*/ 46004 w 149515" name="T44"/>
                <a:gd fmla="*/ 28532 h 345477" name="T45"/>
                <a:gd fmla="*/ 74757 w 149515" name="T46"/>
                <a:gd fmla="*/ 57064 h 345477" name="T47"/>
                <a:gd fmla="*/ 103510 w 149515" name="T48"/>
                <a:gd fmla="*/ 28532 h 345477" name="T49"/>
                <a:gd fmla="*/ 74757 w 149515" name="T50"/>
                <a:gd fmla="*/ 0 h 345477"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345477" w="149515">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latin typeface="Arial"/>
                <a:ea typeface="微软雅黑"/>
                <a:sym typeface="Arial"/>
              </a:endParaRPr>
            </a:p>
          </p:txBody>
        </p:sp>
        <p:sp>
          <p:nvSpPr>
            <p:cNvPr id="23" name="Freeform 22"/>
            <p:cNvSpPr>
              <a:spLocks noChangeArrowheads="1"/>
            </p:cNvSpPr>
            <p:nvPr/>
          </p:nvSpPr>
          <p:spPr bwMode="auto">
            <a:xfrm flipH="1">
              <a:off x="9704034" y="2997240"/>
              <a:ext cx="149251" cy="345477"/>
            </a:xfrm>
            <a:custGeom>
              <a:gdLst>
                <a:gd fmla="*/ 112136 w 149515" name="connsiteX0"/>
                <a:gd fmla="*/ 62372 h 345477" name="connsiteY0"/>
                <a:gd fmla="*/ 36311 w 149515" name="connsiteX1"/>
                <a:gd fmla="*/ 62372 h 345477" name="connsiteY1"/>
                <a:gd fmla="*/ 0 w 149515" name="connsiteX2"/>
                <a:gd fmla="*/ 99207 h 345477" name="connsiteY2"/>
                <a:gd fmla="*/ 0 w 149515" name="connsiteX3"/>
                <a:gd fmla="*/ 185507 h 345477" name="connsiteY3"/>
                <a:gd fmla="*/ 22427 w 149515" name="connsiteX4"/>
                <a:gd fmla="*/ 185507 h 345477" name="connsiteY4"/>
                <a:gd fmla="*/ 22427 w 149515" name="connsiteX5"/>
                <a:gd fmla="*/ 101312 h 345477" name="connsiteY5"/>
                <a:gd fmla="*/ 36311 w 149515" name="connsiteX6"/>
                <a:gd fmla="*/ 101312 h 345477" name="connsiteY6"/>
                <a:gd fmla="*/ 36311 w 149515" name="connsiteX7"/>
                <a:gd fmla="*/ 329691 h 345477" name="connsiteY7"/>
                <a:gd fmla="*/ 52330 w 149515" name="connsiteX8"/>
                <a:gd fmla="*/ 345477 h 345477" name="connsiteY8"/>
                <a:gd fmla="*/ 68350 w 149515" name="connsiteX9"/>
                <a:gd fmla="*/ 329691 h 345477" name="connsiteY9"/>
                <a:gd fmla="*/ 68350 w 149515" name="connsiteX10"/>
                <a:gd fmla="*/ 197084 h 345477" name="connsiteY10"/>
                <a:gd fmla="*/ 81165 w 149515" name="connsiteX11"/>
                <a:gd fmla="*/ 197084 h 345477" name="connsiteY11"/>
                <a:gd fmla="*/ 81165 w 149515" name="connsiteX12"/>
                <a:gd fmla="*/ 329691 h 345477" name="connsiteY12"/>
                <a:gd fmla="*/ 97185 w 149515" name="connsiteX13"/>
                <a:gd fmla="*/ 345477 h 345477" name="connsiteY13"/>
                <a:gd fmla="*/ 113204 w 149515" name="connsiteX14"/>
                <a:gd fmla="*/ 329691 h 345477" name="connsiteY14"/>
                <a:gd fmla="*/ 113204 w 149515" name="connsiteX15"/>
                <a:gd fmla="*/ 101312 h 345477" name="connsiteY15"/>
                <a:gd fmla="*/ 127088 w 149515" name="connsiteX16"/>
                <a:gd fmla="*/ 101312 h 345477" name="connsiteY16"/>
                <a:gd fmla="*/ 127088 w 149515" name="connsiteX17"/>
                <a:gd fmla="*/ 185507 h 345477" name="connsiteY17"/>
                <a:gd fmla="*/ 149515 w 149515" name="connsiteX18"/>
                <a:gd fmla="*/ 185507 h 345477" name="connsiteY18"/>
                <a:gd fmla="*/ 149515 w 149515" name="connsiteX19"/>
                <a:gd fmla="*/ 100260 h 345477" name="connsiteY19"/>
                <a:gd fmla="*/ 112136 w 149515" name="connsiteX20"/>
                <a:gd fmla="*/ 62372 h 345477" name="connsiteY20"/>
                <a:gd fmla="*/ 74757 w 149515" name="connsiteX21"/>
                <a:gd fmla="*/ 0 h 345477" name="connsiteY21"/>
                <a:gd fmla="*/ 46004 w 149515" name="connsiteX22"/>
                <a:gd fmla="*/ 28532 h 345477" name="connsiteY22"/>
                <a:gd fmla="*/ 74757 w 149515" name="connsiteX23"/>
                <a:gd fmla="*/ 57064 h 345477" name="connsiteY23"/>
                <a:gd fmla="*/ 103510 w 149515" name="connsiteX24"/>
                <a:gd fmla="*/ 28532 h 345477" name="connsiteY24"/>
                <a:gd fmla="*/ 74757 w 149515" name="connsiteX25"/>
                <a:gd fmla="*/ 0 h 345477"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345477" w="149515">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24" name="Freeform 23"/>
            <p:cNvSpPr>
              <a:spLocks noChangeArrowheads="1"/>
            </p:cNvSpPr>
            <p:nvPr/>
          </p:nvSpPr>
          <p:spPr bwMode="auto">
            <a:xfrm flipH="1">
              <a:off x="9896154" y="2997240"/>
              <a:ext cx="149251" cy="345477"/>
            </a:xfrm>
            <a:custGeom>
              <a:gdLst>
                <a:gd fmla="*/ 112136 w 149515" name="connsiteX0"/>
                <a:gd fmla="*/ 62372 h 345477" name="connsiteY0"/>
                <a:gd fmla="*/ 36311 w 149515" name="connsiteX1"/>
                <a:gd fmla="*/ 62372 h 345477" name="connsiteY1"/>
                <a:gd fmla="*/ 0 w 149515" name="connsiteX2"/>
                <a:gd fmla="*/ 99207 h 345477" name="connsiteY2"/>
                <a:gd fmla="*/ 0 w 149515" name="connsiteX3"/>
                <a:gd fmla="*/ 185507 h 345477" name="connsiteY3"/>
                <a:gd fmla="*/ 22427 w 149515" name="connsiteX4"/>
                <a:gd fmla="*/ 185507 h 345477" name="connsiteY4"/>
                <a:gd fmla="*/ 22427 w 149515" name="connsiteX5"/>
                <a:gd fmla="*/ 101312 h 345477" name="connsiteY5"/>
                <a:gd fmla="*/ 36311 w 149515" name="connsiteX6"/>
                <a:gd fmla="*/ 101312 h 345477" name="connsiteY6"/>
                <a:gd fmla="*/ 36311 w 149515" name="connsiteX7"/>
                <a:gd fmla="*/ 329691 h 345477" name="connsiteY7"/>
                <a:gd fmla="*/ 52330 w 149515" name="connsiteX8"/>
                <a:gd fmla="*/ 345477 h 345477" name="connsiteY8"/>
                <a:gd fmla="*/ 68350 w 149515" name="connsiteX9"/>
                <a:gd fmla="*/ 329691 h 345477" name="connsiteY9"/>
                <a:gd fmla="*/ 68350 w 149515" name="connsiteX10"/>
                <a:gd fmla="*/ 197084 h 345477" name="connsiteY10"/>
                <a:gd fmla="*/ 81165 w 149515" name="connsiteX11"/>
                <a:gd fmla="*/ 197084 h 345477" name="connsiteY11"/>
                <a:gd fmla="*/ 81165 w 149515" name="connsiteX12"/>
                <a:gd fmla="*/ 329691 h 345477" name="connsiteY12"/>
                <a:gd fmla="*/ 97185 w 149515" name="connsiteX13"/>
                <a:gd fmla="*/ 345477 h 345477" name="connsiteY13"/>
                <a:gd fmla="*/ 113204 w 149515" name="connsiteX14"/>
                <a:gd fmla="*/ 329691 h 345477" name="connsiteY14"/>
                <a:gd fmla="*/ 113204 w 149515" name="connsiteX15"/>
                <a:gd fmla="*/ 101312 h 345477" name="connsiteY15"/>
                <a:gd fmla="*/ 127088 w 149515" name="connsiteX16"/>
                <a:gd fmla="*/ 101312 h 345477" name="connsiteY16"/>
                <a:gd fmla="*/ 127088 w 149515" name="connsiteX17"/>
                <a:gd fmla="*/ 185507 h 345477" name="connsiteY17"/>
                <a:gd fmla="*/ 149515 w 149515" name="connsiteX18"/>
                <a:gd fmla="*/ 185507 h 345477" name="connsiteY18"/>
                <a:gd fmla="*/ 149515 w 149515" name="connsiteX19"/>
                <a:gd fmla="*/ 100260 h 345477" name="connsiteY19"/>
                <a:gd fmla="*/ 112136 w 149515" name="connsiteX20"/>
                <a:gd fmla="*/ 62372 h 345477" name="connsiteY20"/>
                <a:gd fmla="*/ 74757 w 149515" name="connsiteX21"/>
                <a:gd fmla="*/ 0 h 345477" name="connsiteY21"/>
                <a:gd fmla="*/ 46004 w 149515" name="connsiteX22"/>
                <a:gd fmla="*/ 28532 h 345477" name="connsiteY22"/>
                <a:gd fmla="*/ 74757 w 149515" name="connsiteX23"/>
                <a:gd fmla="*/ 57064 h 345477" name="connsiteY23"/>
                <a:gd fmla="*/ 103510 w 149515" name="connsiteX24"/>
                <a:gd fmla="*/ 28532 h 345477" name="connsiteY24"/>
                <a:gd fmla="*/ 74757 w 149515" name="connsiteX25"/>
                <a:gd fmla="*/ 0 h 345477"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345477" w="149515">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25" name="Freeform 24"/>
            <p:cNvSpPr>
              <a:spLocks noChangeArrowheads="1"/>
            </p:cNvSpPr>
            <p:nvPr/>
          </p:nvSpPr>
          <p:spPr bwMode="auto">
            <a:xfrm flipH="1">
              <a:off x="10089862" y="2997240"/>
              <a:ext cx="149251" cy="345477"/>
            </a:xfrm>
            <a:custGeom>
              <a:gdLst>
                <a:gd fmla="*/ 112136 w 149515" name="connsiteX0"/>
                <a:gd fmla="*/ 62372 h 345477" name="connsiteY0"/>
                <a:gd fmla="*/ 36311 w 149515" name="connsiteX1"/>
                <a:gd fmla="*/ 62372 h 345477" name="connsiteY1"/>
                <a:gd fmla="*/ 0 w 149515" name="connsiteX2"/>
                <a:gd fmla="*/ 99207 h 345477" name="connsiteY2"/>
                <a:gd fmla="*/ 0 w 149515" name="connsiteX3"/>
                <a:gd fmla="*/ 185507 h 345477" name="connsiteY3"/>
                <a:gd fmla="*/ 22427 w 149515" name="connsiteX4"/>
                <a:gd fmla="*/ 185507 h 345477" name="connsiteY4"/>
                <a:gd fmla="*/ 22427 w 149515" name="connsiteX5"/>
                <a:gd fmla="*/ 101312 h 345477" name="connsiteY5"/>
                <a:gd fmla="*/ 36311 w 149515" name="connsiteX6"/>
                <a:gd fmla="*/ 101312 h 345477" name="connsiteY6"/>
                <a:gd fmla="*/ 36311 w 149515" name="connsiteX7"/>
                <a:gd fmla="*/ 329691 h 345477" name="connsiteY7"/>
                <a:gd fmla="*/ 52330 w 149515" name="connsiteX8"/>
                <a:gd fmla="*/ 345477 h 345477" name="connsiteY8"/>
                <a:gd fmla="*/ 68350 w 149515" name="connsiteX9"/>
                <a:gd fmla="*/ 329691 h 345477" name="connsiteY9"/>
                <a:gd fmla="*/ 68350 w 149515" name="connsiteX10"/>
                <a:gd fmla="*/ 197084 h 345477" name="connsiteY10"/>
                <a:gd fmla="*/ 81165 w 149515" name="connsiteX11"/>
                <a:gd fmla="*/ 197084 h 345477" name="connsiteY11"/>
                <a:gd fmla="*/ 81165 w 149515" name="connsiteX12"/>
                <a:gd fmla="*/ 329691 h 345477" name="connsiteY12"/>
                <a:gd fmla="*/ 97185 w 149515" name="connsiteX13"/>
                <a:gd fmla="*/ 345477 h 345477" name="connsiteY13"/>
                <a:gd fmla="*/ 113204 w 149515" name="connsiteX14"/>
                <a:gd fmla="*/ 329691 h 345477" name="connsiteY14"/>
                <a:gd fmla="*/ 113204 w 149515" name="connsiteX15"/>
                <a:gd fmla="*/ 101312 h 345477" name="connsiteY15"/>
                <a:gd fmla="*/ 127088 w 149515" name="connsiteX16"/>
                <a:gd fmla="*/ 101312 h 345477" name="connsiteY16"/>
                <a:gd fmla="*/ 127088 w 149515" name="connsiteX17"/>
                <a:gd fmla="*/ 185507 h 345477" name="connsiteY17"/>
                <a:gd fmla="*/ 149515 w 149515" name="connsiteX18"/>
                <a:gd fmla="*/ 185507 h 345477" name="connsiteY18"/>
                <a:gd fmla="*/ 149515 w 149515" name="connsiteX19"/>
                <a:gd fmla="*/ 100260 h 345477" name="connsiteY19"/>
                <a:gd fmla="*/ 112136 w 149515" name="connsiteX20"/>
                <a:gd fmla="*/ 62372 h 345477" name="connsiteY20"/>
                <a:gd fmla="*/ 74757 w 149515" name="connsiteX21"/>
                <a:gd fmla="*/ 0 h 345477" name="connsiteY21"/>
                <a:gd fmla="*/ 46004 w 149515" name="connsiteX22"/>
                <a:gd fmla="*/ 28532 h 345477" name="connsiteY22"/>
                <a:gd fmla="*/ 74757 w 149515" name="connsiteX23"/>
                <a:gd fmla="*/ 57064 h 345477" name="connsiteY23"/>
                <a:gd fmla="*/ 103510 w 149515" name="connsiteX24"/>
                <a:gd fmla="*/ 28532 h 345477" name="connsiteY24"/>
                <a:gd fmla="*/ 74757 w 149515" name="connsiteX25"/>
                <a:gd fmla="*/ 0 h 345477"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345477" w="149515">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26" name="Freeform 25"/>
            <p:cNvSpPr>
              <a:spLocks noChangeArrowheads="1"/>
            </p:cNvSpPr>
            <p:nvPr/>
          </p:nvSpPr>
          <p:spPr bwMode="auto">
            <a:xfrm flipH="1">
              <a:off x="10283570" y="2997240"/>
              <a:ext cx="149251" cy="345477"/>
            </a:xfrm>
            <a:custGeom>
              <a:gdLst>
                <a:gd fmla="*/ 112136 w 149515" name="connsiteX0"/>
                <a:gd fmla="*/ 62372 h 345477" name="connsiteY0"/>
                <a:gd fmla="*/ 36311 w 149515" name="connsiteX1"/>
                <a:gd fmla="*/ 62372 h 345477" name="connsiteY1"/>
                <a:gd fmla="*/ 0 w 149515" name="connsiteX2"/>
                <a:gd fmla="*/ 99207 h 345477" name="connsiteY2"/>
                <a:gd fmla="*/ 0 w 149515" name="connsiteX3"/>
                <a:gd fmla="*/ 185507 h 345477" name="connsiteY3"/>
                <a:gd fmla="*/ 22427 w 149515" name="connsiteX4"/>
                <a:gd fmla="*/ 185507 h 345477" name="connsiteY4"/>
                <a:gd fmla="*/ 22427 w 149515" name="connsiteX5"/>
                <a:gd fmla="*/ 101312 h 345477" name="connsiteY5"/>
                <a:gd fmla="*/ 36311 w 149515" name="connsiteX6"/>
                <a:gd fmla="*/ 101312 h 345477" name="connsiteY6"/>
                <a:gd fmla="*/ 36311 w 149515" name="connsiteX7"/>
                <a:gd fmla="*/ 329691 h 345477" name="connsiteY7"/>
                <a:gd fmla="*/ 52330 w 149515" name="connsiteX8"/>
                <a:gd fmla="*/ 345477 h 345477" name="connsiteY8"/>
                <a:gd fmla="*/ 68350 w 149515" name="connsiteX9"/>
                <a:gd fmla="*/ 329691 h 345477" name="connsiteY9"/>
                <a:gd fmla="*/ 68350 w 149515" name="connsiteX10"/>
                <a:gd fmla="*/ 197084 h 345477" name="connsiteY10"/>
                <a:gd fmla="*/ 81165 w 149515" name="connsiteX11"/>
                <a:gd fmla="*/ 197084 h 345477" name="connsiteY11"/>
                <a:gd fmla="*/ 81165 w 149515" name="connsiteX12"/>
                <a:gd fmla="*/ 329691 h 345477" name="connsiteY12"/>
                <a:gd fmla="*/ 97185 w 149515" name="connsiteX13"/>
                <a:gd fmla="*/ 345477 h 345477" name="connsiteY13"/>
                <a:gd fmla="*/ 113204 w 149515" name="connsiteX14"/>
                <a:gd fmla="*/ 329691 h 345477" name="connsiteY14"/>
                <a:gd fmla="*/ 113204 w 149515" name="connsiteX15"/>
                <a:gd fmla="*/ 101312 h 345477" name="connsiteY15"/>
                <a:gd fmla="*/ 127088 w 149515" name="connsiteX16"/>
                <a:gd fmla="*/ 101312 h 345477" name="connsiteY16"/>
                <a:gd fmla="*/ 127088 w 149515" name="connsiteX17"/>
                <a:gd fmla="*/ 185507 h 345477" name="connsiteY17"/>
                <a:gd fmla="*/ 149515 w 149515" name="connsiteX18"/>
                <a:gd fmla="*/ 185507 h 345477" name="connsiteY18"/>
                <a:gd fmla="*/ 149515 w 149515" name="connsiteX19"/>
                <a:gd fmla="*/ 100260 h 345477" name="connsiteY19"/>
                <a:gd fmla="*/ 112136 w 149515" name="connsiteX20"/>
                <a:gd fmla="*/ 62372 h 345477" name="connsiteY20"/>
                <a:gd fmla="*/ 74757 w 149515" name="connsiteX21"/>
                <a:gd fmla="*/ 0 h 345477" name="connsiteY21"/>
                <a:gd fmla="*/ 46004 w 149515" name="connsiteX22"/>
                <a:gd fmla="*/ 28532 h 345477" name="connsiteY22"/>
                <a:gd fmla="*/ 74757 w 149515" name="connsiteX23"/>
                <a:gd fmla="*/ 57064 h 345477" name="connsiteY23"/>
                <a:gd fmla="*/ 103510 w 149515" name="connsiteX24"/>
                <a:gd fmla="*/ 28532 h 345477" name="connsiteY24"/>
                <a:gd fmla="*/ 74757 w 149515" name="connsiteX25"/>
                <a:gd fmla="*/ 0 h 345477"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345477" w="149515">
                  <a:moveTo>
                    <a:pt x="112136" y="62372"/>
                  </a:moveTo>
                  <a:cubicBezTo>
                    <a:pt x="36311" y="62372"/>
                    <a:pt x="36311" y="62372"/>
                    <a:pt x="36311" y="62372"/>
                  </a:cubicBezTo>
                  <a:cubicBezTo>
                    <a:pt x="16019" y="62372"/>
                    <a:pt x="0" y="79211"/>
                    <a:pt x="0" y="99207"/>
                  </a:cubicBezTo>
                  <a:cubicBezTo>
                    <a:pt x="0" y="185507"/>
                    <a:pt x="0" y="185507"/>
                    <a:pt x="0" y="185507"/>
                  </a:cubicBezTo>
                  <a:cubicBezTo>
                    <a:pt x="0" y="202346"/>
                    <a:pt x="22427" y="202346"/>
                    <a:pt x="22427" y="185507"/>
                  </a:cubicBezTo>
                  <a:cubicBezTo>
                    <a:pt x="22427" y="101312"/>
                    <a:pt x="22427" y="101312"/>
                    <a:pt x="22427" y="101312"/>
                  </a:cubicBezTo>
                  <a:cubicBezTo>
                    <a:pt x="36311" y="101312"/>
                    <a:pt x="36311" y="101312"/>
                    <a:pt x="36311" y="101312"/>
                  </a:cubicBezTo>
                  <a:cubicBezTo>
                    <a:pt x="36311" y="329691"/>
                    <a:pt x="36311" y="329691"/>
                    <a:pt x="36311" y="329691"/>
                  </a:cubicBezTo>
                  <a:cubicBezTo>
                    <a:pt x="36311" y="339163"/>
                    <a:pt x="42719" y="345477"/>
                    <a:pt x="52330" y="345477"/>
                  </a:cubicBezTo>
                  <a:cubicBezTo>
                    <a:pt x="60874" y="345477"/>
                    <a:pt x="68350" y="339163"/>
                    <a:pt x="68350" y="329691"/>
                  </a:cubicBezTo>
                  <a:cubicBezTo>
                    <a:pt x="68350" y="197084"/>
                    <a:pt x="68350" y="197084"/>
                    <a:pt x="68350" y="197084"/>
                  </a:cubicBezTo>
                  <a:cubicBezTo>
                    <a:pt x="81165" y="197084"/>
                    <a:pt x="81165" y="197084"/>
                    <a:pt x="81165" y="197084"/>
                  </a:cubicBezTo>
                  <a:cubicBezTo>
                    <a:pt x="81165" y="329691"/>
                    <a:pt x="81165" y="329691"/>
                    <a:pt x="81165" y="329691"/>
                  </a:cubicBezTo>
                  <a:cubicBezTo>
                    <a:pt x="81165" y="339163"/>
                    <a:pt x="88641" y="345477"/>
                    <a:pt x="97185" y="345477"/>
                  </a:cubicBezTo>
                  <a:cubicBezTo>
                    <a:pt x="106796" y="345477"/>
                    <a:pt x="113204" y="339163"/>
                    <a:pt x="113204" y="329691"/>
                  </a:cubicBezTo>
                  <a:cubicBezTo>
                    <a:pt x="113204" y="101312"/>
                    <a:pt x="113204" y="101312"/>
                    <a:pt x="113204" y="101312"/>
                  </a:cubicBezTo>
                  <a:cubicBezTo>
                    <a:pt x="127088" y="101312"/>
                    <a:pt x="127088" y="101312"/>
                    <a:pt x="127088" y="101312"/>
                  </a:cubicBezTo>
                  <a:cubicBezTo>
                    <a:pt x="127088" y="185507"/>
                    <a:pt x="127088" y="185507"/>
                    <a:pt x="127088" y="185507"/>
                  </a:cubicBezTo>
                  <a:cubicBezTo>
                    <a:pt x="127088" y="202346"/>
                    <a:pt x="149515" y="202346"/>
                    <a:pt x="149515" y="185507"/>
                  </a:cubicBezTo>
                  <a:cubicBezTo>
                    <a:pt x="149515" y="100260"/>
                    <a:pt x="149515" y="100260"/>
                    <a:pt x="149515" y="100260"/>
                  </a:cubicBezTo>
                  <a:cubicBezTo>
                    <a:pt x="149515" y="81316"/>
                    <a:pt x="134564" y="62372"/>
                    <a:pt x="112136" y="62372"/>
                  </a:cubicBezTo>
                  <a:close/>
                  <a:moveTo>
                    <a:pt x="74757" y="0"/>
                  </a:moveTo>
                  <a:cubicBezTo>
                    <a:pt x="58877" y="0"/>
                    <a:pt x="46004" y="12774"/>
                    <a:pt x="46004" y="28532"/>
                  </a:cubicBezTo>
                  <a:cubicBezTo>
                    <a:pt x="46004" y="44290"/>
                    <a:pt x="58877" y="57064"/>
                    <a:pt x="74757" y="57064"/>
                  </a:cubicBezTo>
                  <a:cubicBezTo>
                    <a:pt x="90637" y="57064"/>
                    <a:pt x="103510" y="44290"/>
                    <a:pt x="103510" y="28532"/>
                  </a:cubicBezTo>
                  <a:cubicBezTo>
                    <a:pt x="103510" y="12774"/>
                    <a:pt x="90637" y="0"/>
                    <a:pt x="74757"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grpSp>
      <p:grpSp>
        <p:nvGrpSpPr>
          <p:cNvPr id="27" name="Group 26"/>
          <p:cNvGrpSpPr/>
          <p:nvPr/>
        </p:nvGrpSpPr>
        <p:grpSpPr>
          <a:xfrm>
            <a:off x="1100899" y="2500026"/>
            <a:ext cx="6701449" cy="3340359"/>
            <a:chOff x="807798" y="1815560"/>
            <a:chExt cx="7589089" cy="3782807"/>
          </a:xfrm>
          <a:solidFill>
            <a:schemeClr val="bg1">
              <a:lumMod val="85000"/>
            </a:schemeClr>
          </a:solidFill>
        </p:grpSpPr>
        <p:sp>
          <p:nvSpPr>
            <p:cNvPr id="28" name="Freeform 5"/>
            <p:cNvSpPr/>
            <p:nvPr/>
          </p:nvSpPr>
          <p:spPr bwMode="auto">
            <a:xfrm>
              <a:off x="5273605" y="4517366"/>
              <a:ext cx="157208" cy="296336"/>
            </a:xfrm>
            <a:custGeom>
              <a:gdLst>
                <a:gd fmla="*/ 38 w 48" name="T0"/>
                <a:gd fmla="*/ 0 h 90" name="T1"/>
                <a:gd fmla="*/ 37 w 48" name="T2"/>
                <a:gd fmla="*/ 7 h 90" name="T3"/>
                <a:gd fmla="*/ 21 w 48" name="T4"/>
                <a:gd fmla="*/ 22 h 90" name="T5"/>
                <a:gd fmla="*/ 6 w 48" name="T6"/>
                <a:gd fmla="*/ 36 h 90" name="T7"/>
                <a:gd fmla="*/ 9 w 48" name="T8"/>
                <a:gd fmla="*/ 48 h 90" name="T9"/>
                <a:gd fmla="*/ 5 w 48" name="T10"/>
                <a:gd fmla="*/ 58 h 90" name="T11"/>
                <a:gd fmla="*/ 0 w 48" name="T12"/>
                <a:gd fmla="*/ 63 h 90" name="T13"/>
                <a:gd fmla="*/ 3 w 48" name="T14"/>
                <a:gd fmla="*/ 72 h 90" name="T15"/>
                <a:gd fmla="*/ 3 w 48" name="T16"/>
                <a:gd fmla="*/ 78 h 90" name="T17"/>
                <a:gd fmla="*/ 13 w 48" name="T18"/>
                <a:gd fmla="*/ 90 h 90" name="T19"/>
                <a:gd fmla="*/ 33 w 48" name="T20"/>
                <a:gd fmla="*/ 65 h 90" name="T21"/>
                <a:gd fmla="*/ 44 w 48" name="T22"/>
                <a:gd fmla="*/ 24 h 90" name="T23"/>
                <a:gd fmla="*/ 48 w 48" name="T24"/>
                <a:gd fmla="*/ 25 h 90" name="T25"/>
                <a:gd fmla="*/ 48 w 48" name="T26"/>
                <a:gd fmla="*/ 22 h 90" name="T27"/>
                <a:gd fmla="*/ 38 w 48" name="T28"/>
                <a:gd fmla="*/ 0 h 9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0" w="48">
                  <a:moveTo>
                    <a:pt x="38" y="0"/>
                  </a:moveTo>
                  <a:cubicBezTo>
                    <a:pt x="37" y="2"/>
                    <a:pt x="38" y="6"/>
                    <a:pt x="37" y="7"/>
                  </a:cubicBezTo>
                  <a:cubicBezTo>
                    <a:pt x="33" y="10"/>
                    <a:pt x="26" y="19"/>
                    <a:pt x="21" y="22"/>
                  </a:cubicBezTo>
                  <a:cubicBezTo>
                    <a:pt x="14" y="26"/>
                    <a:pt x="6" y="25"/>
                    <a:pt x="6" y="36"/>
                  </a:cubicBezTo>
                  <a:cubicBezTo>
                    <a:pt x="6" y="40"/>
                    <a:pt x="9" y="46"/>
                    <a:pt x="9" y="48"/>
                  </a:cubicBezTo>
                  <a:cubicBezTo>
                    <a:pt x="9" y="49"/>
                    <a:pt x="5" y="58"/>
                    <a:pt x="5" y="58"/>
                  </a:cubicBezTo>
                  <a:cubicBezTo>
                    <a:pt x="4" y="58"/>
                    <a:pt x="0" y="62"/>
                    <a:pt x="0" y="63"/>
                  </a:cubicBezTo>
                  <a:cubicBezTo>
                    <a:pt x="0" y="66"/>
                    <a:pt x="0" y="70"/>
                    <a:pt x="3" y="72"/>
                  </a:cubicBezTo>
                  <a:cubicBezTo>
                    <a:pt x="3" y="73"/>
                    <a:pt x="3" y="75"/>
                    <a:pt x="3" y="78"/>
                  </a:cubicBezTo>
                  <a:cubicBezTo>
                    <a:pt x="3" y="83"/>
                    <a:pt x="8" y="90"/>
                    <a:pt x="13" y="90"/>
                  </a:cubicBezTo>
                  <a:cubicBezTo>
                    <a:pt x="27" y="90"/>
                    <a:pt x="29" y="75"/>
                    <a:pt x="33" y="65"/>
                  </a:cubicBezTo>
                  <a:cubicBezTo>
                    <a:pt x="38" y="52"/>
                    <a:pt x="44" y="40"/>
                    <a:pt x="44" y="24"/>
                  </a:cubicBezTo>
                  <a:cubicBezTo>
                    <a:pt x="44" y="24"/>
                    <a:pt x="48" y="25"/>
                    <a:pt x="48" y="25"/>
                  </a:cubicBezTo>
                  <a:cubicBezTo>
                    <a:pt x="48" y="22"/>
                    <a:pt x="48" y="22"/>
                    <a:pt x="48" y="22"/>
                  </a:cubicBezTo>
                  <a:cubicBezTo>
                    <a:pt x="44" y="16"/>
                    <a:pt x="46" y="1"/>
                    <a:pt x="38"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29" name="Freeform 6"/>
            <p:cNvSpPr/>
            <p:nvPr/>
          </p:nvSpPr>
          <p:spPr bwMode="auto">
            <a:xfrm>
              <a:off x="6049904" y="4042950"/>
              <a:ext cx="43128" cy="82084"/>
            </a:xfrm>
            <a:custGeom>
              <a:gdLst>
                <a:gd fmla="*/ 0 w 13" name="T0"/>
                <a:gd fmla="*/ 19 h 25" name="T1"/>
                <a:gd fmla="*/ 6 w 13" name="T2"/>
                <a:gd fmla="*/ 25 h 25" name="T3"/>
                <a:gd fmla="*/ 13 w 13" name="T4"/>
                <a:gd fmla="*/ 16 h 25" name="T5"/>
                <a:gd fmla="*/ 3 w 13" name="T6"/>
                <a:gd fmla="*/ 0 h 25" name="T7"/>
                <a:gd fmla="*/ 0 w 13" name="T8"/>
                <a:gd fmla="*/ 19 h 25" name="T9"/>
              </a:gdLst>
              <a:cxnLst>
                <a:cxn ang="0">
                  <a:pos x="T0" y="T1"/>
                </a:cxn>
                <a:cxn ang="0">
                  <a:pos x="T2" y="T3"/>
                </a:cxn>
                <a:cxn ang="0">
                  <a:pos x="T4" y="T5"/>
                </a:cxn>
                <a:cxn ang="0">
                  <a:pos x="T6" y="T7"/>
                </a:cxn>
                <a:cxn ang="0">
                  <a:pos x="T8" y="T9"/>
                </a:cxn>
              </a:cxnLst>
              <a:rect b="b" l="0" r="r" t="0"/>
              <a:pathLst>
                <a:path h="25" w="13">
                  <a:moveTo>
                    <a:pt x="0" y="19"/>
                  </a:moveTo>
                  <a:cubicBezTo>
                    <a:pt x="0" y="22"/>
                    <a:pt x="3" y="25"/>
                    <a:pt x="6" y="25"/>
                  </a:cubicBezTo>
                  <a:cubicBezTo>
                    <a:pt x="10" y="25"/>
                    <a:pt x="13" y="20"/>
                    <a:pt x="13" y="16"/>
                  </a:cubicBezTo>
                  <a:cubicBezTo>
                    <a:pt x="13" y="8"/>
                    <a:pt x="7" y="6"/>
                    <a:pt x="3" y="0"/>
                  </a:cubicBezTo>
                  <a:cubicBezTo>
                    <a:pt x="3" y="7"/>
                    <a:pt x="0" y="12"/>
                    <a:pt x="0" y="19"/>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30" name="Freeform 7"/>
            <p:cNvSpPr/>
            <p:nvPr/>
          </p:nvSpPr>
          <p:spPr bwMode="auto">
            <a:xfrm>
              <a:off x="6379622" y="4134773"/>
              <a:ext cx="222595" cy="240686"/>
            </a:xfrm>
            <a:custGeom>
              <a:gdLst>
                <a:gd fmla="*/ 68 w 68" name="T0"/>
                <a:gd fmla="*/ 63 h 73" name="T1"/>
                <a:gd fmla="*/ 68 w 68" name="T2"/>
                <a:gd fmla="*/ 53 h 73" name="T3"/>
                <a:gd fmla="*/ 64 w 68" name="T4"/>
                <a:gd fmla="*/ 49 h 73" name="T5"/>
                <a:gd fmla="*/ 59 w 68" name="T6"/>
                <a:gd fmla="*/ 41 h 73" name="T7"/>
                <a:gd fmla="*/ 55 w 68" name="T8"/>
                <a:gd fmla="*/ 37 h 73" name="T9"/>
                <a:gd fmla="*/ 56 w 68" name="T10"/>
                <a:gd fmla="*/ 34 h 73" name="T11"/>
                <a:gd fmla="*/ 54 w 68" name="T12"/>
                <a:gd fmla="*/ 32 h 73" name="T13"/>
                <a:gd fmla="*/ 53 w 68" name="T14"/>
                <a:gd fmla="*/ 32 h 73" name="T15"/>
                <a:gd fmla="*/ 53 w 68" name="T16"/>
                <a:gd fmla="*/ 31 h 73" name="T17"/>
                <a:gd fmla="*/ 46 w 68" name="T18"/>
                <a:gd fmla="*/ 26 h 73" name="T19"/>
                <a:gd fmla="*/ 33 w 68" name="T20"/>
                <a:gd fmla="*/ 16 h 73" name="T21"/>
                <a:gd fmla="*/ 25 w 68" name="T22"/>
                <a:gd fmla="*/ 10 h 73" name="T23"/>
                <a:gd fmla="*/ 23 w 68" name="T24"/>
                <a:gd fmla="*/ 9 h 73" name="T25"/>
                <a:gd fmla="*/ 15 w 68" name="T26"/>
                <a:gd fmla="*/ 0 h 73" name="T27"/>
                <a:gd fmla="*/ 7 w 68" name="T28"/>
                <a:gd fmla="*/ 0 h 73" name="T29"/>
                <a:gd fmla="*/ 3 w 68" name="T30"/>
                <a:gd fmla="*/ 0 h 73" name="T31"/>
                <a:gd fmla="*/ 0 w 68" name="T32"/>
                <a:gd fmla="*/ 0 h 73" name="T33"/>
                <a:gd fmla="*/ 0 w 68" name="T34"/>
                <a:gd fmla="*/ 0 h 73" name="T35"/>
                <a:gd fmla="*/ 7 w 68" name="T36"/>
                <a:gd fmla="*/ 10 h 73" name="T37"/>
                <a:gd fmla="*/ 12 w 68" name="T38"/>
                <a:gd fmla="*/ 12 h 73" name="T39"/>
                <a:gd fmla="*/ 16 w 68" name="T40"/>
                <a:gd fmla="*/ 18 h 73" name="T41"/>
                <a:gd fmla="*/ 24 w 68" name="T42"/>
                <a:gd fmla="*/ 26 h 73" name="T43"/>
                <a:gd fmla="*/ 27 w 68" name="T44"/>
                <a:gd fmla="*/ 34 h 73" name="T45"/>
                <a:gd fmla="*/ 31 w 68" name="T46"/>
                <a:gd fmla="*/ 35 h 73" name="T47"/>
                <a:gd fmla="*/ 32 w 68" name="T48"/>
                <a:gd fmla="*/ 37 h 73" name="T49"/>
                <a:gd fmla="*/ 36 w 68" name="T50"/>
                <a:gd fmla="*/ 43 h 73" name="T51"/>
                <a:gd fmla="*/ 44 w 68" name="T52"/>
                <a:gd fmla="*/ 56 h 73" name="T53"/>
                <a:gd fmla="*/ 57 w 68" name="T54"/>
                <a:gd fmla="*/ 67 h 73" name="T55"/>
                <a:gd fmla="*/ 62 w 68" name="T56"/>
                <a:gd fmla="*/ 73 h 73" name="T57"/>
                <a:gd fmla="*/ 68 w 68" name="T58"/>
                <a:gd fmla="*/ 70 h 73" name="T59"/>
                <a:gd fmla="*/ 68 w 68" name="T60"/>
                <a:gd fmla="*/ 63 h 73"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73" w="68">
                  <a:moveTo>
                    <a:pt x="68" y="63"/>
                  </a:moveTo>
                  <a:cubicBezTo>
                    <a:pt x="68" y="58"/>
                    <a:pt x="68" y="56"/>
                    <a:pt x="68" y="53"/>
                  </a:cubicBezTo>
                  <a:cubicBezTo>
                    <a:pt x="68" y="51"/>
                    <a:pt x="66" y="51"/>
                    <a:pt x="64" y="49"/>
                  </a:cubicBezTo>
                  <a:cubicBezTo>
                    <a:pt x="62" y="47"/>
                    <a:pt x="59" y="45"/>
                    <a:pt x="59" y="41"/>
                  </a:cubicBezTo>
                  <a:cubicBezTo>
                    <a:pt x="57" y="41"/>
                    <a:pt x="55" y="40"/>
                    <a:pt x="55" y="37"/>
                  </a:cubicBezTo>
                  <a:cubicBezTo>
                    <a:pt x="56" y="34"/>
                    <a:pt x="56" y="34"/>
                    <a:pt x="56" y="34"/>
                  </a:cubicBezTo>
                  <a:cubicBezTo>
                    <a:pt x="56" y="33"/>
                    <a:pt x="55" y="32"/>
                    <a:pt x="54" y="32"/>
                  </a:cubicBezTo>
                  <a:cubicBezTo>
                    <a:pt x="54" y="32"/>
                    <a:pt x="53" y="32"/>
                    <a:pt x="53" y="32"/>
                  </a:cubicBezTo>
                  <a:cubicBezTo>
                    <a:pt x="53" y="32"/>
                    <a:pt x="53" y="31"/>
                    <a:pt x="53" y="31"/>
                  </a:cubicBezTo>
                  <a:cubicBezTo>
                    <a:pt x="53" y="28"/>
                    <a:pt x="49" y="27"/>
                    <a:pt x="46" y="26"/>
                  </a:cubicBezTo>
                  <a:cubicBezTo>
                    <a:pt x="39" y="24"/>
                    <a:pt x="37" y="21"/>
                    <a:pt x="33" y="16"/>
                  </a:cubicBezTo>
                  <a:cubicBezTo>
                    <a:pt x="30" y="14"/>
                    <a:pt x="29" y="11"/>
                    <a:pt x="25" y="10"/>
                  </a:cubicBezTo>
                  <a:cubicBezTo>
                    <a:pt x="24" y="10"/>
                    <a:pt x="23" y="10"/>
                    <a:pt x="23" y="9"/>
                  </a:cubicBezTo>
                  <a:cubicBezTo>
                    <a:pt x="21" y="5"/>
                    <a:pt x="19" y="4"/>
                    <a:pt x="15" y="0"/>
                  </a:cubicBezTo>
                  <a:cubicBezTo>
                    <a:pt x="7" y="0"/>
                    <a:pt x="7" y="0"/>
                    <a:pt x="7" y="0"/>
                  </a:cubicBezTo>
                  <a:cubicBezTo>
                    <a:pt x="5" y="0"/>
                    <a:pt x="5" y="0"/>
                    <a:pt x="3" y="0"/>
                  </a:cubicBezTo>
                  <a:cubicBezTo>
                    <a:pt x="2" y="0"/>
                    <a:pt x="0" y="0"/>
                    <a:pt x="0" y="0"/>
                  </a:cubicBezTo>
                  <a:cubicBezTo>
                    <a:pt x="0" y="0"/>
                    <a:pt x="0" y="0"/>
                    <a:pt x="0" y="0"/>
                  </a:cubicBezTo>
                  <a:cubicBezTo>
                    <a:pt x="0" y="3"/>
                    <a:pt x="5" y="9"/>
                    <a:pt x="7" y="10"/>
                  </a:cubicBezTo>
                  <a:cubicBezTo>
                    <a:pt x="9" y="10"/>
                    <a:pt x="11" y="10"/>
                    <a:pt x="12" y="12"/>
                  </a:cubicBezTo>
                  <a:cubicBezTo>
                    <a:pt x="14" y="14"/>
                    <a:pt x="14" y="16"/>
                    <a:pt x="16" y="18"/>
                  </a:cubicBezTo>
                  <a:cubicBezTo>
                    <a:pt x="17" y="22"/>
                    <a:pt x="23" y="21"/>
                    <a:pt x="24" y="26"/>
                  </a:cubicBezTo>
                  <a:cubicBezTo>
                    <a:pt x="25" y="28"/>
                    <a:pt x="26" y="33"/>
                    <a:pt x="27" y="34"/>
                  </a:cubicBezTo>
                  <a:cubicBezTo>
                    <a:pt x="28" y="34"/>
                    <a:pt x="31" y="34"/>
                    <a:pt x="31" y="35"/>
                  </a:cubicBezTo>
                  <a:cubicBezTo>
                    <a:pt x="31" y="36"/>
                    <a:pt x="31" y="37"/>
                    <a:pt x="32" y="37"/>
                  </a:cubicBezTo>
                  <a:cubicBezTo>
                    <a:pt x="32" y="37"/>
                    <a:pt x="35" y="41"/>
                    <a:pt x="36" y="43"/>
                  </a:cubicBezTo>
                  <a:cubicBezTo>
                    <a:pt x="38" y="48"/>
                    <a:pt x="40" y="52"/>
                    <a:pt x="44" y="56"/>
                  </a:cubicBezTo>
                  <a:cubicBezTo>
                    <a:pt x="49" y="60"/>
                    <a:pt x="53" y="62"/>
                    <a:pt x="57" y="67"/>
                  </a:cubicBezTo>
                  <a:cubicBezTo>
                    <a:pt x="57" y="67"/>
                    <a:pt x="61" y="73"/>
                    <a:pt x="62" y="73"/>
                  </a:cubicBezTo>
                  <a:cubicBezTo>
                    <a:pt x="64" y="73"/>
                    <a:pt x="68" y="72"/>
                    <a:pt x="68" y="70"/>
                  </a:cubicBezTo>
                  <a:cubicBezTo>
                    <a:pt x="68" y="67"/>
                    <a:pt x="68" y="64"/>
                    <a:pt x="68" y="63"/>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31" name="Freeform 8"/>
            <p:cNvSpPr/>
            <p:nvPr/>
          </p:nvSpPr>
          <p:spPr bwMode="auto">
            <a:xfrm>
              <a:off x="6674560" y="4098600"/>
              <a:ext cx="214247" cy="240686"/>
            </a:xfrm>
            <a:custGeom>
              <a:gdLst>
                <a:gd fmla="*/ 0 w 65" name="T0"/>
                <a:gd fmla="*/ 41 h 73" name="T1"/>
                <a:gd fmla="*/ 3 w 65" name="T2"/>
                <a:gd fmla="*/ 50 h 73" name="T3"/>
                <a:gd fmla="*/ 6 w 65" name="T4"/>
                <a:gd fmla="*/ 52 h 73" name="T5"/>
                <a:gd fmla="*/ 6 w 65" name="T6"/>
                <a:gd fmla="*/ 53 h 73" name="T7"/>
                <a:gd fmla="*/ 13 w 65" name="T8"/>
                <a:gd fmla="*/ 65 h 73" name="T9"/>
                <a:gd fmla="*/ 18 w 65" name="T10"/>
                <a:gd fmla="*/ 64 h 73" name="T11"/>
                <a:gd fmla="*/ 19 w 65" name="T12"/>
                <a:gd fmla="*/ 67 h 73" name="T13"/>
                <a:gd fmla="*/ 20 w 65" name="T14"/>
                <a:gd fmla="*/ 69 h 73" name="T15"/>
                <a:gd fmla="*/ 26 w 65" name="T16"/>
                <a:gd fmla="*/ 66 h 73" name="T17"/>
                <a:gd fmla="*/ 36 w 65" name="T18"/>
                <a:gd fmla="*/ 70 h 73" name="T19"/>
                <a:gd fmla="*/ 39 w 65" name="T20"/>
                <a:gd fmla="*/ 73 h 73" name="T21"/>
                <a:gd fmla="*/ 46 w 65" name="T22"/>
                <a:gd fmla="*/ 69 h 73" name="T23"/>
                <a:gd fmla="*/ 49 w 65" name="T24"/>
                <a:gd fmla="*/ 62 h 73" name="T25"/>
                <a:gd fmla="*/ 48 w 65" name="T26"/>
                <a:gd fmla="*/ 58 h 73" name="T27"/>
                <a:gd fmla="*/ 53 w 65" name="T28"/>
                <a:gd fmla="*/ 53 h 73" name="T29"/>
                <a:gd fmla="*/ 56 w 65" name="T30"/>
                <a:gd fmla="*/ 43 h 73" name="T31"/>
                <a:gd fmla="*/ 57 w 65" name="T32"/>
                <a:gd fmla="*/ 41 h 73" name="T33"/>
                <a:gd fmla="*/ 59 w 65" name="T34"/>
                <a:gd fmla="*/ 40 h 73" name="T35"/>
                <a:gd fmla="*/ 64 w 65" name="T36"/>
                <a:gd fmla="*/ 38 h 73" name="T37"/>
                <a:gd fmla="*/ 54 w 65" name="T38"/>
                <a:gd fmla="*/ 23 h 73" name="T39"/>
                <a:gd fmla="*/ 55 w 65" name="T40"/>
                <a:gd fmla="*/ 22 h 73" name="T41"/>
                <a:gd fmla="*/ 54 w 65" name="T42"/>
                <a:gd fmla="*/ 20 h 73" name="T43"/>
                <a:gd fmla="*/ 61 w 65" name="T44"/>
                <a:gd fmla="*/ 16 h 73" name="T45"/>
                <a:gd fmla="*/ 60 w 65" name="T46"/>
                <a:gd fmla="*/ 15 h 73" name="T47"/>
                <a:gd fmla="*/ 65 w 65" name="T48"/>
                <a:gd fmla="*/ 13 h 73" name="T49"/>
                <a:gd fmla="*/ 56 w 65" name="T50"/>
                <a:gd fmla="*/ 6 h 73" name="T51"/>
                <a:gd fmla="*/ 52 w 65" name="T52"/>
                <a:gd fmla="*/ 0 h 73" name="T53"/>
                <a:gd fmla="*/ 42 w 65" name="T54"/>
                <a:gd fmla="*/ 13 h 73" name="T55"/>
                <a:gd fmla="*/ 34 w 65" name="T56"/>
                <a:gd fmla="*/ 15 h 73" name="T57"/>
                <a:gd fmla="*/ 32 w 65" name="T58"/>
                <a:gd fmla="*/ 17 h 73" name="T59"/>
                <a:gd fmla="*/ 30 w 65" name="T60"/>
                <a:gd fmla="*/ 19 h 73" name="T61"/>
                <a:gd fmla="*/ 28 w 65" name="T62"/>
                <a:gd fmla="*/ 21 h 73" name="T63"/>
                <a:gd fmla="*/ 23 w 65" name="T64"/>
                <a:gd fmla="*/ 26 h 73" name="T65"/>
                <a:gd fmla="*/ 17 w 65" name="T66"/>
                <a:gd fmla="*/ 28 h 73" name="T67"/>
                <a:gd fmla="*/ 7 w 65" name="T68"/>
                <a:gd fmla="*/ 38 h 73" name="T69"/>
                <a:gd fmla="*/ 0 w 65" name="T70"/>
                <a:gd fmla="*/ 41 h 73"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73" w="65">
                  <a:moveTo>
                    <a:pt x="0" y="41"/>
                  </a:moveTo>
                  <a:cubicBezTo>
                    <a:pt x="0" y="42"/>
                    <a:pt x="2" y="50"/>
                    <a:pt x="3" y="50"/>
                  </a:cubicBezTo>
                  <a:cubicBezTo>
                    <a:pt x="4" y="50"/>
                    <a:pt x="5" y="50"/>
                    <a:pt x="6" y="52"/>
                  </a:cubicBezTo>
                  <a:cubicBezTo>
                    <a:pt x="6" y="52"/>
                    <a:pt x="6" y="52"/>
                    <a:pt x="6" y="53"/>
                  </a:cubicBezTo>
                  <a:cubicBezTo>
                    <a:pt x="9" y="57"/>
                    <a:pt x="5" y="65"/>
                    <a:pt x="13" y="65"/>
                  </a:cubicBezTo>
                  <a:cubicBezTo>
                    <a:pt x="15" y="65"/>
                    <a:pt x="16" y="64"/>
                    <a:pt x="18" y="64"/>
                  </a:cubicBezTo>
                  <a:cubicBezTo>
                    <a:pt x="18" y="65"/>
                    <a:pt x="18" y="67"/>
                    <a:pt x="19" y="67"/>
                  </a:cubicBezTo>
                  <a:cubicBezTo>
                    <a:pt x="19" y="67"/>
                    <a:pt x="20" y="69"/>
                    <a:pt x="20" y="69"/>
                  </a:cubicBezTo>
                  <a:cubicBezTo>
                    <a:pt x="23" y="69"/>
                    <a:pt x="24" y="66"/>
                    <a:pt x="26" y="66"/>
                  </a:cubicBezTo>
                  <a:cubicBezTo>
                    <a:pt x="30" y="66"/>
                    <a:pt x="32" y="69"/>
                    <a:pt x="36" y="70"/>
                  </a:cubicBezTo>
                  <a:cubicBezTo>
                    <a:pt x="36" y="71"/>
                    <a:pt x="37" y="73"/>
                    <a:pt x="39" y="73"/>
                  </a:cubicBezTo>
                  <a:cubicBezTo>
                    <a:pt x="42" y="73"/>
                    <a:pt x="42" y="70"/>
                    <a:pt x="46" y="69"/>
                  </a:cubicBezTo>
                  <a:cubicBezTo>
                    <a:pt x="46" y="67"/>
                    <a:pt x="49" y="63"/>
                    <a:pt x="49" y="62"/>
                  </a:cubicBezTo>
                  <a:cubicBezTo>
                    <a:pt x="49" y="60"/>
                    <a:pt x="48" y="60"/>
                    <a:pt x="48" y="58"/>
                  </a:cubicBezTo>
                  <a:cubicBezTo>
                    <a:pt x="48" y="57"/>
                    <a:pt x="50" y="54"/>
                    <a:pt x="53" y="53"/>
                  </a:cubicBezTo>
                  <a:cubicBezTo>
                    <a:pt x="53" y="49"/>
                    <a:pt x="54" y="48"/>
                    <a:pt x="56" y="43"/>
                  </a:cubicBezTo>
                  <a:cubicBezTo>
                    <a:pt x="57" y="41"/>
                    <a:pt x="57" y="41"/>
                    <a:pt x="57" y="41"/>
                  </a:cubicBezTo>
                  <a:cubicBezTo>
                    <a:pt x="57" y="40"/>
                    <a:pt x="58" y="40"/>
                    <a:pt x="59" y="40"/>
                  </a:cubicBezTo>
                  <a:cubicBezTo>
                    <a:pt x="61" y="40"/>
                    <a:pt x="63" y="41"/>
                    <a:pt x="64" y="38"/>
                  </a:cubicBezTo>
                  <a:cubicBezTo>
                    <a:pt x="60" y="38"/>
                    <a:pt x="54" y="27"/>
                    <a:pt x="54" y="23"/>
                  </a:cubicBezTo>
                  <a:cubicBezTo>
                    <a:pt x="54" y="23"/>
                    <a:pt x="55" y="22"/>
                    <a:pt x="55" y="22"/>
                  </a:cubicBezTo>
                  <a:cubicBezTo>
                    <a:pt x="55" y="21"/>
                    <a:pt x="55" y="20"/>
                    <a:pt x="54" y="20"/>
                  </a:cubicBezTo>
                  <a:cubicBezTo>
                    <a:pt x="54" y="20"/>
                    <a:pt x="61" y="17"/>
                    <a:pt x="61" y="16"/>
                  </a:cubicBezTo>
                  <a:cubicBezTo>
                    <a:pt x="61" y="16"/>
                    <a:pt x="60" y="16"/>
                    <a:pt x="60" y="15"/>
                  </a:cubicBezTo>
                  <a:cubicBezTo>
                    <a:pt x="60" y="13"/>
                    <a:pt x="65" y="15"/>
                    <a:pt x="65" y="13"/>
                  </a:cubicBezTo>
                  <a:cubicBezTo>
                    <a:pt x="65" y="8"/>
                    <a:pt x="56" y="11"/>
                    <a:pt x="56" y="6"/>
                  </a:cubicBezTo>
                  <a:cubicBezTo>
                    <a:pt x="56" y="3"/>
                    <a:pt x="56" y="0"/>
                    <a:pt x="52" y="0"/>
                  </a:cubicBezTo>
                  <a:cubicBezTo>
                    <a:pt x="49" y="0"/>
                    <a:pt x="44" y="9"/>
                    <a:pt x="42" y="13"/>
                  </a:cubicBezTo>
                  <a:cubicBezTo>
                    <a:pt x="41" y="14"/>
                    <a:pt x="36" y="13"/>
                    <a:pt x="34" y="15"/>
                  </a:cubicBezTo>
                  <a:cubicBezTo>
                    <a:pt x="33" y="16"/>
                    <a:pt x="33" y="17"/>
                    <a:pt x="32" y="17"/>
                  </a:cubicBezTo>
                  <a:cubicBezTo>
                    <a:pt x="31" y="18"/>
                    <a:pt x="31" y="18"/>
                    <a:pt x="30" y="19"/>
                  </a:cubicBezTo>
                  <a:cubicBezTo>
                    <a:pt x="30" y="19"/>
                    <a:pt x="27" y="21"/>
                    <a:pt x="28" y="21"/>
                  </a:cubicBezTo>
                  <a:cubicBezTo>
                    <a:pt x="27" y="23"/>
                    <a:pt x="27" y="25"/>
                    <a:pt x="23" y="26"/>
                  </a:cubicBezTo>
                  <a:cubicBezTo>
                    <a:pt x="21" y="27"/>
                    <a:pt x="18" y="27"/>
                    <a:pt x="17" y="28"/>
                  </a:cubicBezTo>
                  <a:cubicBezTo>
                    <a:pt x="14" y="31"/>
                    <a:pt x="15" y="38"/>
                    <a:pt x="7" y="38"/>
                  </a:cubicBezTo>
                  <a:cubicBezTo>
                    <a:pt x="4" y="38"/>
                    <a:pt x="0" y="37"/>
                    <a:pt x="0" y="41"/>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32" name="Freeform 9"/>
            <p:cNvSpPr/>
            <p:nvPr/>
          </p:nvSpPr>
          <p:spPr bwMode="auto">
            <a:xfrm>
              <a:off x="6879069" y="4214074"/>
              <a:ext cx="137730" cy="158602"/>
            </a:xfrm>
            <a:custGeom>
              <a:gdLst>
                <a:gd fmla="*/ 32 w 42" name="T0"/>
                <a:gd fmla="*/ 14 h 48" name="T1"/>
                <a:gd fmla="*/ 18 w 42" name="T2"/>
                <a:gd fmla="*/ 18 h 48" name="T3"/>
                <a:gd fmla="*/ 18 w 42" name="T4"/>
                <a:gd fmla="*/ 17 h 48" name="T5"/>
                <a:gd fmla="*/ 15 w 42" name="T6"/>
                <a:gd fmla="*/ 20 h 48" name="T7"/>
                <a:gd fmla="*/ 10 w 42" name="T8"/>
                <a:gd fmla="*/ 12 h 48" name="T9"/>
                <a:gd fmla="*/ 17 w 42" name="T10"/>
                <a:gd fmla="*/ 8 h 48" name="T11"/>
                <a:gd fmla="*/ 26 w 42" name="T12"/>
                <a:gd fmla="*/ 7 h 48" name="T13"/>
                <a:gd fmla="*/ 34 w 42" name="T14"/>
                <a:gd fmla="*/ 9 h 48" name="T15"/>
                <a:gd fmla="*/ 41 w 42" name="T16"/>
                <a:gd fmla="*/ 2 h 48" name="T17"/>
                <a:gd fmla="*/ 42 w 42" name="T18"/>
                <a:gd fmla="*/ 0 h 48" name="T19"/>
                <a:gd fmla="*/ 40 w 42" name="T20"/>
                <a:gd fmla="*/ 0 h 48" name="T21"/>
                <a:gd fmla="*/ 33 w 42" name="T22"/>
                <a:gd fmla="*/ 4 h 48" name="T23"/>
                <a:gd fmla="*/ 31 w 42" name="T24"/>
                <a:gd fmla="*/ 4 h 48" name="T25"/>
                <a:gd fmla="*/ 16 w 42" name="T26"/>
                <a:gd fmla="*/ 2 h 48" name="T27"/>
                <a:gd fmla="*/ 7 w 42" name="T28"/>
                <a:gd fmla="*/ 15 h 48" name="T29"/>
                <a:gd fmla="*/ 5 w 42" name="T30"/>
                <a:gd fmla="*/ 19 h 48" name="T31"/>
                <a:gd fmla="*/ 0 w 42" name="T32"/>
                <a:gd fmla="*/ 31 h 48" name="T33"/>
                <a:gd fmla="*/ 4 w 42" name="T34"/>
                <a:gd fmla="*/ 34 h 48" name="T35"/>
                <a:gd fmla="*/ 4 w 42" name="T36"/>
                <a:gd fmla="*/ 45 h 48" name="T37"/>
                <a:gd fmla="*/ 8 w 42" name="T38"/>
                <a:gd fmla="*/ 48 h 48" name="T39"/>
                <a:gd fmla="*/ 12 w 42" name="T40"/>
                <a:gd fmla="*/ 39 h 48" name="T41"/>
                <a:gd fmla="*/ 10 w 42" name="T42"/>
                <a:gd fmla="*/ 31 h 48" name="T43"/>
                <a:gd fmla="*/ 14 w 42" name="T44"/>
                <a:gd fmla="*/ 29 h 48" name="T45"/>
                <a:gd fmla="*/ 15 w 42" name="T46"/>
                <a:gd fmla="*/ 29 h 48" name="T47"/>
                <a:gd fmla="*/ 15 w 42" name="T48"/>
                <a:gd fmla="*/ 33 h 48" name="T49"/>
                <a:gd fmla="*/ 18 w 42" name="T50"/>
                <a:gd fmla="*/ 41 h 48" name="T51"/>
                <a:gd fmla="*/ 18 w 42" name="T52"/>
                <a:gd fmla="*/ 44 h 48" name="T53"/>
                <a:gd fmla="*/ 21 w 42" name="T54"/>
                <a:gd fmla="*/ 44 h 48" name="T55"/>
                <a:gd fmla="*/ 26 w 42" name="T56"/>
                <a:gd fmla="*/ 38 h 48" name="T57"/>
                <a:gd fmla="*/ 23 w 42" name="T58"/>
                <a:gd fmla="*/ 34 h 48" name="T59"/>
                <a:gd fmla="*/ 24 w 42" name="T60"/>
                <a:gd fmla="*/ 32 h 48" name="T61"/>
                <a:gd fmla="*/ 19 w 42" name="T62"/>
                <a:gd fmla="*/ 23 h 48" name="T63"/>
                <a:gd fmla="*/ 32 w 42" name="T64"/>
                <a:gd fmla="*/ 16 h 48" name="T65"/>
                <a:gd fmla="*/ 32 w 42" name="T66"/>
                <a:gd fmla="*/ 14 h 4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48" w="42">
                  <a:moveTo>
                    <a:pt x="32" y="14"/>
                  </a:moveTo>
                  <a:cubicBezTo>
                    <a:pt x="28" y="14"/>
                    <a:pt x="18" y="18"/>
                    <a:pt x="18" y="18"/>
                  </a:cubicBezTo>
                  <a:cubicBezTo>
                    <a:pt x="18" y="17"/>
                    <a:pt x="18" y="17"/>
                    <a:pt x="18" y="17"/>
                  </a:cubicBezTo>
                  <a:cubicBezTo>
                    <a:pt x="17" y="19"/>
                    <a:pt x="16" y="20"/>
                    <a:pt x="15" y="20"/>
                  </a:cubicBezTo>
                  <a:cubicBezTo>
                    <a:pt x="11" y="20"/>
                    <a:pt x="10" y="15"/>
                    <a:pt x="10" y="12"/>
                  </a:cubicBezTo>
                  <a:cubicBezTo>
                    <a:pt x="10" y="7"/>
                    <a:pt x="13" y="8"/>
                    <a:pt x="17" y="8"/>
                  </a:cubicBezTo>
                  <a:cubicBezTo>
                    <a:pt x="21" y="8"/>
                    <a:pt x="23" y="7"/>
                    <a:pt x="26" y="7"/>
                  </a:cubicBezTo>
                  <a:cubicBezTo>
                    <a:pt x="29" y="7"/>
                    <a:pt x="31" y="9"/>
                    <a:pt x="34" y="9"/>
                  </a:cubicBezTo>
                  <a:cubicBezTo>
                    <a:pt x="38" y="9"/>
                    <a:pt x="40" y="5"/>
                    <a:pt x="41" y="2"/>
                  </a:cubicBezTo>
                  <a:cubicBezTo>
                    <a:pt x="41" y="2"/>
                    <a:pt x="42" y="0"/>
                    <a:pt x="42" y="0"/>
                  </a:cubicBezTo>
                  <a:cubicBezTo>
                    <a:pt x="40" y="0"/>
                    <a:pt x="40" y="0"/>
                    <a:pt x="40" y="0"/>
                  </a:cubicBezTo>
                  <a:cubicBezTo>
                    <a:pt x="38" y="0"/>
                    <a:pt x="35" y="4"/>
                    <a:pt x="33" y="4"/>
                  </a:cubicBezTo>
                  <a:cubicBezTo>
                    <a:pt x="31" y="4"/>
                    <a:pt x="31" y="4"/>
                    <a:pt x="31" y="4"/>
                  </a:cubicBezTo>
                  <a:cubicBezTo>
                    <a:pt x="16" y="2"/>
                    <a:pt x="16" y="2"/>
                    <a:pt x="16" y="2"/>
                  </a:cubicBezTo>
                  <a:cubicBezTo>
                    <a:pt x="10" y="2"/>
                    <a:pt x="7" y="10"/>
                    <a:pt x="7" y="15"/>
                  </a:cubicBezTo>
                  <a:cubicBezTo>
                    <a:pt x="7" y="16"/>
                    <a:pt x="5" y="18"/>
                    <a:pt x="5" y="19"/>
                  </a:cubicBezTo>
                  <a:cubicBezTo>
                    <a:pt x="3" y="24"/>
                    <a:pt x="0" y="26"/>
                    <a:pt x="0" y="31"/>
                  </a:cubicBezTo>
                  <a:cubicBezTo>
                    <a:pt x="0" y="34"/>
                    <a:pt x="4" y="34"/>
                    <a:pt x="4" y="34"/>
                  </a:cubicBezTo>
                  <a:cubicBezTo>
                    <a:pt x="4" y="38"/>
                    <a:pt x="4" y="42"/>
                    <a:pt x="4" y="45"/>
                  </a:cubicBezTo>
                  <a:cubicBezTo>
                    <a:pt x="4" y="46"/>
                    <a:pt x="6" y="48"/>
                    <a:pt x="8" y="48"/>
                  </a:cubicBezTo>
                  <a:cubicBezTo>
                    <a:pt x="11" y="48"/>
                    <a:pt x="12" y="40"/>
                    <a:pt x="12" y="39"/>
                  </a:cubicBezTo>
                  <a:cubicBezTo>
                    <a:pt x="12" y="36"/>
                    <a:pt x="10" y="34"/>
                    <a:pt x="10" y="31"/>
                  </a:cubicBezTo>
                  <a:cubicBezTo>
                    <a:pt x="10" y="30"/>
                    <a:pt x="12" y="29"/>
                    <a:pt x="14" y="29"/>
                  </a:cubicBezTo>
                  <a:cubicBezTo>
                    <a:pt x="14" y="29"/>
                    <a:pt x="15" y="29"/>
                    <a:pt x="15" y="29"/>
                  </a:cubicBezTo>
                  <a:cubicBezTo>
                    <a:pt x="15" y="33"/>
                    <a:pt x="15" y="33"/>
                    <a:pt x="15" y="33"/>
                  </a:cubicBezTo>
                  <a:cubicBezTo>
                    <a:pt x="15" y="36"/>
                    <a:pt x="18" y="38"/>
                    <a:pt x="18" y="41"/>
                  </a:cubicBezTo>
                  <a:cubicBezTo>
                    <a:pt x="18" y="42"/>
                    <a:pt x="18" y="40"/>
                    <a:pt x="18" y="44"/>
                  </a:cubicBezTo>
                  <a:cubicBezTo>
                    <a:pt x="21" y="44"/>
                    <a:pt x="21" y="44"/>
                    <a:pt x="21" y="44"/>
                  </a:cubicBezTo>
                  <a:cubicBezTo>
                    <a:pt x="21" y="40"/>
                    <a:pt x="26" y="41"/>
                    <a:pt x="26" y="38"/>
                  </a:cubicBezTo>
                  <a:cubicBezTo>
                    <a:pt x="25" y="38"/>
                    <a:pt x="23" y="35"/>
                    <a:pt x="23" y="34"/>
                  </a:cubicBezTo>
                  <a:cubicBezTo>
                    <a:pt x="23" y="34"/>
                    <a:pt x="24" y="33"/>
                    <a:pt x="24" y="32"/>
                  </a:cubicBezTo>
                  <a:cubicBezTo>
                    <a:pt x="23" y="32"/>
                    <a:pt x="19" y="23"/>
                    <a:pt x="19" y="23"/>
                  </a:cubicBezTo>
                  <a:cubicBezTo>
                    <a:pt x="25" y="23"/>
                    <a:pt x="24" y="18"/>
                    <a:pt x="32" y="16"/>
                  </a:cubicBezTo>
                  <a:lnTo>
                    <a:pt x="32" y="14"/>
                  </a:ln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33" name="Freeform 10"/>
            <p:cNvSpPr/>
            <p:nvPr/>
          </p:nvSpPr>
          <p:spPr bwMode="auto">
            <a:xfrm>
              <a:off x="6599435" y="4375459"/>
              <a:ext cx="217030" cy="62606"/>
            </a:xfrm>
            <a:custGeom>
              <a:gdLst>
                <a:gd fmla="*/ 59 w 66" name="T0"/>
                <a:gd fmla="*/ 17 h 19" name="T1"/>
                <a:gd fmla="*/ 64 w 66" name="T2"/>
                <a:gd fmla="*/ 18 h 19" name="T3"/>
                <a:gd fmla="*/ 66 w 66" name="T4"/>
                <a:gd fmla="*/ 16 h 19" name="T5"/>
                <a:gd fmla="*/ 62 w 66" name="T6"/>
                <a:gd fmla="*/ 14 h 19" name="T7"/>
                <a:gd fmla="*/ 57 w 66" name="T8"/>
                <a:gd fmla="*/ 13 h 19" name="T9"/>
                <a:gd fmla="*/ 55 w 66" name="T10"/>
                <a:gd fmla="*/ 11 h 19" name="T11"/>
                <a:gd fmla="*/ 46 w 66" name="T12"/>
                <a:gd fmla="*/ 8 h 19" name="T13"/>
                <a:gd fmla="*/ 54 w 66" name="T14"/>
                <a:gd fmla="*/ 7 h 19" name="T15"/>
                <a:gd fmla="*/ 52 w 66" name="T16"/>
                <a:gd fmla="*/ 7 h 19" name="T17"/>
                <a:gd fmla="*/ 45 w 66" name="T18"/>
                <a:gd fmla="*/ 8 h 19" name="T19"/>
                <a:gd fmla="*/ 35 w 66" name="T20"/>
                <a:gd fmla="*/ 4 h 19" name="T21"/>
                <a:gd fmla="*/ 28 w 66" name="T22"/>
                <a:gd fmla="*/ 7 h 19" name="T23"/>
                <a:gd fmla="*/ 11 w 66" name="T24"/>
                <a:gd fmla="*/ 0 h 19" name="T25"/>
                <a:gd fmla="*/ 8 w 66" name="T26"/>
                <a:gd fmla="*/ 1 h 19" name="T27"/>
                <a:gd fmla="*/ 6 w 66" name="T28"/>
                <a:gd fmla="*/ 0 h 19" name="T29"/>
                <a:gd fmla="*/ 0 w 66" name="T30"/>
                <a:gd fmla="*/ 5 h 19" name="T31"/>
                <a:gd fmla="*/ 8 w 66" name="T32"/>
                <a:gd fmla="*/ 10 h 19" name="T33"/>
                <a:gd fmla="*/ 17 w 66" name="T34"/>
                <a:gd fmla="*/ 11 h 19" name="T35"/>
                <a:gd fmla="*/ 29 w 66" name="T36"/>
                <a:gd fmla="*/ 13 h 19" name="T37"/>
                <a:gd fmla="*/ 35 w 66" name="T38"/>
                <a:gd fmla="*/ 16 h 19" name="T39"/>
                <a:gd fmla="*/ 59 w 66" name="T40"/>
                <a:gd fmla="*/ 19 h 19" name="T41"/>
                <a:gd fmla="*/ 59 w 66" name="T42"/>
                <a:gd fmla="*/ 17 h 1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9" w="66">
                  <a:moveTo>
                    <a:pt x="59" y="17"/>
                  </a:moveTo>
                  <a:cubicBezTo>
                    <a:pt x="62" y="17"/>
                    <a:pt x="61" y="18"/>
                    <a:pt x="64" y="18"/>
                  </a:cubicBezTo>
                  <a:cubicBezTo>
                    <a:pt x="64" y="18"/>
                    <a:pt x="66" y="17"/>
                    <a:pt x="66" y="16"/>
                  </a:cubicBezTo>
                  <a:cubicBezTo>
                    <a:pt x="64" y="15"/>
                    <a:pt x="64" y="14"/>
                    <a:pt x="62" y="14"/>
                  </a:cubicBezTo>
                  <a:cubicBezTo>
                    <a:pt x="60" y="13"/>
                    <a:pt x="59" y="15"/>
                    <a:pt x="57" y="13"/>
                  </a:cubicBezTo>
                  <a:cubicBezTo>
                    <a:pt x="57" y="13"/>
                    <a:pt x="57" y="11"/>
                    <a:pt x="55" y="11"/>
                  </a:cubicBezTo>
                  <a:cubicBezTo>
                    <a:pt x="51" y="11"/>
                    <a:pt x="48" y="11"/>
                    <a:pt x="46" y="8"/>
                  </a:cubicBezTo>
                  <a:cubicBezTo>
                    <a:pt x="46" y="9"/>
                    <a:pt x="54" y="7"/>
                    <a:pt x="54" y="7"/>
                  </a:cubicBezTo>
                  <a:cubicBezTo>
                    <a:pt x="52" y="7"/>
                    <a:pt x="52" y="7"/>
                    <a:pt x="52" y="7"/>
                  </a:cubicBezTo>
                  <a:cubicBezTo>
                    <a:pt x="45" y="8"/>
                    <a:pt x="45" y="8"/>
                    <a:pt x="45" y="8"/>
                  </a:cubicBezTo>
                  <a:cubicBezTo>
                    <a:pt x="41" y="8"/>
                    <a:pt x="40" y="4"/>
                    <a:pt x="35" y="4"/>
                  </a:cubicBezTo>
                  <a:cubicBezTo>
                    <a:pt x="33" y="4"/>
                    <a:pt x="32" y="7"/>
                    <a:pt x="28" y="7"/>
                  </a:cubicBezTo>
                  <a:cubicBezTo>
                    <a:pt x="21" y="7"/>
                    <a:pt x="18" y="0"/>
                    <a:pt x="11" y="0"/>
                  </a:cubicBezTo>
                  <a:cubicBezTo>
                    <a:pt x="10" y="0"/>
                    <a:pt x="9" y="1"/>
                    <a:pt x="8" y="1"/>
                  </a:cubicBezTo>
                  <a:cubicBezTo>
                    <a:pt x="7" y="1"/>
                    <a:pt x="6" y="0"/>
                    <a:pt x="6" y="0"/>
                  </a:cubicBezTo>
                  <a:cubicBezTo>
                    <a:pt x="4" y="0"/>
                    <a:pt x="0" y="4"/>
                    <a:pt x="0" y="5"/>
                  </a:cubicBezTo>
                  <a:cubicBezTo>
                    <a:pt x="4" y="5"/>
                    <a:pt x="5" y="8"/>
                    <a:pt x="8" y="10"/>
                  </a:cubicBezTo>
                  <a:cubicBezTo>
                    <a:pt x="10" y="12"/>
                    <a:pt x="13" y="10"/>
                    <a:pt x="17" y="11"/>
                  </a:cubicBezTo>
                  <a:cubicBezTo>
                    <a:pt x="21" y="12"/>
                    <a:pt x="25" y="13"/>
                    <a:pt x="29" y="13"/>
                  </a:cubicBezTo>
                  <a:cubicBezTo>
                    <a:pt x="31" y="13"/>
                    <a:pt x="32" y="16"/>
                    <a:pt x="35" y="16"/>
                  </a:cubicBezTo>
                  <a:cubicBezTo>
                    <a:pt x="44" y="16"/>
                    <a:pt x="51" y="16"/>
                    <a:pt x="59" y="19"/>
                  </a:cubicBezTo>
                  <a:cubicBezTo>
                    <a:pt x="59" y="18"/>
                    <a:pt x="58" y="17"/>
                    <a:pt x="59" y="17"/>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34" name="Freeform 11"/>
            <p:cNvSpPr/>
            <p:nvPr/>
          </p:nvSpPr>
          <p:spPr bwMode="auto">
            <a:xfrm>
              <a:off x="6905502" y="4425544"/>
              <a:ext cx="65387" cy="15304"/>
            </a:xfrm>
            <a:custGeom>
              <a:gdLst>
                <a:gd fmla="*/ 13 w 20" name="T0"/>
                <a:gd fmla="*/ 4 h 5" name="T1"/>
                <a:gd fmla="*/ 20 w 20" name="T2"/>
                <a:gd fmla="*/ 0 h 5" name="T3"/>
                <a:gd fmla="*/ 13 w 20" name="T4"/>
                <a:gd fmla="*/ 2 h 5" name="T5"/>
                <a:gd fmla="*/ 4 w 20" name="T6"/>
                <a:gd fmla="*/ 1 h 5" name="T7"/>
                <a:gd fmla="*/ 0 w 20" name="T8"/>
                <a:gd fmla="*/ 2 h 5" name="T9"/>
                <a:gd fmla="*/ 5 w 20" name="T10"/>
                <a:gd fmla="*/ 4 h 5" name="T11"/>
                <a:gd fmla="*/ 13 w 20" name="T12"/>
                <a:gd fmla="*/ 4 h 5" name="T13"/>
              </a:gdLst>
              <a:cxnLst>
                <a:cxn ang="0">
                  <a:pos x="T0" y="T1"/>
                </a:cxn>
                <a:cxn ang="0">
                  <a:pos x="T2" y="T3"/>
                </a:cxn>
                <a:cxn ang="0">
                  <a:pos x="T4" y="T5"/>
                </a:cxn>
                <a:cxn ang="0">
                  <a:pos x="T6" y="T7"/>
                </a:cxn>
                <a:cxn ang="0">
                  <a:pos x="T8" y="T9"/>
                </a:cxn>
                <a:cxn ang="0">
                  <a:pos x="T10" y="T11"/>
                </a:cxn>
                <a:cxn ang="0">
                  <a:pos x="T12" y="T13"/>
                </a:cxn>
              </a:cxnLst>
              <a:rect b="b" l="0" r="r" t="0"/>
              <a:pathLst>
                <a:path h="5" w="20">
                  <a:moveTo>
                    <a:pt x="13" y="4"/>
                  </a:moveTo>
                  <a:cubicBezTo>
                    <a:pt x="16" y="4"/>
                    <a:pt x="18" y="3"/>
                    <a:pt x="20" y="0"/>
                  </a:cubicBezTo>
                  <a:cubicBezTo>
                    <a:pt x="18" y="1"/>
                    <a:pt x="17" y="2"/>
                    <a:pt x="13" y="2"/>
                  </a:cubicBezTo>
                  <a:cubicBezTo>
                    <a:pt x="10" y="2"/>
                    <a:pt x="8" y="1"/>
                    <a:pt x="4" y="1"/>
                  </a:cubicBezTo>
                  <a:cubicBezTo>
                    <a:pt x="3" y="1"/>
                    <a:pt x="0" y="0"/>
                    <a:pt x="0" y="2"/>
                  </a:cubicBezTo>
                  <a:cubicBezTo>
                    <a:pt x="0" y="5"/>
                    <a:pt x="4" y="4"/>
                    <a:pt x="5" y="4"/>
                  </a:cubicBezTo>
                  <a:cubicBezTo>
                    <a:pt x="7" y="4"/>
                    <a:pt x="10" y="4"/>
                    <a:pt x="13" y="4"/>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35" name="Freeform 12"/>
            <p:cNvSpPr/>
            <p:nvPr/>
          </p:nvSpPr>
          <p:spPr bwMode="auto">
            <a:xfrm>
              <a:off x="6842898" y="4425544"/>
              <a:ext cx="50084" cy="19477"/>
            </a:xfrm>
            <a:custGeom>
              <a:gdLst>
                <a:gd fmla="*/ 8 w 15" name="T0"/>
                <a:gd fmla="*/ 0 h 6" name="T1"/>
                <a:gd fmla="*/ 8 w 15" name="T2"/>
                <a:gd fmla="*/ 2 h 6" name="T3"/>
                <a:gd fmla="*/ 3 w 15" name="T4"/>
                <a:gd fmla="*/ 2 h 6" name="T5"/>
                <a:gd fmla="*/ 0 w 15" name="T6"/>
                <a:gd fmla="*/ 4 h 6" name="T7"/>
                <a:gd fmla="*/ 4 w 15" name="T8"/>
                <a:gd fmla="*/ 6 h 6" name="T9"/>
                <a:gd fmla="*/ 10 w 15" name="T10"/>
                <a:gd fmla="*/ 3 h 6" name="T11"/>
                <a:gd fmla="*/ 11 w 15" name="T12"/>
                <a:gd fmla="*/ 4 h 6" name="T13"/>
                <a:gd fmla="*/ 15 w 15" name="T14"/>
                <a:gd fmla="*/ 4 h 6" name="T15"/>
                <a:gd fmla="*/ 15 w 15" name="T16"/>
                <a:gd fmla="*/ 0 h 6" name="T17"/>
                <a:gd fmla="*/ 8 w 15" name="T18"/>
                <a:gd fmla="*/ 0 h 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 w="15">
                  <a:moveTo>
                    <a:pt x="8" y="0"/>
                  </a:moveTo>
                  <a:cubicBezTo>
                    <a:pt x="8" y="0"/>
                    <a:pt x="8" y="2"/>
                    <a:pt x="8" y="2"/>
                  </a:cubicBezTo>
                  <a:cubicBezTo>
                    <a:pt x="7" y="2"/>
                    <a:pt x="5" y="2"/>
                    <a:pt x="3" y="2"/>
                  </a:cubicBezTo>
                  <a:cubicBezTo>
                    <a:pt x="1" y="2"/>
                    <a:pt x="0" y="2"/>
                    <a:pt x="0" y="4"/>
                  </a:cubicBezTo>
                  <a:cubicBezTo>
                    <a:pt x="0" y="5"/>
                    <a:pt x="2" y="6"/>
                    <a:pt x="4" y="6"/>
                  </a:cubicBezTo>
                  <a:cubicBezTo>
                    <a:pt x="6" y="6"/>
                    <a:pt x="7" y="4"/>
                    <a:pt x="10" y="3"/>
                  </a:cubicBezTo>
                  <a:cubicBezTo>
                    <a:pt x="11" y="4"/>
                    <a:pt x="11" y="4"/>
                    <a:pt x="11" y="4"/>
                  </a:cubicBezTo>
                  <a:cubicBezTo>
                    <a:pt x="15" y="4"/>
                    <a:pt x="15" y="4"/>
                    <a:pt x="15" y="4"/>
                  </a:cubicBezTo>
                  <a:cubicBezTo>
                    <a:pt x="11" y="4"/>
                    <a:pt x="15" y="4"/>
                    <a:pt x="15" y="0"/>
                  </a:cubicBezTo>
                  <a:lnTo>
                    <a:pt x="8" y="0"/>
                  </a:ln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36" name="Freeform 13"/>
            <p:cNvSpPr/>
            <p:nvPr/>
          </p:nvSpPr>
          <p:spPr bwMode="auto">
            <a:xfrm>
              <a:off x="6888808" y="4447804"/>
              <a:ext cx="33389" cy="29216"/>
            </a:xfrm>
            <a:custGeom>
              <a:gdLst>
                <a:gd fmla="*/ 6 w 10" name="T0"/>
                <a:gd fmla="*/ 5 h 9" name="T1"/>
                <a:gd fmla="*/ 8 w 10" name="T2"/>
                <a:gd fmla="*/ 9 h 9" name="T3"/>
                <a:gd fmla="*/ 8 w 10" name="T4"/>
                <a:gd fmla="*/ 9 h 9" name="T5"/>
                <a:gd fmla="*/ 10 w 10" name="T6"/>
                <a:gd fmla="*/ 7 h 9" name="T7"/>
                <a:gd fmla="*/ 7 w 10" name="T8"/>
                <a:gd fmla="*/ 1 h 9" name="T9"/>
                <a:gd fmla="*/ 5 w 10" name="T10"/>
                <a:gd fmla="*/ 1 h 9" name="T11"/>
                <a:gd fmla="*/ 0 w 10" name="T12"/>
                <a:gd fmla="*/ 2 h 9" name="T13"/>
                <a:gd fmla="*/ 6 w 10" name="T14"/>
                <a:gd fmla="*/ 5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10">
                  <a:moveTo>
                    <a:pt x="6" y="5"/>
                  </a:moveTo>
                  <a:cubicBezTo>
                    <a:pt x="6" y="6"/>
                    <a:pt x="6" y="9"/>
                    <a:pt x="8" y="9"/>
                  </a:cubicBezTo>
                  <a:cubicBezTo>
                    <a:pt x="8" y="9"/>
                    <a:pt x="8" y="9"/>
                    <a:pt x="8" y="9"/>
                  </a:cubicBezTo>
                  <a:cubicBezTo>
                    <a:pt x="9" y="9"/>
                    <a:pt x="10" y="8"/>
                    <a:pt x="10" y="7"/>
                  </a:cubicBezTo>
                  <a:cubicBezTo>
                    <a:pt x="10" y="4"/>
                    <a:pt x="7" y="5"/>
                    <a:pt x="7" y="1"/>
                  </a:cubicBezTo>
                  <a:cubicBezTo>
                    <a:pt x="6" y="1"/>
                    <a:pt x="5" y="1"/>
                    <a:pt x="5" y="1"/>
                  </a:cubicBezTo>
                  <a:cubicBezTo>
                    <a:pt x="3" y="1"/>
                    <a:pt x="0" y="0"/>
                    <a:pt x="0" y="2"/>
                  </a:cubicBezTo>
                  <a:cubicBezTo>
                    <a:pt x="0" y="4"/>
                    <a:pt x="4" y="5"/>
                    <a:pt x="6" y="5"/>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37" name="Freeform 14"/>
            <p:cNvSpPr/>
            <p:nvPr/>
          </p:nvSpPr>
          <p:spPr bwMode="auto">
            <a:xfrm>
              <a:off x="6823421" y="4428326"/>
              <a:ext cx="12521" cy="12521"/>
            </a:xfrm>
            <a:custGeom>
              <a:gdLst>
                <a:gd fmla="*/ 2 w 4" name="T0"/>
                <a:gd fmla="*/ 0 h 4" name="T1"/>
                <a:gd fmla="*/ 0 w 4" name="T2"/>
                <a:gd fmla="*/ 0 h 4" name="T3"/>
                <a:gd fmla="*/ 0 w 4" name="T4"/>
                <a:gd fmla="*/ 2 h 4" name="T5"/>
                <a:gd fmla="*/ 2 w 4" name="T6"/>
                <a:gd fmla="*/ 4 h 4" name="T7"/>
                <a:gd fmla="*/ 4 w 4" name="T8"/>
                <a:gd fmla="*/ 1 h 4" name="T9"/>
                <a:gd fmla="*/ 2 w 4" name="T10"/>
                <a:gd fmla="*/ 0 h 4" name="T11"/>
              </a:gdLst>
              <a:cxnLst>
                <a:cxn ang="0">
                  <a:pos x="T0" y="T1"/>
                </a:cxn>
                <a:cxn ang="0">
                  <a:pos x="T2" y="T3"/>
                </a:cxn>
                <a:cxn ang="0">
                  <a:pos x="T4" y="T5"/>
                </a:cxn>
                <a:cxn ang="0">
                  <a:pos x="T6" y="T7"/>
                </a:cxn>
                <a:cxn ang="0">
                  <a:pos x="T8" y="T9"/>
                </a:cxn>
                <a:cxn ang="0">
                  <a:pos x="T10" y="T11"/>
                </a:cxn>
              </a:cxnLst>
              <a:rect b="b" l="0" r="r" t="0"/>
              <a:pathLst>
                <a:path h="4" w="4">
                  <a:moveTo>
                    <a:pt x="2" y="0"/>
                  </a:moveTo>
                  <a:cubicBezTo>
                    <a:pt x="2" y="0"/>
                    <a:pt x="1" y="0"/>
                    <a:pt x="0" y="0"/>
                  </a:cubicBezTo>
                  <a:cubicBezTo>
                    <a:pt x="0" y="1"/>
                    <a:pt x="0" y="1"/>
                    <a:pt x="0" y="2"/>
                  </a:cubicBezTo>
                  <a:cubicBezTo>
                    <a:pt x="0" y="3"/>
                    <a:pt x="1" y="4"/>
                    <a:pt x="2" y="4"/>
                  </a:cubicBezTo>
                  <a:cubicBezTo>
                    <a:pt x="3" y="4"/>
                    <a:pt x="4" y="3"/>
                    <a:pt x="4" y="1"/>
                  </a:cubicBezTo>
                  <a:cubicBezTo>
                    <a:pt x="4" y="1"/>
                    <a:pt x="4" y="0"/>
                    <a:pt x="2"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38" name="Freeform 15"/>
            <p:cNvSpPr/>
            <p:nvPr/>
          </p:nvSpPr>
          <p:spPr bwMode="auto">
            <a:xfrm>
              <a:off x="6984802" y="4428326"/>
              <a:ext cx="75126" cy="45911"/>
            </a:xfrm>
            <a:custGeom>
              <a:gdLst>
                <a:gd fmla="*/ 9 w 23" name="T0"/>
                <a:gd fmla="*/ 7 h 14" name="T1"/>
                <a:gd fmla="*/ 23 w 23" name="T2"/>
                <a:gd fmla="*/ 2 h 14" name="T3"/>
                <a:gd fmla="*/ 8 w 23" name="T4"/>
                <a:gd fmla="*/ 3 h 14" name="T5"/>
                <a:gd fmla="*/ 7 w 23" name="T6"/>
                <a:gd fmla="*/ 6 h 14" name="T7"/>
                <a:gd fmla="*/ 0 w 23" name="T8"/>
                <a:gd fmla="*/ 12 h 14" name="T9"/>
                <a:gd fmla="*/ 1 w 23" name="T10"/>
                <a:gd fmla="*/ 14 h 14" name="T11"/>
                <a:gd fmla="*/ 9 w 23" name="T12"/>
                <a:gd fmla="*/ 10 h 14" name="T13"/>
                <a:gd fmla="*/ 9 w 23" name="T14"/>
                <a:gd fmla="*/ 7 h 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 w="23">
                  <a:moveTo>
                    <a:pt x="9" y="7"/>
                  </a:moveTo>
                  <a:cubicBezTo>
                    <a:pt x="13" y="7"/>
                    <a:pt x="21" y="5"/>
                    <a:pt x="23" y="2"/>
                  </a:cubicBezTo>
                  <a:cubicBezTo>
                    <a:pt x="21" y="0"/>
                    <a:pt x="11" y="1"/>
                    <a:pt x="8" y="3"/>
                  </a:cubicBezTo>
                  <a:cubicBezTo>
                    <a:pt x="8" y="4"/>
                    <a:pt x="8" y="5"/>
                    <a:pt x="7" y="6"/>
                  </a:cubicBezTo>
                  <a:cubicBezTo>
                    <a:pt x="4" y="7"/>
                    <a:pt x="0" y="7"/>
                    <a:pt x="0" y="12"/>
                  </a:cubicBezTo>
                  <a:cubicBezTo>
                    <a:pt x="0" y="13"/>
                    <a:pt x="0" y="14"/>
                    <a:pt x="1" y="14"/>
                  </a:cubicBezTo>
                  <a:cubicBezTo>
                    <a:pt x="4" y="14"/>
                    <a:pt x="8" y="11"/>
                    <a:pt x="9" y="10"/>
                  </a:cubicBezTo>
                  <a:cubicBezTo>
                    <a:pt x="9" y="9"/>
                    <a:pt x="8" y="7"/>
                    <a:pt x="9" y="7"/>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39" name="Freeform 16"/>
            <p:cNvSpPr/>
            <p:nvPr/>
          </p:nvSpPr>
          <p:spPr bwMode="auto">
            <a:xfrm>
              <a:off x="7204614" y="4368503"/>
              <a:ext cx="16695" cy="30607"/>
            </a:xfrm>
            <a:custGeom>
              <a:gdLst>
                <a:gd fmla="*/ 5 w 5" name="T0"/>
                <a:gd fmla="*/ 2 h 9" name="T1"/>
                <a:gd fmla="*/ 4 w 5" name="T2"/>
                <a:gd fmla="*/ 0 h 9" name="T3"/>
                <a:gd fmla="*/ 3 w 5" name="T4"/>
                <a:gd fmla="*/ 4 h 9" name="T5"/>
                <a:gd fmla="*/ 0 w 5" name="T6"/>
                <a:gd fmla="*/ 7 h 9" name="T7"/>
                <a:gd fmla="*/ 2 w 5" name="T8"/>
                <a:gd fmla="*/ 9 h 9" name="T9"/>
                <a:gd fmla="*/ 3 w 5" name="T10"/>
                <a:gd fmla="*/ 4 h 9" name="T11"/>
                <a:gd fmla="*/ 5 w 5" name="T12"/>
                <a:gd fmla="*/ 2 h 9" name="T13"/>
              </a:gdLst>
              <a:cxnLst>
                <a:cxn ang="0">
                  <a:pos x="T0" y="T1"/>
                </a:cxn>
                <a:cxn ang="0">
                  <a:pos x="T2" y="T3"/>
                </a:cxn>
                <a:cxn ang="0">
                  <a:pos x="T4" y="T5"/>
                </a:cxn>
                <a:cxn ang="0">
                  <a:pos x="T6" y="T7"/>
                </a:cxn>
                <a:cxn ang="0">
                  <a:pos x="T8" y="T9"/>
                </a:cxn>
                <a:cxn ang="0">
                  <a:pos x="T10" y="T11"/>
                </a:cxn>
                <a:cxn ang="0">
                  <a:pos x="T12" y="T13"/>
                </a:cxn>
              </a:cxnLst>
              <a:rect b="b" l="0" r="r" t="0"/>
              <a:pathLst>
                <a:path h="9" w="5">
                  <a:moveTo>
                    <a:pt x="5" y="2"/>
                  </a:moveTo>
                  <a:cubicBezTo>
                    <a:pt x="5" y="1"/>
                    <a:pt x="4" y="2"/>
                    <a:pt x="4" y="0"/>
                  </a:cubicBezTo>
                  <a:cubicBezTo>
                    <a:pt x="2" y="0"/>
                    <a:pt x="3" y="2"/>
                    <a:pt x="3" y="4"/>
                  </a:cubicBezTo>
                  <a:cubicBezTo>
                    <a:pt x="3" y="5"/>
                    <a:pt x="0" y="5"/>
                    <a:pt x="0" y="7"/>
                  </a:cubicBezTo>
                  <a:cubicBezTo>
                    <a:pt x="0" y="8"/>
                    <a:pt x="1" y="9"/>
                    <a:pt x="2" y="9"/>
                  </a:cubicBezTo>
                  <a:cubicBezTo>
                    <a:pt x="4" y="9"/>
                    <a:pt x="3" y="7"/>
                    <a:pt x="3" y="4"/>
                  </a:cubicBezTo>
                  <a:cubicBezTo>
                    <a:pt x="4" y="4"/>
                    <a:pt x="5" y="4"/>
                    <a:pt x="5" y="2"/>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40" name="Freeform 17"/>
            <p:cNvSpPr/>
            <p:nvPr/>
          </p:nvSpPr>
          <p:spPr bwMode="auto">
            <a:xfrm>
              <a:off x="7037668" y="4310070"/>
              <a:ext cx="19477" cy="22260"/>
            </a:xfrm>
            <a:custGeom>
              <a:gdLst>
                <a:gd fmla="*/ 0 w 6" name="T0"/>
                <a:gd fmla="*/ 3 h 7" name="T1"/>
                <a:gd fmla="*/ 4 w 6" name="T2"/>
                <a:gd fmla="*/ 7 h 7" name="T3"/>
                <a:gd fmla="*/ 6 w 6" name="T4"/>
                <a:gd fmla="*/ 4 h 7" name="T5"/>
                <a:gd fmla="*/ 0 w 6" name="T6"/>
                <a:gd fmla="*/ 3 h 7" name="T7"/>
              </a:gdLst>
              <a:cxnLst>
                <a:cxn ang="0">
                  <a:pos x="T0" y="T1"/>
                </a:cxn>
                <a:cxn ang="0">
                  <a:pos x="T2" y="T3"/>
                </a:cxn>
                <a:cxn ang="0">
                  <a:pos x="T4" y="T5"/>
                </a:cxn>
                <a:cxn ang="0">
                  <a:pos x="T6" y="T7"/>
                </a:cxn>
              </a:cxnLst>
              <a:rect b="b" l="0" r="r" t="0"/>
              <a:pathLst>
                <a:path h="7" w="6">
                  <a:moveTo>
                    <a:pt x="0" y="3"/>
                  </a:moveTo>
                  <a:cubicBezTo>
                    <a:pt x="0" y="5"/>
                    <a:pt x="3" y="7"/>
                    <a:pt x="4" y="7"/>
                  </a:cubicBezTo>
                  <a:cubicBezTo>
                    <a:pt x="5" y="7"/>
                    <a:pt x="6" y="5"/>
                    <a:pt x="6" y="4"/>
                  </a:cubicBezTo>
                  <a:cubicBezTo>
                    <a:pt x="6" y="2"/>
                    <a:pt x="0" y="0"/>
                    <a:pt x="0" y="3"/>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41" name="Freeform 18"/>
            <p:cNvSpPr/>
            <p:nvPr/>
          </p:nvSpPr>
          <p:spPr bwMode="auto">
            <a:xfrm>
              <a:off x="7076622" y="4305896"/>
              <a:ext cx="59822" cy="23651"/>
            </a:xfrm>
            <a:custGeom>
              <a:gdLst>
                <a:gd fmla="*/ 0 w 18" name="T0"/>
                <a:gd fmla="*/ 3 h 7" name="T1"/>
                <a:gd fmla="*/ 4 w 18" name="T2"/>
                <a:gd fmla="*/ 4 h 7" name="T3"/>
                <a:gd fmla="*/ 9 w 18" name="T4"/>
                <a:gd fmla="*/ 4 h 7" name="T5"/>
                <a:gd fmla="*/ 17 w 18" name="T6"/>
                <a:gd fmla="*/ 7 h 7" name="T7"/>
                <a:gd fmla="*/ 18 w 18" name="T8"/>
                <a:gd fmla="*/ 6 h 7" name="T9"/>
                <a:gd fmla="*/ 16 w 18" name="T10"/>
                <a:gd fmla="*/ 2 h 7" name="T11"/>
                <a:gd fmla="*/ 15 w 18" name="T12"/>
                <a:gd fmla="*/ 2 h 7" name="T13"/>
                <a:gd fmla="*/ 12 w 18" name="T14"/>
                <a:gd fmla="*/ 0 h 7" name="T15"/>
                <a:gd fmla="*/ 1 w 18" name="T16"/>
                <a:gd fmla="*/ 0 h 7" name="T17"/>
                <a:gd fmla="*/ 0 w 18" name="T18"/>
                <a:gd fmla="*/ 3 h 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 w="18">
                  <a:moveTo>
                    <a:pt x="0" y="3"/>
                  </a:moveTo>
                  <a:cubicBezTo>
                    <a:pt x="0" y="3"/>
                    <a:pt x="3" y="4"/>
                    <a:pt x="4" y="4"/>
                  </a:cubicBezTo>
                  <a:cubicBezTo>
                    <a:pt x="6" y="4"/>
                    <a:pt x="7" y="4"/>
                    <a:pt x="9" y="4"/>
                  </a:cubicBezTo>
                  <a:cubicBezTo>
                    <a:pt x="12" y="4"/>
                    <a:pt x="14" y="7"/>
                    <a:pt x="17" y="7"/>
                  </a:cubicBezTo>
                  <a:cubicBezTo>
                    <a:pt x="17" y="7"/>
                    <a:pt x="18" y="7"/>
                    <a:pt x="18" y="6"/>
                  </a:cubicBezTo>
                  <a:cubicBezTo>
                    <a:pt x="18" y="5"/>
                    <a:pt x="16" y="4"/>
                    <a:pt x="16" y="2"/>
                  </a:cubicBezTo>
                  <a:cubicBezTo>
                    <a:pt x="15" y="2"/>
                    <a:pt x="15" y="2"/>
                    <a:pt x="15" y="2"/>
                  </a:cubicBezTo>
                  <a:cubicBezTo>
                    <a:pt x="14" y="2"/>
                    <a:pt x="12" y="4"/>
                    <a:pt x="12" y="0"/>
                  </a:cubicBezTo>
                  <a:cubicBezTo>
                    <a:pt x="1" y="0"/>
                    <a:pt x="1" y="0"/>
                    <a:pt x="1" y="0"/>
                  </a:cubicBezTo>
                  <a:cubicBezTo>
                    <a:pt x="1" y="4"/>
                    <a:pt x="0" y="1"/>
                    <a:pt x="0" y="3"/>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42" name="Freeform 19"/>
            <p:cNvSpPr/>
            <p:nvPr/>
          </p:nvSpPr>
          <p:spPr bwMode="auto">
            <a:xfrm>
              <a:off x="7076622" y="4247464"/>
              <a:ext cx="9739" cy="12521"/>
            </a:xfrm>
            <a:custGeom>
              <a:gdLst>
                <a:gd fmla="*/ 3 w 3" name="T0"/>
                <a:gd fmla="*/ 4 h 4" name="T1"/>
                <a:gd fmla="*/ 0 w 3" name="T2"/>
                <a:gd fmla="*/ 0 h 4" name="T3"/>
                <a:gd fmla="*/ 3 w 3" name="T4"/>
                <a:gd fmla="*/ 4 h 4" name="T5"/>
              </a:gdLst>
              <a:cxnLst>
                <a:cxn ang="0">
                  <a:pos x="T0" y="T1"/>
                </a:cxn>
                <a:cxn ang="0">
                  <a:pos x="T2" y="T3"/>
                </a:cxn>
                <a:cxn ang="0">
                  <a:pos x="T4" y="T5"/>
                </a:cxn>
              </a:cxnLst>
              <a:rect b="b" l="0" r="r" t="0"/>
              <a:pathLst>
                <a:path h="4" w="3">
                  <a:moveTo>
                    <a:pt x="3" y="4"/>
                  </a:moveTo>
                  <a:cubicBezTo>
                    <a:pt x="2" y="2"/>
                    <a:pt x="0" y="2"/>
                    <a:pt x="0" y="0"/>
                  </a:cubicBezTo>
                  <a:cubicBezTo>
                    <a:pt x="0" y="2"/>
                    <a:pt x="1" y="4"/>
                    <a:pt x="3" y="4"/>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43" name="Freeform 20"/>
            <p:cNvSpPr/>
            <p:nvPr/>
          </p:nvSpPr>
          <p:spPr bwMode="auto">
            <a:xfrm flipH="1">
              <a:off x="7076622" y="4247464"/>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44" name="Freeform 21"/>
            <p:cNvSpPr/>
            <p:nvPr/>
          </p:nvSpPr>
          <p:spPr bwMode="auto">
            <a:xfrm>
              <a:off x="7066884" y="4201553"/>
              <a:ext cx="26433" cy="41737"/>
            </a:xfrm>
            <a:custGeom>
              <a:gdLst>
                <a:gd fmla="*/ 8 w 8" name="T0"/>
                <a:gd fmla="*/ 6 h 13" name="T1"/>
                <a:gd fmla="*/ 2 w 8" name="T2"/>
                <a:gd fmla="*/ 0 h 13" name="T3"/>
                <a:gd fmla="*/ 0 w 8" name="T4"/>
                <a:gd fmla="*/ 4 h 13" name="T5"/>
                <a:gd fmla="*/ 3 w 8" name="T6"/>
                <a:gd fmla="*/ 11 h 13" name="T7"/>
                <a:gd fmla="*/ 3 w 8" name="T8"/>
                <a:gd fmla="*/ 13 h 13" name="T9"/>
                <a:gd fmla="*/ 8 w 8" name="T10"/>
                <a:gd fmla="*/ 12 h 13" name="T11"/>
                <a:gd fmla="*/ 6 w 8" name="T12"/>
                <a:gd fmla="*/ 9 h 13" name="T13"/>
                <a:gd fmla="*/ 8 w 8" name="T14"/>
                <a:gd fmla="*/ 6 h 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 w="8">
                  <a:moveTo>
                    <a:pt x="8" y="6"/>
                  </a:moveTo>
                  <a:cubicBezTo>
                    <a:pt x="4" y="5"/>
                    <a:pt x="2" y="3"/>
                    <a:pt x="2" y="0"/>
                  </a:cubicBezTo>
                  <a:cubicBezTo>
                    <a:pt x="0" y="1"/>
                    <a:pt x="0" y="3"/>
                    <a:pt x="0" y="4"/>
                  </a:cubicBezTo>
                  <a:cubicBezTo>
                    <a:pt x="0" y="7"/>
                    <a:pt x="3" y="8"/>
                    <a:pt x="3" y="11"/>
                  </a:cubicBezTo>
                  <a:cubicBezTo>
                    <a:pt x="3" y="12"/>
                    <a:pt x="3" y="12"/>
                    <a:pt x="3" y="13"/>
                  </a:cubicBezTo>
                  <a:cubicBezTo>
                    <a:pt x="3" y="13"/>
                    <a:pt x="7" y="12"/>
                    <a:pt x="8" y="12"/>
                  </a:cubicBezTo>
                  <a:cubicBezTo>
                    <a:pt x="8" y="10"/>
                    <a:pt x="6" y="10"/>
                    <a:pt x="6" y="9"/>
                  </a:cubicBezTo>
                  <a:cubicBezTo>
                    <a:pt x="6" y="7"/>
                    <a:pt x="8" y="7"/>
                    <a:pt x="8" y="6"/>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45" name="Freeform 22"/>
            <p:cNvSpPr/>
            <p:nvPr/>
          </p:nvSpPr>
          <p:spPr bwMode="auto">
            <a:xfrm>
              <a:off x="7517638" y="4339286"/>
              <a:ext cx="82082" cy="45911"/>
            </a:xfrm>
            <a:custGeom>
              <a:gdLst>
                <a:gd fmla="*/ 0 w 25" name="T0"/>
                <a:gd fmla="*/ 10 h 14" name="T1"/>
                <a:gd fmla="*/ 5 w 25" name="T2"/>
                <a:gd fmla="*/ 13 h 14" name="T3"/>
                <a:gd fmla="*/ 6 w 25" name="T4"/>
                <a:gd fmla="*/ 13 h 14" name="T5"/>
                <a:gd fmla="*/ 6 w 25" name="T6"/>
                <a:gd fmla="*/ 13 h 14" name="T7"/>
                <a:gd fmla="*/ 6 w 25" name="T8"/>
                <a:gd fmla="*/ 13 h 14" name="T9"/>
                <a:gd fmla="*/ 9 w 25" name="T10"/>
                <a:gd fmla="*/ 14 h 14" name="T11"/>
                <a:gd fmla="*/ 20 w 25" name="T12"/>
                <a:gd fmla="*/ 11 h 14" name="T13"/>
                <a:gd fmla="*/ 25 w 25" name="T14"/>
                <a:gd fmla="*/ 3 h 14" name="T15"/>
                <a:gd fmla="*/ 23 w 25" name="T16"/>
                <a:gd fmla="*/ 0 h 14" name="T17"/>
                <a:gd fmla="*/ 18 w 25" name="T18"/>
                <a:gd fmla="*/ 6 h 14" name="T19"/>
                <a:gd fmla="*/ 9 w 25" name="T20"/>
                <a:gd fmla="*/ 9 h 14" name="T21"/>
                <a:gd fmla="*/ 7 w 25" name="T22"/>
                <a:gd fmla="*/ 10 h 14" name="T23"/>
                <a:gd fmla="*/ 0 w 25" name="T24"/>
                <a:gd fmla="*/ 10 h 1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 w="25">
                  <a:moveTo>
                    <a:pt x="0" y="10"/>
                  </a:moveTo>
                  <a:cubicBezTo>
                    <a:pt x="0" y="10"/>
                    <a:pt x="3" y="12"/>
                    <a:pt x="5" y="13"/>
                  </a:cubicBezTo>
                  <a:cubicBezTo>
                    <a:pt x="6" y="13"/>
                    <a:pt x="6" y="13"/>
                    <a:pt x="6" y="13"/>
                  </a:cubicBezTo>
                  <a:cubicBezTo>
                    <a:pt x="6" y="13"/>
                    <a:pt x="6" y="13"/>
                    <a:pt x="6" y="13"/>
                  </a:cubicBezTo>
                  <a:cubicBezTo>
                    <a:pt x="6" y="13"/>
                    <a:pt x="6" y="13"/>
                    <a:pt x="6" y="13"/>
                  </a:cubicBezTo>
                  <a:cubicBezTo>
                    <a:pt x="7" y="14"/>
                    <a:pt x="9" y="14"/>
                    <a:pt x="9" y="14"/>
                  </a:cubicBezTo>
                  <a:cubicBezTo>
                    <a:pt x="14" y="14"/>
                    <a:pt x="16" y="12"/>
                    <a:pt x="20" y="11"/>
                  </a:cubicBezTo>
                  <a:cubicBezTo>
                    <a:pt x="20" y="7"/>
                    <a:pt x="25" y="8"/>
                    <a:pt x="25" y="3"/>
                  </a:cubicBezTo>
                  <a:cubicBezTo>
                    <a:pt x="25" y="2"/>
                    <a:pt x="24" y="0"/>
                    <a:pt x="23" y="0"/>
                  </a:cubicBezTo>
                  <a:cubicBezTo>
                    <a:pt x="20" y="0"/>
                    <a:pt x="21" y="5"/>
                    <a:pt x="18" y="6"/>
                  </a:cubicBezTo>
                  <a:cubicBezTo>
                    <a:pt x="16" y="7"/>
                    <a:pt x="12" y="8"/>
                    <a:pt x="9" y="9"/>
                  </a:cubicBezTo>
                  <a:cubicBezTo>
                    <a:pt x="9" y="9"/>
                    <a:pt x="7" y="10"/>
                    <a:pt x="7" y="10"/>
                  </a:cubicBezTo>
                  <a:lnTo>
                    <a:pt x="0" y="10"/>
                  </a:ln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46" name="Freeform 23"/>
            <p:cNvSpPr/>
            <p:nvPr/>
          </p:nvSpPr>
          <p:spPr bwMode="auto">
            <a:xfrm>
              <a:off x="7136444" y="4253029"/>
              <a:ext cx="429886" cy="223991"/>
            </a:xfrm>
            <a:custGeom>
              <a:gdLst>
                <a:gd fmla="*/ 104 w 131" name="T0"/>
                <a:gd fmla="*/ 37 h 68" name="T1"/>
                <a:gd fmla="*/ 92 w 131" name="T2"/>
                <a:gd fmla="*/ 26 h 68" name="T3"/>
                <a:gd fmla="*/ 89 w 131" name="T4"/>
                <a:gd fmla="*/ 23 h 68" name="T5"/>
                <a:gd fmla="*/ 82 w 131" name="T6"/>
                <a:gd fmla="*/ 20 h 68" name="T7"/>
                <a:gd fmla="*/ 66 w 131" name="T8"/>
                <a:gd fmla="*/ 15 h 68" name="T9"/>
                <a:gd fmla="*/ 66 w 131" name="T10"/>
                <a:gd fmla="*/ 15 h 68" name="T11"/>
                <a:gd fmla="*/ 66 w 131" name="T12"/>
                <a:gd fmla="*/ 15 h 68" name="T13"/>
                <a:gd fmla="*/ 65 w 131" name="T14"/>
                <a:gd fmla="*/ 15 h 68" name="T15"/>
                <a:gd fmla="*/ 66 w 131" name="T16"/>
                <a:gd fmla="*/ 14 h 68" name="T17"/>
                <a:gd fmla="*/ 62 w 131" name="T18"/>
                <a:gd fmla="*/ 12 h 68" name="T19"/>
                <a:gd fmla="*/ 56 w 131" name="T20"/>
                <a:gd fmla="*/ 12 h 68" name="T21"/>
                <a:gd fmla="*/ 50 w 131" name="T22"/>
                <a:gd fmla="*/ 8 h 68" name="T23"/>
                <a:gd fmla="*/ 47 w 131" name="T24"/>
                <a:gd fmla="*/ 7 h 68" name="T25"/>
                <a:gd fmla="*/ 40 w 131" name="T26"/>
                <a:gd fmla="*/ 13 h 68" name="T27"/>
                <a:gd fmla="*/ 35 w 131" name="T28"/>
                <a:gd fmla="*/ 16 h 68" name="T29"/>
                <a:gd fmla="*/ 30 w 131" name="T30"/>
                <a:gd fmla="*/ 20 h 68" name="T31"/>
                <a:gd fmla="*/ 26 w 131" name="T32"/>
                <a:gd fmla="*/ 15 h 68" name="T33"/>
                <a:gd fmla="*/ 22 w 131" name="T34"/>
                <a:gd fmla="*/ 13 h 68" name="T35"/>
                <a:gd fmla="*/ 22 w 131" name="T36"/>
                <a:gd fmla="*/ 5 h 68" name="T37"/>
                <a:gd fmla="*/ 11 w 131" name="T38"/>
                <a:gd fmla="*/ 0 h 68" name="T39"/>
                <a:gd fmla="*/ 3 w 131" name="T40"/>
                <a:gd fmla="*/ 4 h 68" name="T41"/>
                <a:gd fmla="*/ 0 w 131" name="T42"/>
                <a:gd fmla="*/ 6 h 68" name="T43"/>
                <a:gd fmla="*/ 7 w 131" name="T44"/>
                <a:gd fmla="*/ 11 h 68" name="T45"/>
                <a:gd fmla="*/ 8 w 131" name="T46"/>
                <a:gd fmla="*/ 13 h 68" name="T47"/>
                <a:gd fmla="*/ 12 w 131" name="T48"/>
                <a:gd fmla="*/ 14 h 68" name="T49"/>
                <a:gd fmla="*/ 18 w 131" name="T50"/>
                <a:gd fmla="*/ 12 h 68" name="T51"/>
                <a:gd fmla="*/ 20 w 131" name="T52"/>
                <a:gd fmla="*/ 12 h 68" name="T53"/>
                <a:gd fmla="*/ 8 w 131" name="T54"/>
                <a:gd fmla="*/ 16 h 68" name="T55"/>
                <a:gd fmla="*/ 12 w 131" name="T56"/>
                <a:gd fmla="*/ 19 h 68" name="T57"/>
                <a:gd fmla="*/ 13 w 131" name="T58"/>
                <a:gd fmla="*/ 25 h 68" name="T59"/>
                <a:gd fmla="*/ 15 w 131" name="T60"/>
                <a:gd fmla="*/ 25 h 68" name="T61"/>
                <a:gd fmla="*/ 18 w 131" name="T62"/>
                <a:gd fmla="*/ 21 h 68" name="T63"/>
                <a:gd fmla="*/ 18 w 131" name="T64"/>
                <a:gd fmla="*/ 23 h 68" name="T65"/>
                <a:gd fmla="*/ 27 w 131" name="T66"/>
                <a:gd fmla="*/ 28 h 68" name="T67"/>
                <a:gd fmla="*/ 39 w 131" name="T68"/>
                <a:gd fmla="*/ 30 h 68" name="T69"/>
                <a:gd fmla="*/ 49 w 131" name="T70"/>
                <a:gd fmla="*/ 37 h 68" name="T71"/>
                <a:gd fmla="*/ 52 w 131" name="T72"/>
                <a:gd fmla="*/ 46 h 68" name="T73"/>
                <a:gd fmla="*/ 47 w 131" name="T74"/>
                <a:gd fmla="*/ 51 h 68" name="T75"/>
                <a:gd fmla="*/ 50 w 131" name="T76"/>
                <a:gd fmla="*/ 52 h 68" name="T77"/>
                <a:gd fmla="*/ 55 w 131" name="T78"/>
                <a:gd fmla="*/ 52 h 68" name="T79"/>
                <a:gd fmla="*/ 58 w 131" name="T80"/>
                <a:gd fmla="*/ 52 h 68" name="T81"/>
                <a:gd fmla="*/ 72 w 131" name="T82"/>
                <a:gd fmla="*/ 60 h 68" name="T83"/>
                <a:gd fmla="*/ 80 w 131" name="T84"/>
                <a:gd fmla="*/ 60 h 68" name="T85"/>
                <a:gd fmla="*/ 81 w 131" name="T86"/>
                <a:gd fmla="*/ 54 h 68" name="T87"/>
                <a:gd fmla="*/ 90 w 131" name="T88"/>
                <a:gd fmla="*/ 48 h 68" name="T89"/>
                <a:gd fmla="*/ 106 w 131" name="T90"/>
                <a:gd fmla="*/ 58 h 68" name="T91"/>
                <a:gd fmla="*/ 108 w 131" name="T92"/>
                <a:gd fmla="*/ 59 h 68" name="T93"/>
                <a:gd fmla="*/ 117 w 131" name="T94"/>
                <a:gd fmla="*/ 64 h 68" name="T95"/>
                <a:gd fmla="*/ 123 w 131" name="T96"/>
                <a:gd fmla="*/ 64 h 68" name="T97"/>
                <a:gd fmla="*/ 127 w 131" name="T98"/>
                <a:gd fmla="*/ 68 h 68" name="T99"/>
                <a:gd fmla="*/ 128 w 131" name="T100"/>
                <a:gd fmla="*/ 68 h 68" name="T101"/>
                <a:gd fmla="*/ 131 w 131" name="T102"/>
                <a:gd fmla="*/ 65 h 68" name="T103"/>
                <a:gd fmla="*/ 127 w 131" name="T104"/>
                <a:gd fmla="*/ 64 h 68" name="T105"/>
                <a:gd fmla="*/ 125 w 131" name="T106"/>
                <a:gd fmla="*/ 61 h 68" name="T107"/>
                <a:gd fmla="*/ 122 w 131" name="T108"/>
                <a:gd fmla="*/ 61 h 68" name="T109"/>
                <a:gd fmla="*/ 120 w 131" name="T110"/>
                <a:gd fmla="*/ 58 h 68" name="T111"/>
                <a:gd fmla="*/ 115 w 131" name="T112"/>
                <a:gd fmla="*/ 56 h 68" name="T113"/>
                <a:gd fmla="*/ 111 w 131" name="T114"/>
                <a:gd fmla="*/ 49 h 68" name="T115"/>
                <a:gd fmla="*/ 107 w 131" name="T116"/>
                <a:gd fmla="*/ 44 h 68" name="T117"/>
                <a:gd fmla="*/ 111 w 131" name="T118"/>
                <a:gd fmla="*/ 40 h 68" name="T119"/>
                <a:gd fmla="*/ 104 w 131" name="T120"/>
                <a:gd fmla="*/ 37 h 6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68" w="131">
                  <a:moveTo>
                    <a:pt x="104" y="37"/>
                  </a:moveTo>
                  <a:cubicBezTo>
                    <a:pt x="99" y="34"/>
                    <a:pt x="99" y="28"/>
                    <a:pt x="92" y="26"/>
                  </a:cubicBezTo>
                  <a:cubicBezTo>
                    <a:pt x="91" y="25"/>
                    <a:pt x="89" y="25"/>
                    <a:pt x="89" y="23"/>
                  </a:cubicBezTo>
                  <a:cubicBezTo>
                    <a:pt x="86" y="23"/>
                    <a:pt x="85" y="20"/>
                    <a:pt x="82" y="20"/>
                  </a:cubicBezTo>
                  <a:cubicBezTo>
                    <a:pt x="77" y="20"/>
                    <a:pt x="70" y="18"/>
                    <a:pt x="66" y="15"/>
                  </a:cubicBezTo>
                  <a:cubicBezTo>
                    <a:pt x="66" y="15"/>
                    <a:pt x="66" y="15"/>
                    <a:pt x="66" y="15"/>
                  </a:cubicBezTo>
                  <a:cubicBezTo>
                    <a:pt x="66" y="15"/>
                    <a:pt x="66" y="15"/>
                    <a:pt x="66" y="15"/>
                  </a:cubicBezTo>
                  <a:cubicBezTo>
                    <a:pt x="66" y="15"/>
                    <a:pt x="66" y="15"/>
                    <a:pt x="65" y="15"/>
                  </a:cubicBezTo>
                  <a:cubicBezTo>
                    <a:pt x="66" y="14"/>
                    <a:pt x="66" y="14"/>
                    <a:pt x="66" y="14"/>
                  </a:cubicBezTo>
                  <a:cubicBezTo>
                    <a:pt x="65" y="14"/>
                    <a:pt x="63" y="16"/>
                    <a:pt x="62" y="12"/>
                  </a:cubicBezTo>
                  <a:cubicBezTo>
                    <a:pt x="56" y="12"/>
                    <a:pt x="56" y="12"/>
                    <a:pt x="56" y="12"/>
                  </a:cubicBezTo>
                  <a:cubicBezTo>
                    <a:pt x="55" y="12"/>
                    <a:pt x="53" y="9"/>
                    <a:pt x="50" y="8"/>
                  </a:cubicBezTo>
                  <a:cubicBezTo>
                    <a:pt x="50" y="8"/>
                    <a:pt x="48" y="9"/>
                    <a:pt x="47" y="7"/>
                  </a:cubicBezTo>
                  <a:cubicBezTo>
                    <a:pt x="45" y="8"/>
                    <a:pt x="42" y="12"/>
                    <a:pt x="40" y="13"/>
                  </a:cubicBezTo>
                  <a:cubicBezTo>
                    <a:pt x="37" y="14"/>
                    <a:pt x="36" y="14"/>
                    <a:pt x="35" y="16"/>
                  </a:cubicBezTo>
                  <a:cubicBezTo>
                    <a:pt x="34" y="16"/>
                    <a:pt x="32" y="20"/>
                    <a:pt x="30" y="20"/>
                  </a:cubicBezTo>
                  <a:cubicBezTo>
                    <a:pt x="29" y="20"/>
                    <a:pt x="26" y="16"/>
                    <a:pt x="26" y="15"/>
                  </a:cubicBezTo>
                  <a:cubicBezTo>
                    <a:pt x="24" y="15"/>
                    <a:pt x="22" y="14"/>
                    <a:pt x="22" y="13"/>
                  </a:cubicBezTo>
                  <a:cubicBezTo>
                    <a:pt x="22" y="11"/>
                    <a:pt x="22" y="8"/>
                    <a:pt x="22" y="5"/>
                  </a:cubicBezTo>
                  <a:cubicBezTo>
                    <a:pt x="18" y="4"/>
                    <a:pt x="15" y="0"/>
                    <a:pt x="11" y="0"/>
                  </a:cubicBezTo>
                  <a:cubicBezTo>
                    <a:pt x="7" y="0"/>
                    <a:pt x="6" y="4"/>
                    <a:pt x="3" y="4"/>
                  </a:cubicBezTo>
                  <a:cubicBezTo>
                    <a:pt x="2" y="4"/>
                    <a:pt x="0" y="5"/>
                    <a:pt x="0" y="6"/>
                  </a:cubicBezTo>
                  <a:cubicBezTo>
                    <a:pt x="0" y="10"/>
                    <a:pt x="6" y="8"/>
                    <a:pt x="7" y="11"/>
                  </a:cubicBezTo>
                  <a:cubicBezTo>
                    <a:pt x="7" y="12"/>
                    <a:pt x="8" y="13"/>
                    <a:pt x="8" y="13"/>
                  </a:cubicBezTo>
                  <a:cubicBezTo>
                    <a:pt x="10" y="14"/>
                    <a:pt x="11" y="14"/>
                    <a:pt x="12" y="14"/>
                  </a:cubicBezTo>
                  <a:cubicBezTo>
                    <a:pt x="14" y="14"/>
                    <a:pt x="16" y="12"/>
                    <a:pt x="18" y="12"/>
                  </a:cubicBezTo>
                  <a:cubicBezTo>
                    <a:pt x="20" y="12"/>
                    <a:pt x="20" y="12"/>
                    <a:pt x="20" y="12"/>
                  </a:cubicBezTo>
                  <a:cubicBezTo>
                    <a:pt x="18" y="16"/>
                    <a:pt x="11" y="15"/>
                    <a:pt x="8" y="16"/>
                  </a:cubicBezTo>
                  <a:cubicBezTo>
                    <a:pt x="9" y="18"/>
                    <a:pt x="11" y="18"/>
                    <a:pt x="12" y="19"/>
                  </a:cubicBezTo>
                  <a:cubicBezTo>
                    <a:pt x="13" y="21"/>
                    <a:pt x="12" y="22"/>
                    <a:pt x="13" y="25"/>
                  </a:cubicBezTo>
                  <a:cubicBezTo>
                    <a:pt x="14" y="25"/>
                    <a:pt x="14" y="25"/>
                    <a:pt x="15" y="25"/>
                  </a:cubicBezTo>
                  <a:cubicBezTo>
                    <a:pt x="17" y="25"/>
                    <a:pt x="18" y="23"/>
                    <a:pt x="18" y="21"/>
                  </a:cubicBezTo>
                  <a:cubicBezTo>
                    <a:pt x="18" y="23"/>
                    <a:pt x="18" y="23"/>
                    <a:pt x="18" y="23"/>
                  </a:cubicBezTo>
                  <a:cubicBezTo>
                    <a:pt x="22" y="22"/>
                    <a:pt x="24" y="28"/>
                    <a:pt x="27" y="28"/>
                  </a:cubicBezTo>
                  <a:cubicBezTo>
                    <a:pt x="31" y="28"/>
                    <a:pt x="37" y="29"/>
                    <a:pt x="39" y="30"/>
                  </a:cubicBezTo>
                  <a:cubicBezTo>
                    <a:pt x="42" y="32"/>
                    <a:pt x="48" y="34"/>
                    <a:pt x="49" y="37"/>
                  </a:cubicBezTo>
                  <a:cubicBezTo>
                    <a:pt x="50" y="40"/>
                    <a:pt x="49" y="43"/>
                    <a:pt x="52" y="46"/>
                  </a:cubicBezTo>
                  <a:cubicBezTo>
                    <a:pt x="51" y="47"/>
                    <a:pt x="47" y="48"/>
                    <a:pt x="47" y="51"/>
                  </a:cubicBezTo>
                  <a:cubicBezTo>
                    <a:pt x="47" y="52"/>
                    <a:pt x="49" y="52"/>
                    <a:pt x="50" y="52"/>
                  </a:cubicBezTo>
                  <a:cubicBezTo>
                    <a:pt x="55" y="52"/>
                    <a:pt x="55" y="52"/>
                    <a:pt x="55" y="52"/>
                  </a:cubicBezTo>
                  <a:cubicBezTo>
                    <a:pt x="55" y="52"/>
                    <a:pt x="57" y="52"/>
                    <a:pt x="58" y="52"/>
                  </a:cubicBezTo>
                  <a:cubicBezTo>
                    <a:pt x="64" y="52"/>
                    <a:pt x="66" y="60"/>
                    <a:pt x="72" y="60"/>
                  </a:cubicBezTo>
                  <a:cubicBezTo>
                    <a:pt x="74" y="60"/>
                    <a:pt x="75" y="60"/>
                    <a:pt x="80" y="60"/>
                  </a:cubicBezTo>
                  <a:cubicBezTo>
                    <a:pt x="80" y="56"/>
                    <a:pt x="82" y="57"/>
                    <a:pt x="81" y="54"/>
                  </a:cubicBezTo>
                  <a:cubicBezTo>
                    <a:pt x="85" y="52"/>
                    <a:pt x="84" y="48"/>
                    <a:pt x="90" y="48"/>
                  </a:cubicBezTo>
                  <a:cubicBezTo>
                    <a:pt x="97" y="48"/>
                    <a:pt x="101" y="54"/>
                    <a:pt x="106" y="58"/>
                  </a:cubicBezTo>
                  <a:cubicBezTo>
                    <a:pt x="106" y="59"/>
                    <a:pt x="108" y="58"/>
                    <a:pt x="108" y="59"/>
                  </a:cubicBezTo>
                  <a:cubicBezTo>
                    <a:pt x="108" y="62"/>
                    <a:pt x="113" y="64"/>
                    <a:pt x="117" y="64"/>
                  </a:cubicBezTo>
                  <a:cubicBezTo>
                    <a:pt x="123" y="64"/>
                    <a:pt x="123" y="64"/>
                    <a:pt x="123" y="64"/>
                  </a:cubicBezTo>
                  <a:cubicBezTo>
                    <a:pt x="123" y="68"/>
                    <a:pt x="127" y="68"/>
                    <a:pt x="127" y="68"/>
                  </a:cubicBezTo>
                  <a:cubicBezTo>
                    <a:pt x="127" y="68"/>
                    <a:pt x="128" y="68"/>
                    <a:pt x="128" y="68"/>
                  </a:cubicBezTo>
                  <a:cubicBezTo>
                    <a:pt x="128" y="68"/>
                    <a:pt x="130" y="66"/>
                    <a:pt x="131" y="65"/>
                  </a:cubicBezTo>
                  <a:cubicBezTo>
                    <a:pt x="131" y="64"/>
                    <a:pt x="127" y="65"/>
                    <a:pt x="127" y="64"/>
                  </a:cubicBezTo>
                  <a:cubicBezTo>
                    <a:pt x="126" y="63"/>
                    <a:pt x="126" y="62"/>
                    <a:pt x="125" y="61"/>
                  </a:cubicBezTo>
                  <a:cubicBezTo>
                    <a:pt x="124" y="61"/>
                    <a:pt x="122" y="62"/>
                    <a:pt x="122" y="61"/>
                  </a:cubicBezTo>
                  <a:cubicBezTo>
                    <a:pt x="121" y="60"/>
                    <a:pt x="121" y="58"/>
                    <a:pt x="120" y="58"/>
                  </a:cubicBezTo>
                  <a:cubicBezTo>
                    <a:pt x="118" y="58"/>
                    <a:pt x="116" y="57"/>
                    <a:pt x="115" y="56"/>
                  </a:cubicBezTo>
                  <a:cubicBezTo>
                    <a:pt x="113" y="53"/>
                    <a:pt x="114" y="52"/>
                    <a:pt x="111" y="49"/>
                  </a:cubicBezTo>
                  <a:cubicBezTo>
                    <a:pt x="111" y="49"/>
                    <a:pt x="107" y="45"/>
                    <a:pt x="107" y="44"/>
                  </a:cubicBezTo>
                  <a:cubicBezTo>
                    <a:pt x="107" y="42"/>
                    <a:pt x="111" y="43"/>
                    <a:pt x="111" y="40"/>
                  </a:cubicBezTo>
                  <a:cubicBezTo>
                    <a:pt x="111" y="35"/>
                    <a:pt x="107" y="38"/>
                    <a:pt x="104" y="37"/>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47" name="Freeform 24"/>
            <p:cNvSpPr/>
            <p:nvPr/>
          </p:nvSpPr>
          <p:spPr bwMode="auto">
            <a:xfrm>
              <a:off x="7573287" y="4303114"/>
              <a:ext cx="45910" cy="45911"/>
            </a:xfrm>
            <a:custGeom>
              <a:gdLst>
                <a:gd fmla="*/ 9 w 14" name="T0"/>
                <a:gd fmla="*/ 7 h 14" name="T1"/>
                <a:gd fmla="*/ 0 w 14" name="T2"/>
                <a:gd fmla="*/ 0 h 14" name="T3"/>
                <a:gd fmla="*/ 4 w 14" name="T4"/>
                <a:gd fmla="*/ 3 h 14" name="T5"/>
                <a:gd fmla="*/ 10 w 14" name="T6"/>
                <a:gd fmla="*/ 9 h 14" name="T7"/>
                <a:gd fmla="*/ 12 w 14" name="T8"/>
                <a:gd fmla="*/ 13 h 14" name="T9"/>
                <a:gd fmla="*/ 14 w 14" name="T10"/>
                <a:gd fmla="*/ 13 h 14" name="T11"/>
                <a:gd fmla="*/ 14 w 14" name="T12"/>
                <a:gd fmla="*/ 12 h 14" name="T13"/>
                <a:gd fmla="*/ 9 w 14" name="T14"/>
                <a:gd fmla="*/ 7 h 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 w="14">
                  <a:moveTo>
                    <a:pt x="9" y="7"/>
                  </a:moveTo>
                  <a:cubicBezTo>
                    <a:pt x="7" y="5"/>
                    <a:pt x="5" y="2"/>
                    <a:pt x="0" y="0"/>
                  </a:cubicBezTo>
                  <a:cubicBezTo>
                    <a:pt x="1" y="2"/>
                    <a:pt x="3" y="2"/>
                    <a:pt x="4" y="3"/>
                  </a:cubicBezTo>
                  <a:cubicBezTo>
                    <a:pt x="7" y="5"/>
                    <a:pt x="7" y="7"/>
                    <a:pt x="10" y="9"/>
                  </a:cubicBezTo>
                  <a:cubicBezTo>
                    <a:pt x="9" y="11"/>
                    <a:pt x="9" y="13"/>
                    <a:pt x="12" y="13"/>
                  </a:cubicBezTo>
                  <a:cubicBezTo>
                    <a:pt x="13" y="14"/>
                    <a:pt x="13" y="13"/>
                    <a:pt x="14" y="13"/>
                  </a:cubicBezTo>
                  <a:cubicBezTo>
                    <a:pt x="13" y="13"/>
                    <a:pt x="14" y="12"/>
                    <a:pt x="14" y="12"/>
                  </a:cubicBezTo>
                  <a:cubicBezTo>
                    <a:pt x="14" y="8"/>
                    <a:pt x="11" y="9"/>
                    <a:pt x="9" y="7"/>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48" name="Freeform 25"/>
            <p:cNvSpPr/>
            <p:nvPr/>
          </p:nvSpPr>
          <p:spPr bwMode="auto">
            <a:xfrm>
              <a:off x="7652586" y="4365720"/>
              <a:ext cx="23651" cy="26434"/>
            </a:xfrm>
            <a:custGeom>
              <a:gdLst>
                <a:gd fmla="*/ 1 w 7" name="T0"/>
                <a:gd fmla="*/ 0 h 8" name="T1"/>
                <a:gd fmla="*/ 5 w 7" name="T2"/>
                <a:gd fmla="*/ 5 h 8" name="T3"/>
                <a:gd fmla="*/ 5 w 7" name="T4"/>
                <a:gd fmla="*/ 7 h 8" name="T5"/>
                <a:gd fmla="*/ 5 w 7" name="T6"/>
                <a:gd fmla="*/ 8 h 8" name="T7"/>
                <a:gd fmla="*/ 7 w 7" name="T8"/>
                <a:gd fmla="*/ 7 h 8" name="T9"/>
                <a:gd fmla="*/ 1 w 7" name="T10"/>
                <a:gd fmla="*/ 0 h 8" name="T11"/>
              </a:gdLst>
              <a:cxnLst>
                <a:cxn ang="0">
                  <a:pos x="T0" y="T1"/>
                </a:cxn>
                <a:cxn ang="0">
                  <a:pos x="T2" y="T3"/>
                </a:cxn>
                <a:cxn ang="0">
                  <a:pos x="T4" y="T5"/>
                </a:cxn>
                <a:cxn ang="0">
                  <a:pos x="T6" y="T7"/>
                </a:cxn>
                <a:cxn ang="0">
                  <a:pos x="T8" y="T9"/>
                </a:cxn>
                <a:cxn ang="0">
                  <a:pos x="T10" y="T11"/>
                </a:cxn>
              </a:cxnLst>
              <a:rect b="b" l="0" r="r" t="0"/>
              <a:pathLst>
                <a:path h="8" w="7">
                  <a:moveTo>
                    <a:pt x="1" y="0"/>
                  </a:moveTo>
                  <a:cubicBezTo>
                    <a:pt x="0" y="2"/>
                    <a:pt x="1" y="5"/>
                    <a:pt x="5" y="5"/>
                  </a:cubicBezTo>
                  <a:cubicBezTo>
                    <a:pt x="5" y="6"/>
                    <a:pt x="5" y="6"/>
                    <a:pt x="5" y="7"/>
                  </a:cubicBezTo>
                  <a:cubicBezTo>
                    <a:pt x="5" y="8"/>
                    <a:pt x="5" y="8"/>
                    <a:pt x="5" y="8"/>
                  </a:cubicBezTo>
                  <a:cubicBezTo>
                    <a:pt x="6" y="8"/>
                    <a:pt x="7" y="7"/>
                    <a:pt x="7" y="7"/>
                  </a:cubicBezTo>
                  <a:cubicBezTo>
                    <a:pt x="7" y="6"/>
                    <a:pt x="2" y="1"/>
                    <a:pt x="1"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49" name="Freeform 26"/>
            <p:cNvSpPr/>
            <p:nvPr/>
          </p:nvSpPr>
          <p:spPr bwMode="auto">
            <a:xfrm>
              <a:off x="7797272" y="4464499"/>
              <a:ext cx="9739" cy="16695"/>
            </a:xfrm>
            <a:custGeom>
              <a:gdLst>
                <a:gd fmla="*/ 0 w 3" name="T0"/>
                <a:gd fmla="*/ 0 h 5" name="T1"/>
                <a:gd fmla="*/ 3 w 3" name="T2"/>
                <a:gd fmla="*/ 5 h 5" name="T3"/>
                <a:gd fmla="*/ 3 w 3" name="T4"/>
                <a:gd fmla="*/ 4 h 5" name="T5"/>
                <a:gd fmla="*/ 0 w 3" name="T6"/>
                <a:gd fmla="*/ 0 h 5" name="T7"/>
              </a:gdLst>
              <a:cxnLst>
                <a:cxn ang="0">
                  <a:pos x="T0" y="T1"/>
                </a:cxn>
                <a:cxn ang="0">
                  <a:pos x="T2" y="T3"/>
                </a:cxn>
                <a:cxn ang="0">
                  <a:pos x="T4" y="T5"/>
                </a:cxn>
                <a:cxn ang="0">
                  <a:pos x="T6" y="T7"/>
                </a:cxn>
              </a:cxnLst>
              <a:rect b="b" l="0" r="r" t="0"/>
              <a:pathLst>
                <a:path h="5" w="3">
                  <a:moveTo>
                    <a:pt x="0" y="0"/>
                  </a:moveTo>
                  <a:cubicBezTo>
                    <a:pt x="0" y="2"/>
                    <a:pt x="1" y="5"/>
                    <a:pt x="3" y="5"/>
                  </a:cubicBezTo>
                  <a:cubicBezTo>
                    <a:pt x="3" y="5"/>
                    <a:pt x="3" y="4"/>
                    <a:pt x="3" y="4"/>
                  </a:cubicBezTo>
                  <a:cubicBezTo>
                    <a:pt x="3" y="2"/>
                    <a:pt x="2" y="2"/>
                    <a:pt x="0"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50" name="Freeform 27"/>
            <p:cNvSpPr/>
            <p:nvPr/>
          </p:nvSpPr>
          <p:spPr bwMode="auto">
            <a:xfrm>
              <a:off x="7763883" y="4454760"/>
              <a:ext cx="23651" cy="9739"/>
            </a:xfrm>
            <a:custGeom>
              <a:gdLst>
                <a:gd fmla="*/ 0 w 7" name="T0"/>
                <a:gd fmla="*/ 0 h 3" name="T1"/>
                <a:gd fmla="*/ 6 w 7" name="T2"/>
                <a:gd fmla="*/ 3 h 3" name="T3"/>
                <a:gd fmla="*/ 7 w 7" name="T4"/>
                <a:gd fmla="*/ 3 h 3" name="T5"/>
                <a:gd fmla="*/ 0 w 7" name="T6"/>
                <a:gd fmla="*/ 0 h 3" name="T7"/>
              </a:gdLst>
              <a:cxnLst>
                <a:cxn ang="0">
                  <a:pos x="T0" y="T1"/>
                </a:cxn>
                <a:cxn ang="0">
                  <a:pos x="T2" y="T3"/>
                </a:cxn>
                <a:cxn ang="0">
                  <a:pos x="T4" y="T5"/>
                </a:cxn>
                <a:cxn ang="0">
                  <a:pos x="T6" y="T7"/>
                </a:cxn>
              </a:cxnLst>
              <a:rect b="b" l="0" r="r" t="0"/>
              <a:pathLst>
                <a:path h="3" w="7">
                  <a:moveTo>
                    <a:pt x="0" y="0"/>
                  </a:moveTo>
                  <a:cubicBezTo>
                    <a:pt x="0" y="2"/>
                    <a:pt x="3" y="3"/>
                    <a:pt x="6" y="3"/>
                  </a:cubicBezTo>
                  <a:cubicBezTo>
                    <a:pt x="6" y="3"/>
                    <a:pt x="7" y="3"/>
                    <a:pt x="7" y="3"/>
                  </a:cubicBezTo>
                  <a:cubicBezTo>
                    <a:pt x="6" y="1"/>
                    <a:pt x="3" y="0"/>
                    <a:pt x="0"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51" name="Freeform 28"/>
            <p:cNvSpPr/>
            <p:nvPr/>
          </p:nvSpPr>
          <p:spPr bwMode="auto">
            <a:xfrm>
              <a:off x="7768057" y="4425544"/>
              <a:ext cx="19477" cy="22260"/>
            </a:xfrm>
            <a:custGeom>
              <a:gdLst>
                <a:gd fmla="*/ 0 w 6" name="T0"/>
                <a:gd fmla="*/ 0 h 7" name="T1"/>
                <a:gd fmla="*/ 6 w 6" name="T2"/>
                <a:gd fmla="*/ 7 h 7" name="T3"/>
                <a:gd fmla="*/ 0 w 6" name="T4"/>
                <a:gd fmla="*/ 0 h 7" name="T5"/>
              </a:gdLst>
              <a:cxnLst>
                <a:cxn ang="0">
                  <a:pos x="T0" y="T1"/>
                </a:cxn>
                <a:cxn ang="0">
                  <a:pos x="T2" y="T3"/>
                </a:cxn>
                <a:cxn ang="0">
                  <a:pos x="T4" y="T5"/>
                </a:cxn>
              </a:cxnLst>
              <a:rect b="b" l="0" r="r" t="0"/>
              <a:pathLst>
                <a:path h="7" w="6">
                  <a:moveTo>
                    <a:pt x="0" y="0"/>
                  </a:moveTo>
                  <a:cubicBezTo>
                    <a:pt x="0" y="2"/>
                    <a:pt x="4" y="7"/>
                    <a:pt x="6" y="7"/>
                  </a:cubicBezTo>
                  <a:cubicBezTo>
                    <a:pt x="5" y="4"/>
                    <a:pt x="3" y="2"/>
                    <a:pt x="0"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52" name="Freeform 29"/>
            <p:cNvSpPr/>
            <p:nvPr/>
          </p:nvSpPr>
          <p:spPr bwMode="auto">
            <a:xfrm>
              <a:off x="7722147" y="4408849"/>
              <a:ext cx="29216" cy="16695"/>
            </a:xfrm>
            <a:custGeom>
              <a:gdLst>
                <a:gd fmla="*/ 1 w 9" name="T0"/>
                <a:gd fmla="*/ 0 h 5" name="T1"/>
                <a:gd fmla="*/ 1 w 9" name="T2"/>
                <a:gd fmla="*/ 1 h 5" name="T3"/>
                <a:gd fmla="*/ 0 w 9" name="T4"/>
                <a:gd fmla="*/ 1 h 5" name="T5"/>
                <a:gd fmla="*/ 7 w 9" name="T6"/>
                <a:gd fmla="*/ 5 h 5" name="T7"/>
                <a:gd fmla="*/ 9 w 9" name="T8"/>
                <a:gd fmla="*/ 4 h 5" name="T9"/>
                <a:gd fmla="*/ 1 w 9" name="T10"/>
                <a:gd fmla="*/ 0 h 5" name="T11"/>
              </a:gdLst>
              <a:cxnLst>
                <a:cxn ang="0">
                  <a:pos x="T0" y="T1"/>
                </a:cxn>
                <a:cxn ang="0">
                  <a:pos x="T2" y="T3"/>
                </a:cxn>
                <a:cxn ang="0">
                  <a:pos x="T4" y="T5"/>
                </a:cxn>
                <a:cxn ang="0">
                  <a:pos x="T6" y="T7"/>
                </a:cxn>
                <a:cxn ang="0">
                  <a:pos x="T8" y="T9"/>
                </a:cxn>
                <a:cxn ang="0">
                  <a:pos x="T10" y="T11"/>
                </a:cxn>
              </a:cxnLst>
              <a:rect b="b" l="0" r="r" t="0"/>
              <a:pathLst>
                <a:path h="5" w="9">
                  <a:moveTo>
                    <a:pt x="1" y="0"/>
                  </a:moveTo>
                  <a:cubicBezTo>
                    <a:pt x="1" y="1"/>
                    <a:pt x="1" y="1"/>
                    <a:pt x="1" y="1"/>
                  </a:cubicBezTo>
                  <a:cubicBezTo>
                    <a:pt x="0" y="1"/>
                    <a:pt x="0" y="1"/>
                    <a:pt x="0" y="1"/>
                  </a:cubicBezTo>
                  <a:cubicBezTo>
                    <a:pt x="0" y="1"/>
                    <a:pt x="5" y="5"/>
                    <a:pt x="7" y="5"/>
                  </a:cubicBezTo>
                  <a:cubicBezTo>
                    <a:pt x="8" y="5"/>
                    <a:pt x="8" y="5"/>
                    <a:pt x="9" y="4"/>
                  </a:cubicBezTo>
                  <a:cubicBezTo>
                    <a:pt x="8" y="2"/>
                    <a:pt x="3" y="1"/>
                    <a:pt x="1"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53" name="Freeform 30"/>
            <p:cNvSpPr/>
            <p:nvPr/>
          </p:nvSpPr>
          <p:spPr bwMode="auto">
            <a:xfrm>
              <a:off x="7688758" y="4389371"/>
              <a:ext cx="2782" cy="2782"/>
            </a:xfrm>
            <a:custGeom>
              <a:gdLst>
                <a:gd fmla="*/ 0 w 1" name="T0"/>
                <a:gd fmla="*/ 0 h 1" name="T1"/>
                <a:gd fmla="*/ 1 w 1" name="T2"/>
                <a:gd fmla="*/ 1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cubicBezTo>
                    <a:pt x="0" y="0"/>
                    <a:pt x="1" y="0"/>
                    <a:pt x="1" y="1"/>
                  </a:cubicBezTo>
                  <a:cubicBezTo>
                    <a:pt x="1" y="1"/>
                    <a:pt x="1" y="1"/>
                    <a:pt x="1" y="1"/>
                  </a:cubicBezTo>
                  <a:lnTo>
                    <a:pt x="0" y="0"/>
                  </a:ln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54" name="Freeform 31"/>
            <p:cNvSpPr/>
            <p:nvPr/>
          </p:nvSpPr>
          <p:spPr bwMode="auto">
            <a:xfrm>
              <a:off x="7688758" y="4392154"/>
              <a:ext cx="16695" cy="6956"/>
            </a:xfrm>
            <a:custGeom>
              <a:gdLst>
                <a:gd fmla="*/ 1 w 5" name="T0"/>
                <a:gd fmla="*/ 0 h 2" name="T1"/>
                <a:gd fmla="*/ 0 w 5" name="T2"/>
                <a:gd fmla="*/ 0 h 2" name="T3"/>
                <a:gd fmla="*/ 3 w 5" name="T4"/>
                <a:gd fmla="*/ 2 h 2" name="T5"/>
                <a:gd fmla="*/ 5 w 5" name="T6"/>
                <a:gd fmla="*/ 2 h 2" name="T7"/>
                <a:gd fmla="*/ 1 w 5" name="T8"/>
                <a:gd fmla="*/ 0 h 2" name="T9"/>
              </a:gdLst>
              <a:cxnLst>
                <a:cxn ang="0">
                  <a:pos x="T0" y="T1"/>
                </a:cxn>
                <a:cxn ang="0">
                  <a:pos x="T2" y="T3"/>
                </a:cxn>
                <a:cxn ang="0">
                  <a:pos x="T4" y="T5"/>
                </a:cxn>
                <a:cxn ang="0">
                  <a:pos x="T6" y="T7"/>
                </a:cxn>
                <a:cxn ang="0">
                  <a:pos x="T8" y="T9"/>
                </a:cxn>
              </a:cxnLst>
              <a:rect b="b" l="0" r="r" t="0"/>
              <a:pathLst>
                <a:path h="2" w="5">
                  <a:moveTo>
                    <a:pt x="1" y="0"/>
                  </a:moveTo>
                  <a:cubicBezTo>
                    <a:pt x="1" y="0"/>
                    <a:pt x="0" y="0"/>
                    <a:pt x="0" y="0"/>
                  </a:cubicBezTo>
                  <a:cubicBezTo>
                    <a:pt x="3" y="2"/>
                    <a:pt x="3" y="2"/>
                    <a:pt x="3" y="2"/>
                  </a:cubicBezTo>
                  <a:cubicBezTo>
                    <a:pt x="5" y="2"/>
                    <a:pt x="5" y="2"/>
                    <a:pt x="5" y="2"/>
                  </a:cubicBezTo>
                  <a:cubicBezTo>
                    <a:pt x="4" y="0"/>
                    <a:pt x="3" y="0"/>
                    <a:pt x="1"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55" name="Freeform 32"/>
            <p:cNvSpPr/>
            <p:nvPr/>
          </p:nvSpPr>
          <p:spPr bwMode="auto">
            <a:xfrm>
              <a:off x="7432774" y="5162906"/>
              <a:ext cx="82082" cy="86257"/>
            </a:xfrm>
            <a:custGeom>
              <a:gdLst>
                <a:gd fmla="*/ 12 w 25" name="T0"/>
                <a:gd fmla="*/ 4 h 26" name="T1"/>
                <a:gd fmla="*/ 0 w 25" name="T2"/>
                <a:gd fmla="*/ 4 h 26" name="T3"/>
                <a:gd fmla="*/ 14 w 25" name="T4"/>
                <a:gd fmla="*/ 26 h 26" name="T5"/>
                <a:gd fmla="*/ 25 w 25" name="T6"/>
                <a:gd fmla="*/ 9 h 26" name="T7"/>
                <a:gd fmla="*/ 22 w 25" name="T8"/>
                <a:gd fmla="*/ 2 h 26" name="T9"/>
                <a:gd fmla="*/ 12 w 25" name="T10"/>
                <a:gd fmla="*/ 4 h 26" name="T11"/>
              </a:gdLst>
              <a:cxnLst>
                <a:cxn ang="0">
                  <a:pos x="T0" y="T1"/>
                </a:cxn>
                <a:cxn ang="0">
                  <a:pos x="T2" y="T3"/>
                </a:cxn>
                <a:cxn ang="0">
                  <a:pos x="T4" y="T5"/>
                </a:cxn>
                <a:cxn ang="0">
                  <a:pos x="T6" y="T7"/>
                </a:cxn>
                <a:cxn ang="0">
                  <a:pos x="T8" y="T9"/>
                </a:cxn>
                <a:cxn ang="0">
                  <a:pos x="T10" y="T11"/>
                </a:cxn>
              </a:cxnLst>
              <a:rect b="b" l="0" r="r" t="0"/>
              <a:pathLst>
                <a:path h="26" w="25">
                  <a:moveTo>
                    <a:pt x="12" y="4"/>
                  </a:moveTo>
                  <a:cubicBezTo>
                    <a:pt x="12" y="4"/>
                    <a:pt x="0" y="0"/>
                    <a:pt x="0" y="4"/>
                  </a:cubicBezTo>
                  <a:cubicBezTo>
                    <a:pt x="0" y="8"/>
                    <a:pt x="7" y="26"/>
                    <a:pt x="14" y="26"/>
                  </a:cubicBezTo>
                  <a:cubicBezTo>
                    <a:pt x="19" y="26"/>
                    <a:pt x="25" y="14"/>
                    <a:pt x="25" y="9"/>
                  </a:cubicBezTo>
                  <a:cubicBezTo>
                    <a:pt x="25" y="6"/>
                    <a:pt x="23" y="4"/>
                    <a:pt x="22" y="2"/>
                  </a:cubicBezTo>
                  <a:cubicBezTo>
                    <a:pt x="19" y="3"/>
                    <a:pt x="15" y="4"/>
                    <a:pt x="12" y="4"/>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56" name="Freeform 33"/>
            <p:cNvSpPr/>
            <p:nvPr/>
          </p:nvSpPr>
          <p:spPr bwMode="auto">
            <a:xfrm>
              <a:off x="7500943" y="5150385"/>
              <a:ext cx="9739" cy="9739"/>
            </a:xfrm>
            <a:custGeom>
              <a:gdLst>
                <a:gd fmla="*/ 3 w 3" name="T0"/>
                <a:gd fmla="*/ 3 h 3" name="T1"/>
                <a:gd fmla="*/ 3 w 3" name="T2"/>
                <a:gd fmla="*/ 0 h 3" name="T3"/>
                <a:gd fmla="*/ 0 w 3" name="T4"/>
                <a:gd fmla="*/ 0 h 3" name="T5"/>
                <a:gd fmla="*/ 3 w 3" name="T6"/>
                <a:gd fmla="*/ 3 h 3" name="T7"/>
              </a:gdLst>
              <a:cxnLst>
                <a:cxn ang="0">
                  <a:pos x="T0" y="T1"/>
                </a:cxn>
                <a:cxn ang="0">
                  <a:pos x="T2" y="T3"/>
                </a:cxn>
                <a:cxn ang="0">
                  <a:pos x="T4" y="T5"/>
                </a:cxn>
                <a:cxn ang="0">
                  <a:pos x="T6" y="T7"/>
                </a:cxn>
              </a:cxnLst>
              <a:rect b="b" l="0" r="r" t="0"/>
              <a:pathLst>
                <a:path h="3" w="3">
                  <a:moveTo>
                    <a:pt x="3" y="3"/>
                  </a:moveTo>
                  <a:cubicBezTo>
                    <a:pt x="3" y="2"/>
                    <a:pt x="3" y="2"/>
                    <a:pt x="3" y="0"/>
                  </a:cubicBezTo>
                  <a:cubicBezTo>
                    <a:pt x="3" y="0"/>
                    <a:pt x="2" y="0"/>
                    <a:pt x="0" y="0"/>
                  </a:cubicBezTo>
                  <a:cubicBezTo>
                    <a:pt x="0" y="1"/>
                    <a:pt x="1" y="3"/>
                    <a:pt x="3" y="3"/>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57" name="Freeform 34"/>
            <p:cNvSpPr/>
            <p:nvPr/>
          </p:nvSpPr>
          <p:spPr bwMode="auto">
            <a:xfrm>
              <a:off x="7261654" y="5044650"/>
              <a:ext cx="25042" cy="12521"/>
            </a:xfrm>
            <a:custGeom>
              <a:gdLst>
                <a:gd fmla="*/ 0 w 8" name="T0"/>
                <a:gd fmla="*/ 2 h 4" name="T1"/>
                <a:gd fmla="*/ 8 w 8" name="T2"/>
                <a:gd fmla="*/ 2 h 4" name="T3"/>
                <a:gd fmla="*/ 0 w 8" name="T4"/>
                <a:gd fmla="*/ 2 h 4" name="T5"/>
              </a:gdLst>
              <a:cxnLst>
                <a:cxn ang="0">
                  <a:pos x="T0" y="T1"/>
                </a:cxn>
                <a:cxn ang="0">
                  <a:pos x="T2" y="T3"/>
                </a:cxn>
                <a:cxn ang="0">
                  <a:pos x="T4" y="T5"/>
                </a:cxn>
              </a:cxnLst>
              <a:rect b="b" l="0" r="r" t="0"/>
              <a:pathLst>
                <a:path h="4" w="8">
                  <a:moveTo>
                    <a:pt x="0" y="2"/>
                  </a:moveTo>
                  <a:cubicBezTo>
                    <a:pt x="2" y="4"/>
                    <a:pt x="5" y="4"/>
                    <a:pt x="8" y="2"/>
                  </a:cubicBezTo>
                  <a:cubicBezTo>
                    <a:pt x="4" y="1"/>
                    <a:pt x="4" y="0"/>
                    <a:pt x="0" y="2"/>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58" name="Freeform 35"/>
            <p:cNvSpPr/>
            <p:nvPr/>
          </p:nvSpPr>
          <p:spPr bwMode="auto">
            <a:xfrm>
              <a:off x="7122532" y="4490933"/>
              <a:ext cx="33389" cy="12521"/>
            </a:xfrm>
            <a:custGeom>
              <a:gdLst>
                <a:gd fmla="*/ 6 w 10" name="T0"/>
                <a:gd fmla="*/ 4 h 4" name="T1"/>
                <a:gd fmla="*/ 10 w 10" name="T2"/>
                <a:gd fmla="*/ 4 h 4" name="T3"/>
                <a:gd fmla="*/ 10 w 10" name="T4"/>
                <a:gd fmla="*/ 1 h 4" name="T5"/>
                <a:gd fmla="*/ 0 w 10" name="T6"/>
                <a:gd fmla="*/ 2 h 4" name="T7"/>
                <a:gd fmla="*/ 6 w 10" name="T8"/>
                <a:gd fmla="*/ 4 h 4" name="T9"/>
              </a:gdLst>
              <a:cxnLst>
                <a:cxn ang="0">
                  <a:pos x="T0" y="T1"/>
                </a:cxn>
                <a:cxn ang="0">
                  <a:pos x="T2" y="T3"/>
                </a:cxn>
                <a:cxn ang="0">
                  <a:pos x="T4" y="T5"/>
                </a:cxn>
                <a:cxn ang="0">
                  <a:pos x="T6" y="T7"/>
                </a:cxn>
                <a:cxn ang="0">
                  <a:pos x="T8" y="T9"/>
                </a:cxn>
              </a:cxnLst>
              <a:rect b="b" l="0" r="r" t="0"/>
              <a:pathLst>
                <a:path h="4" w="10">
                  <a:moveTo>
                    <a:pt x="6" y="4"/>
                  </a:moveTo>
                  <a:cubicBezTo>
                    <a:pt x="7" y="4"/>
                    <a:pt x="6" y="4"/>
                    <a:pt x="10" y="4"/>
                  </a:cubicBezTo>
                  <a:cubicBezTo>
                    <a:pt x="10" y="1"/>
                    <a:pt x="10" y="1"/>
                    <a:pt x="10" y="1"/>
                  </a:cubicBezTo>
                  <a:cubicBezTo>
                    <a:pt x="6" y="0"/>
                    <a:pt x="4" y="1"/>
                    <a:pt x="0" y="2"/>
                  </a:cubicBezTo>
                  <a:cubicBezTo>
                    <a:pt x="1" y="3"/>
                    <a:pt x="3" y="4"/>
                    <a:pt x="6" y="4"/>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59" name="Freeform 36"/>
            <p:cNvSpPr/>
            <p:nvPr/>
          </p:nvSpPr>
          <p:spPr bwMode="auto">
            <a:xfrm>
              <a:off x="6763598" y="4481194"/>
              <a:ext cx="862555" cy="648322"/>
            </a:xfrm>
            <a:custGeom>
              <a:gdLst>
                <a:gd fmla="*/ 242 w 262" name="T0"/>
                <a:gd fmla="*/ 78 h 197" name="T1"/>
                <a:gd fmla="*/ 231 w 262" name="T2"/>
                <a:gd fmla="*/ 65 h 197" name="T3"/>
                <a:gd fmla="*/ 210 w 262" name="T4"/>
                <a:gd fmla="*/ 39 h 197" name="T5"/>
                <a:gd fmla="*/ 198 w 262" name="T6"/>
                <a:gd fmla="*/ 24 h 197" name="T7"/>
                <a:gd fmla="*/ 190 w 262" name="T8"/>
                <a:gd fmla="*/ 0 h 197" name="T9"/>
                <a:gd fmla="*/ 183 w 262" name="T10"/>
                <a:gd fmla="*/ 28 h 197" name="T11"/>
                <a:gd fmla="*/ 166 w 262" name="T12"/>
                <a:gd fmla="*/ 40 h 197" name="T13"/>
                <a:gd fmla="*/ 149 w 262" name="T14"/>
                <a:gd fmla="*/ 30 h 197" name="T15"/>
                <a:gd fmla="*/ 147 w 262" name="T16"/>
                <a:gd fmla="*/ 17 h 197" name="T17"/>
                <a:gd fmla="*/ 148 w 262" name="T18"/>
                <a:gd fmla="*/ 8 h 197" name="T19"/>
                <a:gd fmla="*/ 121 w 262" name="T20"/>
                <a:gd fmla="*/ 4 h 197" name="T21"/>
                <a:gd fmla="*/ 121 w 262" name="T22"/>
                <a:gd fmla="*/ 10 h 197" name="T23"/>
                <a:gd fmla="*/ 105 w 262" name="T24"/>
                <a:gd fmla="*/ 24 h 197" name="T25"/>
                <a:gd fmla="*/ 101 w 262" name="T26"/>
                <a:gd fmla="*/ 27 h 197" name="T27"/>
                <a:gd fmla="*/ 89 w 262" name="T28"/>
                <a:gd fmla="*/ 21 h 197" name="T29"/>
                <a:gd fmla="*/ 72 w 262" name="T30"/>
                <a:gd fmla="*/ 38 h 197" name="T31"/>
                <a:gd fmla="*/ 65 w 262" name="T32"/>
                <a:gd fmla="*/ 44 h 197" name="T33"/>
                <a:gd fmla="*/ 59 w 262" name="T34"/>
                <a:gd fmla="*/ 45 h 197" name="T35"/>
                <a:gd fmla="*/ 32 w 262" name="T36"/>
                <a:gd fmla="*/ 64 h 197" name="T37"/>
                <a:gd fmla="*/ 5 w 262" name="T38"/>
                <a:gd fmla="*/ 77 h 197" name="T39"/>
                <a:gd fmla="*/ 3 w 262" name="T40"/>
                <a:gd fmla="*/ 77 h 197" name="T41"/>
                <a:gd fmla="*/ 5 w 262" name="T42"/>
                <a:gd fmla="*/ 102 h 197" name="T43"/>
                <a:gd fmla="*/ 3 w 262" name="T44"/>
                <a:gd fmla="*/ 102 h 197" name="T45"/>
                <a:gd fmla="*/ 6 w 262" name="T46"/>
                <a:gd fmla="*/ 113 h 197" name="T47"/>
                <a:gd fmla="*/ 17 w 262" name="T48"/>
                <a:gd fmla="*/ 149 h 197" name="T49"/>
                <a:gd fmla="*/ 26 w 262" name="T50"/>
                <a:gd fmla="*/ 167 h 197" name="T51"/>
                <a:gd fmla="*/ 54 w 262" name="T52"/>
                <a:gd fmla="*/ 160 h 197" name="T53"/>
                <a:gd fmla="*/ 95 w 262" name="T54"/>
                <a:gd fmla="*/ 147 h 197" name="T55"/>
                <a:gd fmla="*/ 134 w 262" name="T56"/>
                <a:gd fmla="*/ 149 h 197" name="T57"/>
                <a:gd fmla="*/ 145 w 262" name="T58"/>
                <a:gd fmla="*/ 166 h 197" name="T59"/>
                <a:gd fmla="*/ 153 w 262" name="T60"/>
                <a:gd fmla="*/ 167 h 197" name="T61"/>
                <a:gd fmla="*/ 160 w 262" name="T62"/>
                <a:gd fmla="*/ 164 h 197" name="T63"/>
                <a:gd fmla="*/ 163 w 262" name="T64"/>
                <a:gd fmla="*/ 166 h 197" name="T65"/>
                <a:gd fmla="*/ 164 w 262" name="T66"/>
                <a:gd fmla="*/ 171 h 197" name="T67"/>
                <a:gd fmla="*/ 169 w 262" name="T68"/>
                <a:gd fmla="*/ 171 h 197" name="T69"/>
                <a:gd fmla="*/ 196 w 262" name="T70"/>
                <a:gd fmla="*/ 195 h 197" name="T71"/>
                <a:gd fmla="*/ 216 w 262" name="T72"/>
                <a:gd fmla="*/ 197 h 197" name="T73"/>
                <a:gd fmla="*/ 239 w 262" name="T74"/>
                <a:gd fmla="*/ 181 h 197" name="T75"/>
                <a:gd fmla="*/ 257 w 262" name="T76"/>
                <a:gd fmla="*/ 145 h 197" name="T77"/>
                <a:gd fmla="*/ 259 w 262" name="T78"/>
                <a:gd fmla="*/ 134 h 197" name="T79"/>
                <a:gd fmla="*/ 255 w 262" name="T80"/>
                <a:gd fmla="*/ 96 h 197"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97" w="262">
                  <a:moveTo>
                    <a:pt x="255" y="95"/>
                  </a:moveTo>
                  <a:cubicBezTo>
                    <a:pt x="251" y="91"/>
                    <a:pt x="242" y="87"/>
                    <a:pt x="242" y="78"/>
                  </a:cubicBezTo>
                  <a:cubicBezTo>
                    <a:pt x="239" y="78"/>
                    <a:pt x="236" y="78"/>
                    <a:pt x="235" y="75"/>
                  </a:cubicBezTo>
                  <a:cubicBezTo>
                    <a:pt x="234" y="72"/>
                    <a:pt x="233" y="67"/>
                    <a:pt x="231" y="65"/>
                  </a:cubicBezTo>
                  <a:cubicBezTo>
                    <a:pt x="227" y="61"/>
                    <a:pt x="217" y="59"/>
                    <a:pt x="215" y="53"/>
                  </a:cubicBezTo>
                  <a:cubicBezTo>
                    <a:pt x="214" y="48"/>
                    <a:pt x="212" y="45"/>
                    <a:pt x="210" y="39"/>
                  </a:cubicBezTo>
                  <a:cubicBezTo>
                    <a:pt x="209" y="35"/>
                    <a:pt x="209" y="28"/>
                    <a:pt x="206" y="26"/>
                  </a:cubicBezTo>
                  <a:cubicBezTo>
                    <a:pt x="205" y="26"/>
                    <a:pt x="201" y="24"/>
                    <a:pt x="198" y="24"/>
                  </a:cubicBezTo>
                  <a:cubicBezTo>
                    <a:pt x="196" y="22"/>
                    <a:pt x="197" y="18"/>
                    <a:pt x="196" y="14"/>
                  </a:cubicBezTo>
                  <a:cubicBezTo>
                    <a:pt x="195" y="10"/>
                    <a:pt x="191" y="6"/>
                    <a:pt x="190" y="0"/>
                  </a:cubicBezTo>
                  <a:cubicBezTo>
                    <a:pt x="186" y="2"/>
                    <a:pt x="187" y="5"/>
                    <a:pt x="183" y="8"/>
                  </a:cubicBezTo>
                  <a:cubicBezTo>
                    <a:pt x="183" y="28"/>
                    <a:pt x="183" y="28"/>
                    <a:pt x="183" y="28"/>
                  </a:cubicBezTo>
                  <a:cubicBezTo>
                    <a:pt x="183" y="33"/>
                    <a:pt x="181" y="47"/>
                    <a:pt x="174" y="47"/>
                  </a:cubicBezTo>
                  <a:cubicBezTo>
                    <a:pt x="170" y="47"/>
                    <a:pt x="169" y="42"/>
                    <a:pt x="166" y="40"/>
                  </a:cubicBezTo>
                  <a:cubicBezTo>
                    <a:pt x="161" y="38"/>
                    <a:pt x="157" y="37"/>
                    <a:pt x="151" y="35"/>
                  </a:cubicBezTo>
                  <a:cubicBezTo>
                    <a:pt x="150" y="35"/>
                    <a:pt x="150" y="31"/>
                    <a:pt x="149" y="30"/>
                  </a:cubicBezTo>
                  <a:cubicBezTo>
                    <a:pt x="148" y="29"/>
                    <a:pt x="145" y="30"/>
                    <a:pt x="145" y="28"/>
                  </a:cubicBezTo>
                  <a:cubicBezTo>
                    <a:pt x="147" y="17"/>
                    <a:pt x="147" y="17"/>
                    <a:pt x="147" y="17"/>
                  </a:cubicBezTo>
                  <a:cubicBezTo>
                    <a:pt x="149" y="15"/>
                    <a:pt x="153" y="15"/>
                    <a:pt x="153" y="12"/>
                  </a:cubicBezTo>
                  <a:cubicBezTo>
                    <a:pt x="153" y="10"/>
                    <a:pt x="149" y="8"/>
                    <a:pt x="148" y="8"/>
                  </a:cubicBezTo>
                  <a:cubicBezTo>
                    <a:pt x="146" y="8"/>
                    <a:pt x="145" y="10"/>
                    <a:pt x="142" y="10"/>
                  </a:cubicBezTo>
                  <a:cubicBezTo>
                    <a:pt x="134" y="10"/>
                    <a:pt x="129" y="7"/>
                    <a:pt x="121" y="4"/>
                  </a:cubicBezTo>
                  <a:cubicBezTo>
                    <a:pt x="122" y="6"/>
                    <a:pt x="124" y="7"/>
                    <a:pt x="125" y="9"/>
                  </a:cubicBezTo>
                  <a:cubicBezTo>
                    <a:pt x="125" y="9"/>
                    <a:pt x="123" y="10"/>
                    <a:pt x="121" y="10"/>
                  </a:cubicBezTo>
                  <a:cubicBezTo>
                    <a:pt x="117" y="10"/>
                    <a:pt x="108" y="12"/>
                    <a:pt x="108" y="16"/>
                  </a:cubicBezTo>
                  <a:cubicBezTo>
                    <a:pt x="108" y="19"/>
                    <a:pt x="105" y="20"/>
                    <a:pt x="105" y="24"/>
                  </a:cubicBezTo>
                  <a:cubicBezTo>
                    <a:pt x="105" y="26"/>
                    <a:pt x="106" y="27"/>
                    <a:pt x="104" y="29"/>
                  </a:cubicBezTo>
                  <a:cubicBezTo>
                    <a:pt x="104" y="29"/>
                    <a:pt x="102" y="27"/>
                    <a:pt x="101" y="27"/>
                  </a:cubicBezTo>
                  <a:cubicBezTo>
                    <a:pt x="99" y="27"/>
                    <a:pt x="97" y="28"/>
                    <a:pt x="96" y="30"/>
                  </a:cubicBezTo>
                  <a:cubicBezTo>
                    <a:pt x="95" y="26"/>
                    <a:pt x="93" y="21"/>
                    <a:pt x="89" y="21"/>
                  </a:cubicBezTo>
                  <a:cubicBezTo>
                    <a:pt x="84" y="21"/>
                    <a:pt x="83" y="26"/>
                    <a:pt x="77" y="26"/>
                  </a:cubicBezTo>
                  <a:cubicBezTo>
                    <a:pt x="77" y="31"/>
                    <a:pt x="72" y="32"/>
                    <a:pt x="72" y="38"/>
                  </a:cubicBezTo>
                  <a:cubicBezTo>
                    <a:pt x="70" y="38"/>
                    <a:pt x="69" y="37"/>
                    <a:pt x="67" y="36"/>
                  </a:cubicBezTo>
                  <a:cubicBezTo>
                    <a:pt x="66" y="39"/>
                    <a:pt x="67" y="42"/>
                    <a:pt x="65" y="44"/>
                  </a:cubicBezTo>
                  <a:cubicBezTo>
                    <a:pt x="64" y="42"/>
                    <a:pt x="63" y="41"/>
                    <a:pt x="62" y="39"/>
                  </a:cubicBezTo>
                  <a:cubicBezTo>
                    <a:pt x="59" y="40"/>
                    <a:pt x="59" y="43"/>
                    <a:pt x="59" y="45"/>
                  </a:cubicBezTo>
                  <a:cubicBezTo>
                    <a:pt x="59" y="46"/>
                    <a:pt x="59" y="48"/>
                    <a:pt x="59" y="49"/>
                  </a:cubicBezTo>
                  <a:cubicBezTo>
                    <a:pt x="59" y="57"/>
                    <a:pt x="40" y="63"/>
                    <a:pt x="32" y="64"/>
                  </a:cubicBezTo>
                  <a:cubicBezTo>
                    <a:pt x="28" y="65"/>
                    <a:pt x="19" y="65"/>
                    <a:pt x="17" y="68"/>
                  </a:cubicBezTo>
                  <a:cubicBezTo>
                    <a:pt x="14" y="71"/>
                    <a:pt x="9" y="76"/>
                    <a:pt x="5" y="77"/>
                  </a:cubicBezTo>
                  <a:cubicBezTo>
                    <a:pt x="5" y="76"/>
                    <a:pt x="5" y="75"/>
                    <a:pt x="5" y="75"/>
                  </a:cubicBezTo>
                  <a:cubicBezTo>
                    <a:pt x="4" y="75"/>
                    <a:pt x="3" y="75"/>
                    <a:pt x="3" y="77"/>
                  </a:cubicBezTo>
                  <a:cubicBezTo>
                    <a:pt x="3" y="83"/>
                    <a:pt x="3" y="84"/>
                    <a:pt x="3" y="90"/>
                  </a:cubicBezTo>
                  <a:cubicBezTo>
                    <a:pt x="3" y="96"/>
                    <a:pt x="5" y="99"/>
                    <a:pt x="5" y="102"/>
                  </a:cubicBezTo>
                  <a:cubicBezTo>
                    <a:pt x="5" y="103"/>
                    <a:pt x="5" y="104"/>
                    <a:pt x="5" y="105"/>
                  </a:cubicBezTo>
                  <a:cubicBezTo>
                    <a:pt x="4" y="104"/>
                    <a:pt x="3" y="103"/>
                    <a:pt x="3" y="102"/>
                  </a:cubicBezTo>
                  <a:cubicBezTo>
                    <a:pt x="2" y="103"/>
                    <a:pt x="2" y="104"/>
                    <a:pt x="1" y="105"/>
                  </a:cubicBezTo>
                  <a:cubicBezTo>
                    <a:pt x="0" y="109"/>
                    <a:pt x="5" y="110"/>
                    <a:pt x="6" y="113"/>
                  </a:cubicBezTo>
                  <a:cubicBezTo>
                    <a:pt x="9" y="122"/>
                    <a:pt x="9" y="125"/>
                    <a:pt x="12" y="135"/>
                  </a:cubicBezTo>
                  <a:cubicBezTo>
                    <a:pt x="13" y="139"/>
                    <a:pt x="17" y="143"/>
                    <a:pt x="17" y="149"/>
                  </a:cubicBezTo>
                  <a:cubicBezTo>
                    <a:pt x="17" y="155"/>
                    <a:pt x="11" y="156"/>
                    <a:pt x="11" y="160"/>
                  </a:cubicBezTo>
                  <a:cubicBezTo>
                    <a:pt x="11" y="163"/>
                    <a:pt x="22" y="167"/>
                    <a:pt x="26" y="167"/>
                  </a:cubicBezTo>
                  <a:cubicBezTo>
                    <a:pt x="36" y="167"/>
                    <a:pt x="40" y="160"/>
                    <a:pt x="48" y="160"/>
                  </a:cubicBezTo>
                  <a:cubicBezTo>
                    <a:pt x="50" y="160"/>
                    <a:pt x="50" y="158"/>
                    <a:pt x="54" y="160"/>
                  </a:cubicBezTo>
                  <a:cubicBezTo>
                    <a:pt x="59" y="160"/>
                    <a:pt x="63" y="159"/>
                    <a:pt x="68" y="158"/>
                  </a:cubicBezTo>
                  <a:cubicBezTo>
                    <a:pt x="69" y="147"/>
                    <a:pt x="84" y="151"/>
                    <a:pt x="95" y="147"/>
                  </a:cubicBezTo>
                  <a:cubicBezTo>
                    <a:pt x="100" y="145"/>
                    <a:pt x="102" y="142"/>
                    <a:pt x="110" y="142"/>
                  </a:cubicBezTo>
                  <a:cubicBezTo>
                    <a:pt x="117" y="142"/>
                    <a:pt x="131" y="144"/>
                    <a:pt x="134" y="149"/>
                  </a:cubicBezTo>
                  <a:cubicBezTo>
                    <a:pt x="136" y="151"/>
                    <a:pt x="141" y="162"/>
                    <a:pt x="143" y="162"/>
                  </a:cubicBezTo>
                  <a:cubicBezTo>
                    <a:pt x="143" y="162"/>
                    <a:pt x="142" y="166"/>
                    <a:pt x="145" y="166"/>
                  </a:cubicBezTo>
                  <a:cubicBezTo>
                    <a:pt x="149" y="166"/>
                    <a:pt x="155" y="155"/>
                    <a:pt x="159" y="150"/>
                  </a:cubicBezTo>
                  <a:cubicBezTo>
                    <a:pt x="159" y="154"/>
                    <a:pt x="158" y="166"/>
                    <a:pt x="153" y="167"/>
                  </a:cubicBezTo>
                  <a:cubicBezTo>
                    <a:pt x="153" y="168"/>
                    <a:pt x="154" y="169"/>
                    <a:pt x="155" y="169"/>
                  </a:cubicBezTo>
                  <a:cubicBezTo>
                    <a:pt x="158" y="169"/>
                    <a:pt x="158" y="165"/>
                    <a:pt x="160" y="164"/>
                  </a:cubicBezTo>
                  <a:cubicBezTo>
                    <a:pt x="160" y="163"/>
                    <a:pt x="161" y="162"/>
                    <a:pt x="161" y="162"/>
                  </a:cubicBezTo>
                  <a:cubicBezTo>
                    <a:pt x="162" y="163"/>
                    <a:pt x="163" y="163"/>
                    <a:pt x="163" y="166"/>
                  </a:cubicBezTo>
                  <a:cubicBezTo>
                    <a:pt x="163" y="168"/>
                    <a:pt x="162" y="171"/>
                    <a:pt x="162" y="171"/>
                  </a:cubicBezTo>
                  <a:cubicBezTo>
                    <a:pt x="164" y="171"/>
                    <a:pt x="164" y="171"/>
                    <a:pt x="164" y="171"/>
                  </a:cubicBezTo>
                  <a:cubicBezTo>
                    <a:pt x="166" y="171"/>
                    <a:pt x="167" y="170"/>
                    <a:pt x="169" y="170"/>
                  </a:cubicBezTo>
                  <a:cubicBezTo>
                    <a:pt x="169" y="170"/>
                    <a:pt x="169" y="171"/>
                    <a:pt x="169" y="171"/>
                  </a:cubicBezTo>
                  <a:cubicBezTo>
                    <a:pt x="169" y="174"/>
                    <a:pt x="172" y="176"/>
                    <a:pt x="172" y="180"/>
                  </a:cubicBezTo>
                  <a:cubicBezTo>
                    <a:pt x="172" y="189"/>
                    <a:pt x="187" y="195"/>
                    <a:pt x="196" y="195"/>
                  </a:cubicBezTo>
                  <a:cubicBezTo>
                    <a:pt x="201" y="195"/>
                    <a:pt x="199" y="191"/>
                    <a:pt x="205" y="190"/>
                  </a:cubicBezTo>
                  <a:cubicBezTo>
                    <a:pt x="205" y="191"/>
                    <a:pt x="214" y="197"/>
                    <a:pt x="216" y="197"/>
                  </a:cubicBezTo>
                  <a:cubicBezTo>
                    <a:pt x="218" y="186"/>
                    <a:pt x="235" y="191"/>
                    <a:pt x="239" y="180"/>
                  </a:cubicBezTo>
                  <a:cubicBezTo>
                    <a:pt x="239" y="181"/>
                    <a:pt x="239" y="181"/>
                    <a:pt x="239" y="181"/>
                  </a:cubicBezTo>
                  <a:cubicBezTo>
                    <a:pt x="239" y="173"/>
                    <a:pt x="244" y="166"/>
                    <a:pt x="246" y="160"/>
                  </a:cubicBezTo>
                  <a:cubicBezTo>
                    <a:pt x="248" y="153"/>
                    <a:pt x="253" y="151"/>
                    <a:pt x="257" y="145"/>
                  </a:cubicBezTo>
                  <a:cubicBezTo>
                    <a:pt x="258" y="143"/>
                    <a:pt x="255" y="142"/>
                    <a:pt x="259" y="140"/>
                  </a:cubicBezTo>
                  <a:cubicBezTo>
                    <a:pt x="259" y="134"/>
                    <a:pt x="259" y="134"/>
                    <a:pt x="259" y="134"/>
                  </a:cubicBezTo>
                  <a:cubicBezTo>
                    <a:pt x="259" y="132"/>
                    <a:pt x="262" y="125"/>
                    <a:pt x="262" y="120"/>
                  </a:cubicBezTo>
                  <a:cubicBezTo>
                    <a:pt x="262" y="113"/>
                    <a:pt x="259" y="101"/>
                    <a:pt x="255" y="96"/>
                  </a:cubicBezTo>
                  <a:lnTo>
                    <a:pt x="255" y="95"/>
                  </a:lnTo>
                  <a:close/>
                </a:path>
              </a:pathLst>
            </a:custGeom>
            <a:solidFill>
              <a:schemeClr val="tx1">
                <a:lumMod val="65000"/>
                <a:lumOff val="35000"/>
              </a:schemeClr>
            </a:solid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60" name="Freeform 37"/>
            <p:cNvSpPr/>
            <p:nvPr/>
          </p:nvSpPr>
          <p:spPr bwMode="auto">
            <a:xfrm>
              <a:off x="6955586" y="4038776"/>
              <a:ext cx="94603" cy="89040"/>
            </a:xfrm>
            <a:custGeom>
              <a:gdLst>
                <a:gd fmla="*/ 21 w 29" name="T0"/>
                <a:gd fmla="*/ 0 h 27" name="T1"/>
                <a:gd fmla="*/ 20 w 29" name="T2"/>
                <a:gd fmla="*/ 5 h 27" name="T3"/>
                <a:gd fmla="*/ 16 w 29" name="T4"/>
                <a:gd fmla="*/ 8 h 27" name="T5"/>
                <a:gd fmla="*/ 14 w 29" name="T6"/>
                <a:gd fmla="*/ 10 h 27" name="T7"/>
                <a:gd fmla="*/ 13 w 29" name="T8"/>
                <a:gd fmla="*/ 10 h 27" name="T9"/>
                <a:gd fmla="*/ 9 w 29" name="T10"/>
                <a:gd fmla="*/ 7 h 27" name="T11"/>
                <a:gd fmla="*/ 2 w 29" name="T12"/>
                <a:gd fmla="*/ 11 h 27" name="T13"/>
                <a:gd fmla="*/ 1 w 29" name="T14"/>
                <a:gd fmla="*/ 16 h 27" name="T15"/>
                <a:gd fmla="*/ 2 w 29" name="T16"/>
                <a:gd fmla="*/ 18 h 27" name="T17"/>
                <a:gd fmla="*/ 1 w 29" name="T18"/>
                <a:gd fmla="*/ 23 h 27" name="T19"/>
                <a:gd fmla="*/ 6 w 29" name="T20"/>
                <a:gd fmla="*/ 15 h 27" name="T21"/>
                <a:gd fmla="*/ 8 w 29" name="T22"/>
                <a:gd fmla="*/ 16 h 27" name="T23"/>
                <a:gd fmla="*/ 8 w 29" name="T24"/>
                <a:gd fmla="*/ 15 h 27" name="T25"/>
                <a:gd fmla="*/ 10 w 29" name="T26"/>
                <a:gd fmla="*/ 16 h 27" name="T27"/>
                <a:gd fmla="*/ 10 w 29" name="T28"/>
                <a:gd fmla="*/ 15 h 27" name="T29"/>
                <a:gd fmla="*/ 13 w 29" name="T30"/>
                <a:gd fmla="*/ 15 h 27" name="T31"/>
                <a:gd fmla="*/ 14 w 29" name="T32"/>
                <a:gd fmla="*/ 17 h 27" name="T33"/>
                <a:gd fmla="*/ 13 w 29" name="T34"/>
                <a:gd fmla="*/ 19 h 27" name="T35"/>
                <a:gd fmla="*/ 18 w 29" name="T36"/>
                <a:gd fmla="*/ 26 h 27" name="T37"/>
                <a:gd fmla="*/ 20 w 29" name="T38"/>
                <a:gd fmla="*/ 26 h 27" name="T39"/>
                <a:gd fmla="*/ 21 w 29" name="T40"/>
                <a:gd fmla="*/ 27 h 27" name="T41"/>
                <a:gd fmla="*/ 24 w 29" name="T42"/>
                <a:gd fmla="*/ 25 h 27" name="T43"/>
                <a:gd fmla="*/ 21 w 29" name="T44"/>
                <a:gd fmla="*/ 21 h 27" name="T45"/>
                <a:gd fmla="*/ 23 w 29" name="T46"/>
                <a:gd fmla="*/ 18 h 27" name="T47"/>
                <a:gd fmla="*/ 24 w 29" name="T48"/>
                <a:gd fmla="*/ 19 h 27" name="T49"/>
                <a:gd fmla="*/ 24 w 29" name="T50"/>
                <a:gd fmla="*/ 19 h 27" name="T51"/>
                <a:gd fmla="*/ 27 w 29" name="T52"/>
                <a:gd fmla="*/ 24 h 27" name="T53"/>
                <a:gd fmla="*/ 29 w 29" name="T54"/>
                <a:gd fmla="*/ 17 h 27" name="T55"/>
                <a:gd fmla="*/ 24 w 29" name="T56"/>
                <a:gd fmla="*/ 2 h 27" name="T57"/>
                <a:gd fmla="*/ 21 w 29" name="T58"/>
                <a:gd fmla="*/ 0 h 27"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7" w="28">
                  <a:moveTo>
                    <a:pt x="21" y="0"/>
                  </a:moveTo>
                  <a:cubicBezTo>
                    <a:pt x="21" y="1"/>
                    <a:pt x="21" y="3"/>
                    <a:pt x="20" y="5"/>
                  </a:cubicBezTo>
                  <a:cubicBezTo>
                    <a:pt x="20" y="6"/>
                    <a:pt x="16" y="5"/>
                    <a:pt x="16" y="8"/>
                  </a:cubicBezTo>
                  <a:cubicBezTo>
                    <a:pt x="15" y="8"/>
                    <a:pt x="14" y="9"/>
                    <a:pt x="14" y="10"/>
                  </a:cubicBezTo>
                  <a:cubicBezTo>
                    <a:pt x="14" y="10"/>
                    <a:pt x="13" y="10"/>
                    <a:pt x="13" y="10"/>
                  </a:cubicBezTo>
                  <a:cubicBezTo>
                    <a:pt x="11" y="10"/>
                    <a:pt x="12" y="7"/>
                    <a:pt x="9" y="7"/>
                  </a:cubicBezTo>
                  <a:cubicBezTo>
                    <a:pt x="5" y="7"/>
                    <a:pt x="6" y="11"/>
                    <a:pt x="2" y="11"/>
                  </a:cubicBezTo>
                  <a:cubicBezTo>
                    <a:pt x="2" y="13"/>
                    <a:pt x="1" y="14"/>
                    <a:pt x="1" y="16"/>
                  </a:cubicBezTo>
                  <a:cubicBezTo>
                    <a:pt x="1" y="17"/>
                    <a:pt x="2" y="18"/>
                    <a:pt x="2" y="18"/>
                  </a:cubicBezTo>
                  <a:cubicBezTo>
                    <a:pt x="2" y="19"/>
                    <a:pt x="0" y="23"/>
                    <a:pt x="1" y="23"/>
                  </a:cubicBezTo>
                  <a:cubicBezTo>
                    <a:pt x="4" y="23"/>
                    <a:pt x="3" y="16"/>
                    <a:pt x="6" y="15"/>
                  </a:cubicBezTo>
                  <a:cubicBezTo>
                    <a:pt x="6" y="15"/>
                    <a:pt x="7" y="16"/>
                    <a:pt x="8" y="16"/>
                  </a:cubicBezTo>
                  <a:cubicBezTo>
                    <a:pt x="8" y="16"/>
                    <a:pt x="8" y="15"/>
                    <a:pt x="8" y="15"/>
                  </a:cubicBezTo>
                  <a:cubicBezTo>
                    <a:pt x="9" y="16"/>
                    <a:pt x="9" y="16"/>
                    <a:pt x="10" y="16"/>
                  </a:cubicBezTo>
                  <a:cubicBezTo>
                    <a:pt x="10" y="16"/>
                    <a:pt x="10" y="15"/>
                    <a:pt x="10" y="15"/>
                  </a:cubicBezTo>
                  <a:cubicBezTo>
                    <a:pt x="13" y="15"/>
                    <a:pt x="13" y="15"/>
                    <a:pt x="13" y="15"/>
                  </a:cubicBezTo>
                  <a:cubicBezTo>
                    <a:pt x="13" y="15"/>
                    <a:pt x="14" y="16"/>
                    <a:pt x="14" y="17"/>
                  </a:cubicBezTo>
                  <a:cubicBezTo>
                    <a:pt x="13" y="17"/>
                    <a:pt x="13" y="18"/>
                    <a:pt x="13" y="19"/>
                  </a:cubicBezTo>
                  <a:cubicBezTo>
                    <a:pt x="13" y="23"/>
                    <a:pt x="15" y="26"/>
                    <a:pt x="18" y="26"/>
                  </a:cubicBezTo>
                  <a:cubicBezTo>
                    <a:pt x="19" y="26"/>
                    <a:pt x="20" y="26"/>
                    <a:pt x="20" y="26"/>
                  </a:cubicBezTo>
                  <a:cubicBezTo>
                    <a:pt x="20" y="26"/>
                    <a:pt x="21" y="27"/>
                    <a:pt x="21" y="27"/>
                  </a:cubicBezTo>
                  <a:cubicBezTo>
                    <a:pt x="23" y="27"/>
                    <a:pt x="24" y="26"/>
                    <a:pt x="24" y="25"/>
                  </a:cubicBezTo>
                  <a:cubicBezTo>
                    <a:pt x="24" y="23"/>
                    <a:pt x="21" y="22"/>
                    <a:pt x="21" y="21"/>
                  </a:cubicBezTo>
                  <a:cubicBezTo>
                    <a:pt x="21" y="19"/>
                    <a:pt x="22" y="19"/>
                    <a:pt x="23" y="18"/>
                  </a:cubicBezTo>
                  <a:cubicBezTo>
                    <a:pt x="23" y="18"/>
                    <a:pt x="24" y="19"/>
                    <a:pt x="24" y="19"/>
                  </a:cubicBezTo>
                  <a:cubicBezTo>
                    <a:pt x="24" y="19"/>
                    <a:pt x="24" y="19"/>
                    <a:pt x="24" y="19"/>
                  </a:cubicBezTo>
                  <a:cubicBezTo>
                    <a:pt x="25" y="20"/>
                    <a:pt x="26" y="23"/>
                    <a:pt x="27" y="24"/>
                  </a:cubicBezTo>
                  <a:cubicBezTo>
                    <a:pt x="27" y="20"/>
                    <a:pt x="29" y="19"/>
                    <a:pt x="29" y="17"/>
                  </a:cubicBezTo>
                  <a:cubicBezTo>
                    <a:pt x="29" y="15"/>
                    <a:pt x="26" y="3"/>
                    <a:pt x="24" y="2"/>
                  </a:cubicBezTo>
                  <a:cubicBezTo>
                    <a:pt x="24" y="1"/>
                    <a:pt x="23" y="0"/>
                    <a:pt x="21"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61" name="Freeform 38"/>
            <p:cNvSpPr/>
            <p:nvPr/>
          </p:nvSpPr>
          <p:spPr bwMode="auto">
            <a:xfrm>
              <a:off x="6866548" y="4016516"/>
              <a:ext cx="45910" cy="48694"/>
            </a:xfrm>
            <a:custGeom>
              <a:gdLst>
                <a:gd fmla="*/ 0 w 14" name="T0"/>
                <a:gd fmla="*/ 15 h 15" name="T1"/>
                <a:gd fmla="*/ 1 w 14" name="T2"/>
                <a:gd fmla="*/ 15 h 15" name="T3"/>
                <a:gd fmla="*/ 9 w 14" name="T4"/>
                <a:gd fmla="*/ 6 h 15" name="T5"/>
                <a:gd fmla="*/ 12 w 14" name="T6"/>
                <a:gd fmla="*/ 4 h 15" name="T7"/>
                <a:gd fmla="*/ 14 w 14" name="T8"/>
                <a:gd fmla="*/ 3 h 15" name="T9"/>
                <a:gd fmla="*/ 12 w 14" name="T10"/>
                <a:gd fmla="*/ 0 h 15" name="T11"/>
                <a:gd fmla="*/ 11 w 14" name="T12"/>
                <a:gd fmla="*/ 2 h 15" name="T13"/>
                <a:gd fmla="*/ 0 w 14" name="T14"/>
                <a:gd fmla="*/ 15 h 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 w="14">
                  <a:moveTo>
                    <a:pt x="0" y="15"/>
                  </a:moveTo>
                  <a:cubicBezTo>
                    <a:pt x="1" y="15"/>
                    <a:pt x="1" y="15"/>
                    <a:pt x="1" y="15"/>
                  </a:cubicBezTo>
                  <a:cubicBezTo>
                    <a:pt x="4" y="13"/>
                    <a:pt x="8" y="11"/>
                    <a:pt x="9" y="6"/>
                  </a:cubicBezTo>
                  <a:cubicBezTo>
                    <a:pt x="10" y="6"/>
                    <a:pt x="12" y="6"/>
                    <a:pt x="12" y="4"/>
                  </a:cubicBezTo>
                  <a:cubicBezTo>
                    <a:pt x="13" y="4"/>
                    <a:pt x="13" y="4"/>
                    <a:pt x="14" y="3"/>
                  </a:cubicBezTo>
                  <a:cubicBezTo>
                    <a:pt x="13" y="2"/>
                    <a:pt x="12" y="2"/>
                    <a:pt x="12" y="0"/>
                  </a:cubicBezTo>
                  <a:cubicBezTo>
                    <a:pt x="12" y="0"/>
                    <a:pt x="12" y="1"/>
                    <a:pt x="11" y="2"/>
                  </a:cubicBezTo>
                  <a:cubicBezTo>
                    <a:pt x="9" y="7"/>
                    <a:pt x="2" y="9"/>
                    <a:pt x="0" y="15"/>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62" name="Freeform 39"/>
            <p:cNvSpPr/>
            <p:nvPr/>
          </p:nvSpPr>
          <p:spPr bwMode="auto">
            <a:xfrm>
              <a:off x="6902720" y="3852349"/>
              <a:ext cx="91820" cy="130777"/>
            </a:xfrm>
            <a:custGeom>
              <a:gdLst>
                <a:gd fmla="*/ 0 w 28" name="T0"/>
                <a:gd fmla="*/ 23 h 40" name="T1"/>
                <a:gd fmla="*/ 5 w 28" name="T2"/>
                <a:gd fmla="*/ 27 h 40" name="T3"/>
                <a:gd fmla="*/ 6 w 28" name="T4"/>
                <a:gd fmla="*/ 26 h 40" name="T5"/>
                <a:gd fmla="*/ 7 w 28" name="T6"/>
                <a:gd fmla="*/ 26 h 40" name="T7"/>
                <a:gd fmla="*/ 7 w 28" name="T8"/>
                <a:gd fmla="*/ 28 h 40" name="T9"/>
                <a:gd fmla="*/ 6 w 28" name="T10"/>
                <a:gd fmla="*/ 30 h 40" name="T11"/>
                <a:gd fmla="*/ 9 w 28" name="T12"/>
                <a:gd fmla="*/ 32 h 40" name="T13"/>
                <a:gd fmla="*/ 13 w 28" name="T14"/>
                <a:gd fmla="*/ 31 h 40" name="T15"/>
                <a:gd fmla="*/ 18 w 28" name="T16"/>
                <a:gd fmla="*/ 36 h 40" name="T17"/>
                <a:gd fmla="*/ 18 w 28" name="T18"/>
                <a:gd fmla="*/ 32 h 40" name="T19"/>
                <a:gd fmla="*/ 26 w 28" name="T20"/>
                <a:gd fmla="*/ 38 h 40" name="T21"/>
                <a:gd fmla="*/ 27 w 28" name="T22"/>
                <a:gd fmla="*/ 40 h 40" name="T23"/>
                <a:gd fmla="*/ 28 w 28" name="T24"/>
                <a:gd fmla="*/ 39 h 40" name="T25"/>
                <a:gd fmla="*/ 28 w 28" name="T26"/>
                <a:gd fmla="*/ 37 h 40" name="T27"/>
                <a:gd fmla="*/ 25 w 28" name="T28"/>
                <a:gd fmla="*/ 35 h 40" name="T29"/>
                <a:gd fmla="*/ 23 w 28" name="T30"/>
                <a:gd fmla="*/ 35 h 40" name="T31"/>
                <a:gd fmla="*/ 25 w 28" name="T32"/>
                <a:gd fmla="*/ 32 h 40" name="T33"/>
                <a:gd fmla="*/ 23 w 28" name="T34"/>
                <a:gd fmla="*/ 32 h 40" name="T35"/>
                <a:gd fmla="*/ 22 w 28" name="T36"/>
                <a:gd fmla="*/ 33 h 40" name="T37"/>
                <a:gd fmla="*/ 17 w 28" name="T38"/>
                <a:gd fmla="*/ 28 h 40" name="T39"/>
                <a:gd fmla="*/ 15 w 28" name="T40"/>
                <a:gd fmla="*/ 30 h 40" name="T41"/>
                <a:gd fmla="*/ 15 w 28" name="T42"/>
                <a:gd fmla="*/ 31 h 40" name="T43"/>
                <a:gd fmla="*/ 10 w 28" name="T44"/>
                <a:gd fmla="*/ 22 h 40" name="T45"/>
                <a:gd fmla="*/ 14 w 28" name="T46"/>
                <a:gd fmla="*/ 13 h 40" name="T47"/>
                <a:gd fmla="*/ 11 w 28" name="T48"/>
                <a:gd fmla="*/ 4 h 40" name="T49"/>
                <a:gd fmla="*/ 11 w 28" name="T50"/>
                <a:gd fmla="*/ 3 h 40" name="T51"/>
                <a:gd fmla="*/ 11 w 28" name="T52"/>
                <a:gd fmla="*/ 2 h 40" name="T53"/>
                <a:gd fmla="*/ 8 w 28" name="T54"/>
                <a:gd fmla="*/ 4 h 40" name="T55"/>
                <a:gd fmla="*/ 4 w 28" name="T56"/>
                <a:gd fmla="*/ 0 h 40" name="T57"/>
                <a:gd fmla="*/ 2 w 28" name="T58"/>
                <a:gd fmla="*/ 4 h 40" name="T59"/>
                <a:gd fmla="*/ 3 w 28" name="T60"/>
                <a:gd fmla="*/ 10 h 40" name="T61"/>
                <a:gd fmla="*/ 2 w 28" name="T62"/>
                <a:gd fmla="*/ 16 h 40" name="T63"/>
                <a:gd fmla="*/ 0 w 28" name="T64"/>
                <a:gd fmla="*/ 23 h 4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0" w="28">
                  <a:moveTo>
                    <a:pt x="0" y="23"/>
                  </a:moveTo>
                  <a:cubicBezTo>
                    <a:pt x="0" y="24"/>
                    <a:pt x="4" y="27"/>
                    <a:pt x="5" y="27"/>
                  </a:cubicBezTo>
                  <a:cubicBezTo>
                    <a:pt x="5" y="27"/>
                    <a:pt x="6" y="26"/>
                    <a:pt x="6" y="26"/>
                  </a:cubicBezTo>
                  <a:cubicBezTo>
                    <a:pt x="7" y="26"/>
                    <a:pt x="7" y="26"/>
                    <a:pt x="7" y="26"/>
                  </a:cubicBezTo>
                  <a:cubicBezTo>
                    <a:pt x="7" y="28"/>
                    <a:pt x="7" y="28"/>
                    <a:pt x="7" y="28"/>
                  </a:cubicBezTo>
                  <a:cubicBezTo>
                    <a:pt x="7" y="28"/>
                    <a:pt x="6" y="28"/>
                    <a:pt x="6" y="30"/>
                  </a:cubicBezTo>
                  <a:cubicBezTo>
                    <a:pt x="6" y="31"/>
                    <a:pt x="8" y="32"/>
                    <a:pt x="9" y="32"/>
                  </a:cubicBezTo>
                  <a:cubicBezTo>
                    <a:pt x="10" y="33"/>
                    <a:pt x="11" y="31"/>
                    <a:pt x="13" y="31"/>
                  </a:cubicBezTo>
                  <a:cubicBezTo>
                    <a:pt x="15" y="31"/>
                    <a:pt x="16" y="36"/>
                    <a:pt x="18" y="36"/>
                  </a:cubicBezTo>
                  <a:cubicBezTo>
                    <a:pt x="18" y="34"/>
                    <a:pt x="17" y="33"/>
                    <a:pt x="18" y="32"/>
                  </a:cubicBezTo>
                  <a:cubicBezTo>
                    <a:pt x="20" y="34"/>
                    <a:pt x="24" y="36"/>
                    <a:pt x="26" y="38"/>
                  </a:cubicBezTo>
                  <a:cubicBezTo>
                    <a:pt x="26" y="39"/>
                    <a:pt x="26" y="40"/>
                    <a:pt x="27" y="40"/>
                  </a:cubicBezTo>
                  <a:cubicBezTo>
                    <a:pt x="27" y="40"/>
                    <a:pt x="27" y="39"/>
                    <a:pt x="28" y="39"/>
                  </a:cubicBezTo>
                  <a:cubicBezTo>
                    <a:pt x="28" y="38"/>
                    <a:pt x="28" y="38"/>
                    <a:pt x="28" y="37"/>
                  </a:cubicBezTo>
                  <a:cubicBezTo>
                    <a:pt x="26" y="37"/>
                    <a:pt x="25" y="36"/>
                    <a:pt x="25" y="35"/>
                  </a:cubicBezTo>
                  <a:cubicBezTo>
                    <a:pt x="24" y="35"/>
                    <a:pt x="23" y="35"/>
                    <a:pt x="23" y="35"/>
                  </a:cubicBezTo>
                  <a:cubicBezTo>
                    <a:pt x="23" y="34"/>
                    <a:pt x="24" y="33"/>
                    <a:pt x="25" y="32"/>
                  </a:cubicBezTo>
                  <a:cubicBezTo>
                    <a:pt x="24" y="32"/>
                    <a:pt x="24" y="32"/>
                    <a:pt x="23" y="32"/>
                  </a:cubicBezTo>
                  <a:cubicBezTo>
                    <a:pt x="23" y="32"/>
                    <a:pt x="22" y="33"/>
                    <a:pt x="22" y="33"/>
                  </a:cubicBezTo>
                  <a:cubicBezTo>
                    <a:pt x="20" y="33"/>
                    <a:pt x="20" y="29"/>
                    <a:pt x="17" y="28"/>
                  </a:cubicBezTo>
                  <a:cubicBezTo>
                    <a:pt x="16" y="28"/>
                    <a:pt x="15" y="29"/>
                    <a:pt x="15" y="30"/>
                  </a:cubicBezTo>
                  <a:cubicBezTo>
                    <a:pt x="15" y="30"/>
                    <a:pt x="15" y="31"/>
                    <a:pt x="15" y="31"/>
                  </a:cubicBezTo>
                  <a:cubicBezTo>
                    <a:pt x="13" y="30"/>
                    <a:pt x="10" y="25"/>
                    <a:pt x="10" y="22"/>
                  </a:cubicBezTo>
                  <a:cubicBezTo>
                    <a:pt x="10" y="18"/>
                    <a:pt x="14" y="18"/>
                    <a:pt x="14" y="13"/>
                  </a:cubicBezTo>
                  <a:cubicBezTo>
                    <a:pt x="14" y="10"/>
                    <a:pt x="11" y="7"/>
                    <a:pt x="11" y="4"/>
                  </a:cubicBezTo>
                  <a:cubicBezTo>
                    <a:pt x="11" y="4"/>
                    <a:pt x="11" y="3"/>
                    <a:pt x="11" y="3"/>
                  </a:cubicBezTo>
                  <a:cubicBezTo>
                    <a:pt x="11" y="3"/>
                    <a:pt x="11" y="2"/>
                    <a:pt x="11" y="2"/>
                  </a:cubicBezTo>
                  <a:cubicBezTo>
                    <a:pt x="10" y="2"/>
                    <a:pt x="9" y="4"/>
                    <a:pt x="8" y="4"/>
                  </a:cubicBezTo>
                  <a:cubicBezTo>
                    <a:pt x="6" y="4"/>
                    <a:pt x="6" y="0"/>
                    <a:pt x="4" y="0"/>
                  </a:cubicBezTo>
                  <a:cubicBezTo>
                    <a:pt x="3" y="0"/>
                    <a:pt x="2" y="2"/>
                    <a:pt x="2" y="4"/>
                  </a:cubicBezTo>
                  <a:cubicBezTo>
                    <a:pt x="2" y="7"/>
                    <a:pt x="3" y="8"/>
                    <a:pt x="3" y="10"/>
                  </a:cubicBezTo>
                  <a:cubicBezTo>
                    <a:pt x="3" y="12"/>
                    <a:pt x="2" y="15"/>
                    <a:pt x="2" y="16"/>
                  </a:cubicBezTo>
                  <a:cubicBezTo>
                    <a:pt x="0" y="16"/>
                    <a:pt x="0" y="20"/>
                    <a:pt x="0" y="23"/>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63" name="Freeform 40"/>
            <p:cNvSpPr/>
            <p:nvPr/>
          </p:nvSpPr>
          <p:spPr bwMode="auto">
            <a:xfrm>
              <a:off x="6994540" y="3983126"/>
              <a:ext cx="33389" cy="52867"/>
            </a:xfrm>
            <a:custGeom>
              <a:gdLst>
                <a:gd fmla="*/ 7 w 10" name="T0"/>
                <a:gd fmla="*/ 1 h 16" name="T1"/>
                <a:gd fmla="*/ 2 w 10" name="T2"/>
                <a:gd fmla="*/ 0 h 16" name="T3"/>
                <a:gd fmla="*/ 0 w 10" name="T4"/>
                <a:gd fmla="*/ 1 h 16" name="T5"/>
                <a:gd fmla="*/ 5 w 10" name="T6"/>
                <a:gd fmla="*/ 7 h 16" name="T7"/>
                <a:gd fmla="*/ 4 w 10" name="T8"/>
                <a:gd fmla="*/ 8 h 16" name="T9"/>
                <a:gd fmla="*/ 2 w 10" name="T10"/>
                <a:gd fmla="*/ 8 h 16" name="T11"/>
                <a:gd fmla="*/ 2 w 10" name="T12"/>
                <a:gd fmla="*/ 9 h 16" name="T13"/>
                <a:gd fmla="*/ 5 w 10" name="T14"/>
                <a:gd fmla="*/ 12 h 16" name="T15"/>
                <a:gd fmla="*/ 5 w 10" name="T16"/>
                <a:gd fmla="*/ 13 h 16" name="T17"/>
                <a:gd fmla="*/ 6 w 10" name="T18"/>
                <a:gd fmla="*/ 16 h 16" name="T19"/>
                <a:gd fmla="*/ 7 w 10" name="T20"/>
                <a:gd fmla="*/ 16 h 16" name="T21"/>
                <a:gd fmla="*/ 8 w 10" name="T22"/>
                <a:gd fmla="*/ 14 h 16" name="T23"/>
                <a:gd fmla="*/ 6 w 10" name="T24"/>
                <a:gd fmla="*/ 10 h 16" name="T25"/>
                <a:gd fmla="*/ 9 w 10" name="T26"/>
                <a:gd fmla="*/ 11 h 16" name="T27"/>
                <a:gd fmla="*/ 10 w 10" name="T28"/>
                <a:gd fmla="*/ 8 h 16" name="T29"/>
                <a:gd fmla="*/ 8 w 10" name="T30"/>
                <a:gd fmla="*/ 6 h 16" name="T31"/>
                <a:gd fmla="*/ 8 w 10" name="T32"/>
                <a:gd fmla="*/ 3 h 16" name="T33"/>
                <a:gd fmla="*/ 7 w 10" name="T34"/>
                <a:gd fmla="*/ 3 h 16" name="T35"/>
                <a:gd fmla="*/ 7 w 10" name="T36"/>
                <a:gd fmla="*/ 1 h 1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6" w="10">
                  <a:moveTo>
                    <a:pt x="7" y="1"/>
                  </a:moveTo>
                  <a:cubicBezTo>
                    <a:pt x="5" y="1"/>
                    <a:pt x="4" y="0"/>
                    <a:pt x="2" y="0"/>
                  </a:cubicBezTo>
                  <a:cubicBezTo>
                    <a:pt x="2" y="0"/>
                    <a:pt x="1" y="1"/>
                    <a:pt x="0" y="1"/>
                  </a:cubicBezTo>
                  <a:cubicBezTo>
                    <a:pt x="1" y="3"/>
                    <a:pt x="5" y="4"/>
                    <a:pt x="5" y="7"/>
                  </a:cubicBezTo>
                  <a:cubicBezTo>
                    <a:pt x="5" y="7"/>
                    <a:pt x="5" y="8"/>
                    <a:pt x="4" y="8"/>
                  </a:cubicBezTo>
                  <a:cubicBezTo>
                    <a:pt x="4" y="8"/>
                    <a:pt x="3" y="8"/>
                    <a:pt x="2" y="8"/>
                  </a:cubicBezTo>
                  <a:cubicBezTo>
                    <a:pt x="2" y="9"/>
                    <a:pt x="2" y="9"/>
                    <a:pt x="2" y="9"/>
                  </a:cubicBezTo>
                  <a:cubicBezTo>
                    <a:pt x="2" y="10"/>
                    <a:pt x="3" y="12"/>
                    <a:pt x="5" y="12"/>
                  </a:cubicBezTo>
                  <a:cubicBezTo>
                    <a:pt x="5" y="13"/>
                    <a:pt x="5" y="13"/>
                    <a:pt x="5" y="13"/>
                  </a:cubicBezTo>
                  <a:cubicBezTo>
                    <a:pt x="4" y="14"/>
                    <a:pt x="4" y="16"/>
                    <a:pt x="6" y="16"/>
                  </a:cubicBezTo>
                  <a:cubicBezTo>
                    <a:pt x="6" y="16"/>
                    <a:pt x="7" y="16"/>
                    <a:pt x="7" y="16"/>
                  </a:cubicBezTo>
                  <a:cubicBezTo>
                    <a:pt x="8" y="14"/>
                    <a:pt x="8" y="14"/>
                    <a:pt x="8" y="14"/>
                  </a:cubicBezTo>
                  <a:cubicBezTo>
                    <a:pt x="7" y="14"/>
                    <a:pt x="6" y="12"/>
                    <a:pt x="6" y="10"/>
                  </a:cubicBezTo>
                  <a:cubicBezTo>
                    <a:pt x="9" y="11"/>
                    <a:pt x="9" y="11"/>
                    <a:pt x="9" y="11"/>
                  </a:cubicBezTo>
                  <a:cubicBezTo>
                    <a:pt x="9" y="10"/>
                    <a:pt x="9" y="9"/>
                    <a:pt x="10" y="8"/>
                  </a:cubicBezTo>
                  <a:cubicBezTo>
                    <a:pt x="9" y="8"/>
                    <a:pt x="8" y="6"/>
                    <a:pt x="8" y="6"/>
                  </a:cubicBezTo>
                  <a:cubicBezTo>
                    <a:pt x="8" y="6"/>
                    <a:pt x="8" y="4"/>
                    <a:pt x="8" y="3"/>
                  </a:cubicBezTo>
                  <a:cubicBezTo>
                    <a:pt x="8" y="3"/>
                    <a:pt x="7" y="3"/>
                    <a:pt x="7" y="3"/>
                  </a:cubicBezTo>
                  <a:cubicBezTo>
                    <a:pt x="7" y="2"/>
                    <a:pt x="7" y="2"/>
                    <a:pt x="7" y="1"/>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64" name="Freeform 41"/>
            <p:cNvSpPr/>
            <p:nvPr/>
          </p:nvSpPr>
          <p:spPr bwMode="auto">
            <a:xfrm>
              <a:off x="6951412" y="3997039"/>
              <a:ext cx="23651" cy="31999"/>
            </a:xfrm>
            <a:custGeom>
              <a:gdLst>
                <a:gd fmla="*/ 2 w 7" name="T0"/>
                <a:gd fmla="*/ 1 h 10" name="T1"/>
                <a:gd fmla="*/ 1 w 7" name="T2"/>
                <a:gd fmla="*/ 0 h 10" name="T3"/>
                <a:gd fmla="*/ 0 w 7" name="T4"/>
                <a:gd fmla="*/ 1 h 10" name="T5"/>
                <a:gd fmla="*/ 1 w 7" name="T6"/>
                <a:gd fmla="*/ 10 h 10" name="T7"/>
                <a:gd fmla="*/ 7 w 7" name="T8"/>
                <a:gd fmla="*/ 4 h 10" name="T9"/>
                <a:gd fmla="*/ 2 w 7" name="T10"/>
                <a:gd fmla="*/ 1 h 10" name="T11"/>
              </a:gdLst>
              <a:cxnLst>
                <a:cxn ang="0">
                  <a:pos x="T0" y="T1"/>
                </a:cxn>
                <a:cxn ang="0">
                  <a:pos x="T2" y="T3"/>
                </a:cxn>
                <a:cxn ang="0">
                  <a:pos x="T4" y="T5"/>
                </a:cxn>
                <a:cxn ang="0">
                  <a:pos x="T6" y="T7"/>
                </a:cxn>
                <a:cxn ang="0">
                  <a:pos x="T8" y="T9"/>
                </a:cxn>
                <a:cxn ang="0">
                  <a:pos x="T10" y="T11"/>
                </a:cxn>
              </a:cxnLst>
              <a:rect b="b" l="0" r="r" t="0"/>
              <a:pathLst>
                <a:path h="10" w="7">
                  <a:moveTo>
                    <a:pt x="2" y="1"/>
                  </a:moveTo>
                  <a:cubicBezTo>
                    <a:pt x="2" y="1"/>
                    <a:pt x="2" y="0"/>
                    <a:pt x="1" y="0"/>
                  </a:cubicBezTo>
                  <a:cubicBezTo>
                    <a:pt x="1" y="0"/>
                    <a:pt x="0" y="1"/>
                    <a:pt x="0" y="1"/>
                  </a:cubicBezTo>
                  <a:cubicBezTo>
                    <a:pt x="0" y="3"/>
                    <a:pt x="1" y="7"/>
                    <a:pt x="1" y="10"/>
                  </a:cubicBezTo>
                  <a:cubicBezTo>
                    <a:pt x="3" y="9"/>
                    <a:pt x="7" y="7"/>
                    <a:pt x="7" y="4"/>
                  </a:cubicBezTo>
                  <a:cubicBezTo>
                    <a:pt x="7" y="2"/>
                    <a:pt x="4" y="2"/>
                    <a:pt x="2" y="1"/>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65" name="Freeform 42"/>
            <p:cNvSpPr/>
            <p:nvPr/>
          </p:nvSpPr>
          <p:spPr bwMode="auto">
            <a:xfrm>
              <a:off x="6965325" y="4016516"/>
              <a:ext cx="22259" cy="43129"/>
            </a:xfrm>
            <a:custGeom>
              <a:gdLst>
                <a:gd fmla="*/ 4 w 7" name="T0"/>
                <a:gd fmla="*/ 1 h 13" name="T1"/>
                <a:gd fmla="*/ 2 w 7" name="T2"/>
                <a:gd fmla="*/ 6 h 13" name="T3"/>
                <a:gd fmla="*/ 0 w 7" name="T4"/>
                <a:gd fmla="*/ 8 h 13" name="T5"/>
                <a:gd fmla="*/ 5 w 7" name="T6"/>
                <a:gd fmla="*/ 13 h 13" name="T7"/>
                <a:gd fmla="*/ 6 w 7" name="T8"/>
                <a:gd fmla="*/ 12 h 13" name="T9"/>
                <a:gd fmla="*/ 5 w 7" name="T10"/>
                <a:gd fmla="*/ 9 h 13" name="T11"/>
                <a:gd fmla="*/ 7 w 7" name="T12"/>
                <a:gd fmla="*/ 3 h 13" name="T13"/>
                <a:gd fmla="*/ 4 w 7" name="T14"/>
                <a:gd fmla="*/ 1 h 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 w="7">
                  <a:moveTo>
                    <a:pt x="4" y="1"/>
                  </a:moveTo>
                  <a:cubicBezTo>
                    <a:pt x="3" y="1"/>
                    <a:pt x="2" y="6"/>
                    <a:pt x="2" y="6"/>
                  </a:cubicBezTo>
                  <a:cubicBezTo>
                    <a:pt x="2" y="6"/>
                    <a:pt x="0" y="7"/>
                    <a:pt x="0" y="8"/>
                  </a:cubicBezTo>
                  <a:cubicBezTo>
                    <a:pt x="0" y="9"/>
                    <a:pt x="4" y="13"/>
                    <a:pt x="5" y="13"/>
                  </a:cubicBezTo>
                  <a:cubicBezTo>
                    <a:pt x="5" y="13"/>
                    <a:pt x="6" y="12"/>
                    <a:pt x="6" y="12"/>
                  </a:cubicBezTo>
                  <a:cubicBezTo>
                    <a:pt x="6" y="11"/>
                    <a:pt x="5" y="11"/>
                    <a:pt x="5" y="9"/>
                  </a:cubicBezTo>
                  <a:cubicBezTo>
                    <a:pt x="5" y="7"/>
                    <a:pt x="7" y="5"/>
                    <a:pt x="7" y="3"/>
                  </a:cubicBezTo>
                  <a:cubicBezTo>
                    <a:pt x="7" y="2"/>
                    <a:pt x="6" y="0"/>
                    <a:pt x="4" y="1"/>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66" name="Freeform 43"/>
            <p:cNvSpPr/>
            <p:nvPr/>
          </p:nvSpPr>
          <p:spPr bwMode="auto">
            <a:xfrm>
              <a:off x="6984802" y="4019299"/>
              <a:ext cx="12521" cy="23651"/>
            </a:xfrm>
            <a:custGeom>
              <a:gdLst>
                <a:gd fmla="*/ 0 w 4" name="T0"/>
                <a:gd fmla="*/ 7 h 7" name="T1"/>
                <a:gd fmla="*/ 1 w 4" name="T2"/>
                <a:gd fmla="*/ 7 h 7" name="T3"/>
                <a:gd fmla="*/ 4 w 4" name="T4"/>
                <a:gd fmla="*/ 0 h 7" name="T5"/>
                <a:gd fmla="*/ 2 w 4" name="T6"/>
                <a:gd fmla="*/ 0 h 7" name="T7"/>
                <a:gd fmla="*/ 0 w 4" name="T8"/>
                <a:gd fmla="*/ 7 h 7" name="T9"/>
              </a:gdLst>
              <a:cxnLst>
                <a:cxn ang="0">
                  <a:pos x="T0" y="T1"/>
                </a:cxn>
                <a:cxn ang="0">
                  <a:pos x="T2" y="T3"/>
                </a:cxn>
                <a:cxn ang="0">
                  <a:pos x="T4" y="T5"/>
                </a:cxn>
                <a:cxn ang="0">
                  <a:pos x="T6" y="T7"/>
                </a:cxn>
                <a:cxn ang="0">
                  <a:pos x="T8" y="T9"/>
                </a:cxn>
              </a:cxnLst>
              <a:rect b="b" l="0" r="r" t="0"/>
              <a:pathLst>
                <a:path h="7" w="4">
                  <a:moveTo>
                    <a:pt x="0" y="7"/>
                  </a:moveTo>
                  <a:cubicBezTo>
                    <a:pt x="1" y="7"/>
                    <a:pt x="1" y="7"/>
                    <a:pt x="1" y="7"/>
                  </a:cubicBezTo>
                  <a:cubicBezTo>
                    <a:pt x="1" y="4"/>
                    <a:pt x="4" y="4"/>
                    <a:pt x="4" y="0"/>
                  </a:cubicBezTo>
                  <a:cubicBezTo>
                    <a:pt x="4" y="0"/>
                    <a:pt x="3" y="0"/>
                    <a:pt x="2" y="0"/>
                  </a:cubicBezTo>
                  <a:cubicBezTo>
                    <a:pt x="2" y="4"/>
                    <a:pt x="1" y="5"/>
                    <a:pt x="0" y="7"/>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67" name="Freeform 44"/>
            <p:cNvSpPr/>
            <p:nvPr/>
          </p:nvSpPr>
          <p:spPr bwMode="auto">
            <a:xfrm>
              <a:off x="6991758" y="4035994"/>
              <a:ext cx="15303" cy="13912"/>
            </a:xfrm>
            <a:custGeom>
              <a:gdLst>
                <a:gd fmla="*/ 5 w 5" name="T0"/>
                <a:gd fmla="*/ 0 h 4" name="T1"/>
                <a:gd fmla="*/ 2 w 5" name="T2"/>
                <a:gd fmla="*/ 0 h 4" name="T3"/>
                <a:gd fmla="*/ 0 w 5" name="T4"/>
                <a:gd fmla="*/ 3 h 4" name="T5"/>
                <a:gd fmla="*/ 1 w 5" name="T6"/>
                <a:gd fmla="*/ 4 h 4" name="T7"/>
                <a:gd fmla="*/ 5 w 5" name="T8"/>
                <a:gd fmla="*/ 0 h 4" name="T9"/>
              </a:gdLst>
              <a:cxnLst>
                <a:cxn ang="0">
                  <a:pos x="T0" y="T1"/>
                </a:cxn>
                <a:cxn ang="0">
                  <a:pos x="T2" y="T3"/>
                </a:cxn>
                <a:cxn ang="0">
                  <a:pos x="T4" y="T5"/>
                </a:cxn>
                <a:cxn ang="0">
                  <a:pos x="T6" y="T7"/>
                </a:cxn>
                <a:cxn ang="0">
                  <a:pos x="T8" y="T9"/>
                </a:cxn>
              </a:cxnLst>
              <a:rect b="b" l="0" r="r" t="0"/>
              <a:pathLst>
                <a:path h="4" w="5">
                  <a:moveTo>
                    <a:pt x="5" y="0"/>
                  </a:moveTo>
                  <a:cubicBezTo>
                    <a:pt x="4" y="1"/>
                    <a:pt x="3" y="0"/>
                    <a:pt x="2" y="0"/>
                  </a:cubicBezTo>
                  <a:cubicBezTo>
                    <a:pt x="1" y="1"/>
                    <a:pt x="0" y="2"/>
                    <a:pt x="0" y="3"/>
                  </a:cubicBezTo>
                  <a:cubicBezTo>
                    <a:pt x="0" y="3"/>
                    <a:pt x="1" y="4"/>
                    <a:pt x="1" y="4"/>
                  </a:cubicBezTo>
                  <a:cubicBezTo>
                    <a:pt x="3" y="4"/>
                    <a:pt x="5" y="2"/>
                    <a:pt x="5"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68" name="Freeform 45"/>
            <p:cNvSpPr/>
            <p:nvPr/>
          </p:nvSpPr>
          <p:spPr bwMode="auto">
            <a:xfrm>
              <a:off x="6975063" y="3983126"/>
              <a:ext cx="16695" cy="19477"/>
            </a:xfrm>
            <a:custGeom>
              <a:gdLst>
                <a:gd fmla="*/ 5 w 5" name="T0"/>
                <a:gd fmla="*/ 5 h 6" name="T1"/>
                <a:gd fmla="*/ 2 w 5" name="T2"/>
                <a:gd fmla="*/ 0 h 6" name="T3"/>
                <a:gd fmla="*/ 0 w 5" name="T4"/>
                <a:gd fmla="*/ 0 h 6" name="T5"/>
                <a:gd fmla="*/ 0 w 5" name="T6"/>
                <a:gd fmla="*/ 3 h 6" name="T7"/>
                <a:gd fmla="*/ 3 w 5" name="T8"/>
                <a:gd fmla="*/ 3 h 6" name="T9"/>
                <a:gd fmla="*/ 5 w 5" name="T10"/>
                <a:gd fmla="*/ 5 h 6" name="T11"/>
              </a:gdLst>
              <a:cxnLst>
                <a:cxn ang="0">
                  <a:pos x="T0" y="T1"/>
                </a:cxn>
                <a:cxn ang="0">
                  <a:pos x="T2" y="T3"/>
                </a:cxn>
                <a:cxn ang="0">
                  <a:pos x="T4" y="T5"/>
                </a:cxn>
                <a:cxn ang="0">
                  <a:pos x="T6" y="T7"/>
                </a:cxn>
                <a:cxn ang="0">
                  <a:pos x="T8" y="T9"/>
                </a:cxn>
                <a:cxn ang="0">
                  <a:pos x="T10" y="T11"/>
                </a:cxn>
              </a:cxnLst>
              <a:rect b="b" l="0" r="r" t="0"/>
              <a:pathLst>
                <a:path h="6" w="5">
                  <a:moveTo>
                    <a:pt x="5" y="5"/>
                  </a:moveTo>
                  <a:cubicBezTo>
                    <a:pt x="5" y="2"/>
                    <a:pt x="3" y="2"/>
                    <a:pt x="2" y="0"/>
                  </a:cubicBezTo>
                  <a:cubicBezTo>
                    <a:pt x="0" y="0"/>
                    <a:pt x="0" y="0"/>
                    <a:pt x="0" y="0"/>
                  </a:cubicBezTo>
                  <a:cubicBezTo>
                    <a:pt x="0" y="1"/>
                    <a:pt x="0" y="2"/>
                    <a:pt x="0" y="3"/>
                  </a:cubicBezTo>
                  <a:cubicBezTo>
                    <a:pt x="1" y="3"/>
                    <a:pt x="2" y="3"/>
                    <a:pt x="3" y="3"/>
                  </a:cubicBezTo>
                  <a:cubicBezTo>
                    <a:pt x="3" y="4"/>
                    <a:pt x="5" y="6"/>
                    <a:pt x="5" y="5"/>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69" name="Freeform 46"/>
            <p:cNvSpPr/>
            <p:nvPr/>
          </p:nvSpPr>
          <p:spPr bwMode="auto">
            <a:xfrm>
              <a:off x="6919414" y="3963649"/>
              <a:ext cx="25042" cy="23651"/>
            </a:xfrm>
            <a:custGeom>
              <a:gdLst>
                <a:gd fmla="*/ 6 w 8" name="T0"/>
                <a:gd fmla="*/ 7 h 7" name="T1"/>
                <a:gd fmla="*/ 7 w 8" name="T2"/>
                <a:gd fmla="*/ 3 h 7" name="T3"/>
                <a:gd fmla="*/ 2 w 8" name="T4"/>
                <a:gd fmla="*/ 0 h 7" name="T5"/>
                <a:gd fmla="*/ 0 w 8" name="T6"/>
                <a:gd fmla="*/ 0 h 7" name="T7"/>
                <a:gd fmla="*/ 6 w 8" name="T8"/>
                <a:gd fmla="*/ 7 h 7" name="T9"/>
              </a:gdLst>
              <a:cxnLst>
                <a:cxn ang="0">
                  <a:pos x="T0" y="T1"/>
                </a:cxn>
                <a:cxn ang="0">
                  <a:pos x="T2" y="T3"/>
                </a:cxn>
                <a:cxn ang="0">
                  <a:pos x="T4" y="T5"/>
                </a:cxn>
                <a:cxn ang="0">
                  <a:pos x="T6" y="T7"/>
                </a:cxn>
                <a:cxn ang="0">
                  <a:pos x="T8" y="T9"/>
                </a:cxn>
              </a:cxnLst>
              <a:rect b="b" l="0" r="r" t="0"/>
              <a:pathLst>
                <a:path h="7" w="8">
                  <a:moveTo>
                    <a:pt x="6" y="7"/>
                  </a:moveTo>
                  <a:cubicBezTo>
                    <a:pt x="7" y="7"/>
                    <a:pt x="8" y="5"/>
                    <a:pt x="7" y="3"/>
                  </a:cubicBezTo>
                  <a:cubicBezTo>
                    <a:pt x="7" y="1"/>
                    <a:pt x="5" y="1"/>
                    <a:pt x="2" y="0"/>
                  </a:cubicBezTo>
                  <a:cubicBezTo>
                    <a:pt x="0" y="0"/>
                    <a:pt x="0" y="0"/>
                    <a:pt x="0" y="0"/>
                  </a:cubicBezTo>
                  <a:cubicBezTo>
                    <a:pt x="0" y="0"/>
                    <a:pt x="5" y="7"/>
                    <a:pt x="6" y="7"/>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70" name="Freeform 47"/>
            <p:cNvSpPr/>
            <p:nvPr/>
          </p:nvSpPr>
          <p:spPr bwMode="auto">
            <a:xfrm>
              <a:off x="6944456" y="3966432"/>
              <a:ext cx="6956" cy="4174"/>
            </a:xfrm>
            <a:custGeom>
              <a:gdLst>
                <a:gd fmla="*/ 0 w 2" name="T0"/>
                <a:gd fmla="*/ 0 h 1" name="T1"/>
                <a:gd fmla="*/ 2 w 2" name="T2"/>
                <a:gd fmla="*/ 0 h 1" name="T3"/>
                <a:gd fmla="*/ 0 w 2" name="T4"/>
                <a:gd fmla="*/ 0 h 1" name="T5"/>
              </a:gdLst>
              <a:cxnLst>
                <a:cxn ang="0">
                  <a:pos x="T0" y="T1"/>
                </a:cxn>
                <a:cxn ang="0">
                  <a:pos x="T2" y="T3"/>
                </a:cxn>
                <a:cxn ang="0">
                  <a:pos x="T4" y="T5"/>
                </a:cxn>
              </a:cxnLst>
              <a:rect b="b" l="0" r="r" t="0"/>
              <a:pathLst>
                <a:path h="1" w="2">
                  <a:moveTo>
                    <a:pt x="0" y="0"/>
                  </a:moveTo>
                  <a:cubicBezTo>
                    <a:pt x="0" y="1"/>
                    <a:pt x="2" y="0"/>
                    <a:pt x="2" y="0"/>
                  </a:cubicBezTo>
                  <a:cubicBezTo>
                    <a:pt x="2" y="0"/>
                    <a:pt x="1" y="0"/>
                    <a:pt x="0"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71" name="Freeform 48"/>
            <p:cNvSpPr/>
            <p:nvPr/>
          </p:nvSpPr>
          <p:spPr bwMode="auto">
            <a:xfrm>
              <a:off x="6908285" y="3696529"/>
              <a:ext cx="47301" cy="66780"/>
            </a:xfrm>
            <a:custGeom>
              <a:gdLst>
                <a:gd fmla="*/ 8 w 14" name="T0"/>
                <a:gd fmla="*/ 0 h 20" name="T1"/>
                <a:gd fmla="*/ 0 w 14" name="T2"/>
                <a:gd fmla="*/ 14 h 20" name="T3"/>
                <a:gd fmla="*/ 4 w 14" name="T4"/>
                <a:gd fmla="*/ 20 h 20" name="T5"/>
                <a:gd fmla="*/ 8 w 14" name="T6"/>
                <a:gd fmla="*/ 0 h 20" name="T7"/>
              </a:gdLst>
              <a:cxnLst>
                <a:cxn ang="0">
                  <a:pos x="T0" y="T1"/>
                </a:cxn>
                <a:cxn ang="0">
                  <a:pos x="T2" y="T3"/>
                </a:cxn>
                <a:cxn ang="0">
                  <a:pos x="T4" y="T5"/>
                </a:cxn>
                <a:cxn ang="0">
                  <a:pos x="T6" y="T7"/>
                </a:cxn>
              </a:cxnLst>
              <a:rect b="b" l="0" r="r" t="0"/>
              <a:pathLst>
                <a:path h="20" w="14">
                  <a:moveTo>
                    <a:pt x="8" y="0"/>
                  </a:moveTo>
                  <a:cubicBezTo>
                    <a:pt x="5" y="0"/>
                    <a:pt x="0" y="9"/>
                    <a:pt x="0" y="14"/>
                  </a:cubicBezTo>
                  <a:cubicBezTo>
                    <a:pt x="0" y="17"/>
                    <a:pt x="0" y="20"/>
                    <a:pt x="4" y="20"/>
                  </a:cubicBezTo>
                  <a:cubicBezTo>
                    <a:pt x="9" y="20"/>
                    <a:pt x="14" y="0"/>
                    <a:pt x="8"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72" name="Freeform 49"/>
            <p:cNvSpPr/>
            <p:nvPr/>
          </p:nvSpPr>
          <p:spPr bwMode="auto">
            <a:xfrm>
              <a:off x="6655083" y="3812003"/>
              <a:ext cx="59822" cy="45911"/>
            </a:xfrm>
            <a:custGeom>
              <a:gdLst>
                <a:gd fmla="*/ 18 w 18" name="T0"/>
                <a:gd fmla="*/ 4 h 14" name="T1"/>
                <a:gd fmla="*/ 16 w 18" name="T2"/>
                <a:gd fmla="*/ 0 h 14" name="T3"/>
                <a:gd fmla="*/ 4 w 18" name="T4"/>
                <a:gd fmla="*/ 6 h 14" name="T5"/>
                <a:gd fmla="*/ 4 w 18" name="T6"/>
                <a:gd fmla="*/ 9 h 14" name="T7"/>
                <a:gd fmla="*/ 9 w 18" name="T8"/>
                <a:gd fmla="*/ 14 h 14" name="T9"/>
                <a:gd fmla="*/ 18 w 18" name="T10"/>
                <a:gd fmla="*/ 4 h 14" name="T11"/>
              </a:gdLst>
              <a:cxnLst>
                <a:cxn ang="0">
                  <a:pos x="T0" y="T1"/>
                </a:cxn>
                <a:cxn ang="0">
                  <a:pos x="T2" y="T3"/>
                </a:cxn>
                <a:cxn ang="0">
                  <a:pos x="T4" y="T5"/>
                </a:cxn>
                <a:cxn ang="0">
                  <a:pos x="T6" y="T7"/>
                </a:cxn>
                <a:cxn ang="0">
                  <a:pos x="T8" y="T9"/>
                </a:cxn>
                <a:cxn ang="0">
                  <a:pos x="T10" y="T11"/>
                </a:cxn>
              </a:cxnLst>
              <a:rect b="b" l="0" r="r" t="0"/>
              <a:pathLst>
                <a:path h="14" w="18">
                  <a:moveTo>
                    <a:pt x="18" y="4"/>
                  </a:moveTo>
                  <a:cubicBezTo>
                    <a:pt x="18" y="2"/>
                    <a:pt x="17" y="0"/>
                    <a:pt x="16" y="0"/>
                  </a:cubicBezTo>
                  <a:cubicBezTo>
                    <a:pt x="13" y="0"/>
                    <a:pt x="4" y="6"/>
                    <a:pt x="4" y="6"/>
                  </a:cubicBezTo>
                  <a:cubicBezTo>
                    <a:pt x="0" y="6"/>
                    <a:pt x="4" y="8"/>
                    <a:pt x="4" y="9"/>
                  </a:cubicBezTo>
                  <a:cubicBezTo>
                    <a:pt x="4" y="12"/>
                    <a:pt x="5" y="14"/>
                    <a:pt x="9" y="14"/>
                  </a:cubicBezTo>
                  <a:cubicBezTo>
                    <a:pt x="12" y="14"/>
                    <a:pt x="18" y="7"/>
                    <a:pt x="18" y="4"/>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73" name="Freeform 50"/>
            <p:cNvSpPr/>
            <p:nvPr/>
          </p:nvSpPr>
          <p:spPr bwMode="auto">
            <a:xfrm>
              <a:off x="6596652" y="4276680"/>
              <a:ext cx="31998" cy="29216"/>
            </a:xfrm>
            <a:custGeom>
              <a:gdLst>
                <a:gd fmla="*/ 4 w 10" name="T0"/>
                <a:gd fmla="*/ 6 h 9" name="T1"/>
                <a:gd fmla="*/ 6 w 10" name="T2"/>
                <a:gd fmla="*/ 9 h 9" name="T3"/>
                <a:gd fmla="*/ 9 w 10" name="T4"/>
                <a:gd fmla="*/ 9 h 9" name="T5"/>
                <a:gd fmla="*/ 10 w 10" name="T6"/>
                <a:gd fmla="*/ 9 h 9" name="T7"/>
                <a:gd fmla="*/ 10 w 10" name="T8"/>
                <a:gd fmla="*/ 8 h 9" name="T9"/>
                <a:gd fmla="*/ 4 w 10" name="T10"/>
                <a:gd fmla="*/ 0 h 9" name="T11"/>
                <a:gd fmla="*/ 0 w 10" name="T12"/>
                <a:gd fmla="*/ 4 h 9" name="T13"/>
                <a:gd fmla="*/ 4 w 10" name="T14"/>
                <a:gd fmla="*/ 6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10">
                  <a:moveTo>
                    <a:pt x="4" y="6"/>
                  </a:moveTo>
                  <a:cubicBezTo>
                    <a:pt x="4" y="7"/>
                    <a:pt x="5" y="9"/>
                    <a:pt x="6" y="9"/>
                  </a:cubicBezTo>
                  <a:cubicBezTo>
                    <a:pt x="7" y="9"/>
                    <a:pt x="7" y="9"/>
                    <a:pt x="9" y="9"/>
                  </a:cubicBezTo>
                  <a:cubicBezTo>
                    <a:pt x="9" y="9"/>
                    <a:pt x="10" y="9"/>
                    <a:pt x="10" y="9"/>
                  </a:cubicBezTo>
                  <a:cubicBezTo>
                    <a:pt x="10" y="9"/>
                    <a:pt x="10" y="8"/>
                    <a:pt x="10" y="8"/>
                  </a:cubicBezTo>
                  <a:cubicBezTo>
                    <a:pt x="7" y="8"/>
                    <a:pt x="5" y="4"/>
                    <a:pt x="4" y="0"/>
                  </a:cubicBezTo>
                  <a:cubicBezTo>
                    <a:pt x="3" y="1"/>
                    <a:pt x="0" y="3"/>
                    <a:pt x="0" y="4"/>
                  </a:cubicBezTo>
                  <a:cubicBezTo>
                    <a:pt x="0" y="5"/>
                    <a:pt x="3" y="5"/>
                    <a:pt x="4" y="6"/>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74" name="Freeform 51"/>
            <p:cNvSpPr/>
            <p:nvPr/>
          </p:nvSpPr>
          <p:spPr bwMode="auto">
            <a:xfrm>
              <a:off x="6649518" y="4303114"/>
              <a:ext cx="12521" cy="12521"/>
            </a:xfrm>
            <a:custGeom>
              <a:gdLst>
                <a:gd fmla="*/ 2 w 4" name="T0"/>
                <a:gd fmla="*/ 4 h 4" name="T1"/>
                <a:gd fmla="*/ 4 w 4" name="T2"/>
                <a:gd fmla="*/ 2 h 4" name="T3"/>
                <a:gd fmla="*/ 2 w 4" name="T4"/>
                <a:gd fmla="*/ 0 h 4" name="T5"/>
                <a:gd fmla="*/ 0 w 4" name="T6"/>
                <a:gd fmla="*/ 0 h 4" name="T7"/>
                <a:gd fmla="*/ 0 w 4" name="T8"/>
                <a:gd fmla="*/ 2 h 4" name="T9"/>
                <a:gd fmla="*/ 2 w 4" name="T10"/>
                <a:gd fmla="*/ 4 h 4" name="T11"/>
              </a:gdLst>
              <a:cxnLst>
                <a:cxn ang="0">
                  <a:pos x="T0" y="T1"/>
                </a:cxn>
                <a:cxn ang="0">
                  <a:pos x="T2" y="T3"/>
                </a:cxn>
                <a:cxn ang="0">
                  <a:pos x="T4" y="T5"/>
                </a:cxn>
                <a:cxn ang="0">
                  <a:pos x="T6" y="T7"/>
                </a:cxn>
                <a:cxn ang="0">
                  <a:pos x="T8" y="T9"/>
                </a:cxn>
                <a:cxn ang="0">
                  <a:pos x="T10" y="T11"/>
                </a:cxn>
              </a:cxnLst>
              <a:rect b="b" l="0" r="r" t="0"/>
              <a:pathLst>
                <a:path h="4" w="4">
                  <a:moveTo>
                    <a:pt x="2" y="4"/>
                  </a:moveTo>
                  <a:cubicBezTo>
                    <a:pt x="3" y="4"/>
                    <a:pt x="4" y="3"/>
                    <a:pt x="4" y="2"/>
                  </a:cubicBezTo>
                  <a:cubicBezTo>
                    <a:pt x="3" y="1"/>
                    <a:pt x="3" y="0"/>
                    <a:pt x="2" y="0"/>
                  </a:cubicBezTo>
                  <a:cubicBezTo>
                    <a:pt x="1" y="0"/>
                    <a:pt x="1" y="0"/>
                    <a:pt x="0" y="0"/>
                  </a:cubicBezTo>
                  <a:cubicBezTo>
                    <a:pt x="0" y="0"/>
                    <a:pt x="0" y="1"/>
                    <a:pt x="0" y="2"/>
                  </a:cubicBezTo>
                  <a:cubicBezTo>
                    <a:pt x="0" y="3"/>
                    <a:pt x="0" y="4"/>
                    <a:pt x="2" y="4"/>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75" name="Freeform 52"/>
            <p:cNvSpPr/>
            <p:nvPr/>
          </p:nvSpPr>
          <p:spPr bwMode="auto">
            <a:xfrm>
              <a:off x="6457530" y="4269724"/>
              <a:ext cx="16695" cy="23651"/>
            </a:xfrm>
            <a:custGeom>
              <a:gdLst>
                <a:gd fmla="*/ 2 w 5" name="T0"/>
                <a:gd fmla="*/ 0 h 7" name="T1"/>
                <a:gd fmla="*/ 0 w 5" name="T2"/>
                <a:gd fmla="*/ 0 h 7" name="T3"/>
                <a:gd fmla="*/ 0 w 5" name="T4"/>
                <a:gd fmla="*/ 1 h 7" name="T5"/>
                <a:gd fmla="*/ 4 w 5" name="T6"/>
                <a:gd fmla="*/ 7 h 7" name="T7"/>
                <a:gd fmla="*/ 2 w 5" name="T8"/>
                <a:gd fmla="*/ 2 h 7" name="T9"/>
                <a:gd fmla="*/ 2 w 5" name="T10"/>
                <a:gd fmla="*/ 0 h 7" name="T11"/>
              </a:gdLst>
              <a:cxnLst>
                <a:cxn ang="0">
                  <a:pos x="T0" y="T1"/>
                </a:cxn>
                <a:cxn ang="0">
                  <a:pos x="T2" y="T3"/>
                </a:cxn>
                <a:cxn ang="0">
                  <a:pos x="T4" y="T5"/>
                </a:cxn>
                <a:cxn ang="0">
                  <a:pos x="T6" y="T7"/>
                </a:cxn>
                <a:cxn ang="0">
                  <a:pos x="T8" y="T9"/>
                </a:cxn>
                <a:cxn ang="0">
                  <a:pos x="T10" y="T11"/>
                </a:cxn>
              </a:cxnLst>
              <a:rect b="b" l="0" r="r" t="0"/>
              <a:pathLst>
                <a:path h="7" w="5">
                  <a:moveTo>
                    <a:pt x="2" y="0"/>
                  </a:moveTo>
                  <a:cubicBezTo>
                    <a:pt x="0" y="0"/>
                    <a:pt x="0" y="0"/>
                    <a:pt x="0" y="0"/>
                  </a:cubicBezTo>
                  <a:cubicBezTo>
                    <a:pt x="0" y="1"/>
                    <a:pt x="0" y="1"/>
                    <a:pt x="0" y="1"/>
                  </a:cubicBezTo>
                  <a:cubicBezTo>
                    <a:pt x="0" y="3"/>
                    <a:pt x="3" y="7"/>
                    <a:pt x="4" y="7"/>
                  </a:cubicBezTo>
                  <a:cubicBezTo>
                    <a:pt x="5" y="5"/>
                    <a:pt x="3" y="3"/>
                    <a:pt x="2" y="2"/>
                  </a:cubicBezTo>
                  <a:cubicBezTo>
                    <a:pt x="2" y="1"/>
                    <a:pt x="2" y="1"/>
                    <a:pt x="2"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76" name="Freeform 53"/>
            <p:cNvSpPr/>
            <p:nvPr/>
          </p:nvSpPr>
          <p:spPr bwMode="auto">
            <a:xfrm>
              <a:off x="6431097" y="4226595"/>
              <a:ext cx="20868" cy="16695"/>
            </a:xfrm>
            <a:custGeom>
              <a:gdLst>
                <a:gd fmla="*/ 1 w 6" name="T0"/>
                <a:gd fmla="*/ 0 h 5" name="T1"/>
                <a:gd fmla="*/ 0 w 6" name="T2"/>
                <a:gd fmla="*/ 0 h 5" name="T3"/>
                <a:gd fmla="*/ 0 w 6" name="T4"/>
                <a:gd fmla="*/ 0 h 5" name="T5"/>
                <a:gd fmla="*/ 4 w 6" name="T6"/>
                <a:gd fmla="*/ 5 h 5" name="T7"/>
                <a:gd fmla="*/ 1 w 6" name="T8"/>
                <a:gd fmla="*/ 0 h 5" name="T9"/>
              </a:gdLst>
              <a:cxnLst>
                <a:cxn ang="0">
                  <a:pos x="T0" y="T1"/>
                </a:cxn>
                <a:cxn ang="0">
                  <a:pos x="T2" y="T3"/>
                </a:cxn>
                <a:cxn ang="0">
                  <a:pos x="T4" y="T5"/>
                </a:cxn>
                <a:cxn ang="0">
                  <a:pos x="T6" y="T7"/>
                </a:cxn>
                <a:cxn ang="0">
                  <a:pos x="T8" y="T9"/>
                </a:cxn>
              </a:cxnLst>
              <a:rect b="b" l="0" r="r" t="0"/>
              <a:pathLst>
                <a:path h="5" w="6">
                  <a:moveTo>
                    <a:pt x="1" y="0"/>
                  </a:moveTo>
                  <a:cubicBezTo>
                    <a:pt x="0" y="0"/>
                    <a:pt x="0" y="0"/>
                    <a:pt x="0" y="0"/>
                  </a:cubicBezTo>
                  <a:cubicBezTo>
                    <a:pt x="0" y="0"/>
                    <a:pt x="0" y="0"/>
                    <a:pt x="0" y="0"/>
                  </a:cubicBezTo>
                  <a:cubicBezTo>
                    <a:pt x="1" y="1"/>
                    <a:pt x="3" y="5"/>
                    <a:pt x="4" y="5"/>
                  </a:cubicBezTo>
                  <a:cubicBezTo>
                    <a:pt x="6" y="5"/>
                    <a:pt x="3" y="1"/>
                    <a:pt x="1"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77" name="Freeform 54"/>
            <p:cNvSpPr/>
            <p:nvPr/>
          </p:nvSpPr>
          <p:spPr bwMode="auto">
            <a:xfrm>
              <a:off x="7112794" y="3496189"/>
              <a:ext cx="50084" cy="65389"/>
            </a:xfrm>
            <a:custGeom>
              <a:gdLst>
                <a:gd fmla="*/ 0 w 15" name="T0"/>
                <a:gd fmla="*/ 6 h 20" name="T1"/>
                <a:gd fmla="*/ 2 w 15" name="T2"/>
                <a:gd fmla="*/ 9 h 20" name="T3"/>
                <a:gd fmla="*/ 5 w 15" name="T4"/>
                <a:gd fmla="*/ 8 h 20" name="T5"/>
                <a:gd fmla="*/ 5 w 15" name="T6"/>
                <a:gd fmla="*/ 6 h 20" name="T7"/>
                <a:gd fmla="*/ 7 w 15" name="T8"/>
                <a:gd fmla="*/ 9 h 20" name="T9"/>
                <a:gd fmla="*/ 6 w 15" name="T10"/>
                <a:gd fmla="*/ 12 h 20" name="T11"/>
                <a:gd fmla="*/ 3 w 15" name="T12"/>
                <a:gd fmla="*/ 15 h 20" name="T13"/>
                <a:gd fmla="*/ 5 w 15" name="T14"/>
                <a:gd fmla="*/ 19 h 20" name="T15"/>
                <a:gd fmla="*/ 5 w 15" name="T16"/>
                <a:gd fmla="*/ 18 h 20" name="T17"/>
                <a:gd fmla="*/ 7 w 15" name="T18"/>
                <a:gd fmla="*/ 20 h 20" name="T19"/>
                <a:gd fmla="*/ 13 w 15" name="T20"/>
                <a:gd fmla="*/ 9 h 20" name="T21"/>
                <a:gd fmla="*/ 15 w 15" name="T22"/>
                <a:gd fmla="*/ 9 h 20" name="T23"/>
                <a:gd fmla="*/ 15 w 15" name="T24"/>
                <a:gd fmla="*/ 6 h 20" name="T25"/>
                <a:gd fmla="*/ 13 w 15" name="T26"/>
                <a:gd fmla="*/ 4 h 20" name="T27"/>
                <a:gd fmla="*/ 13 w 15" name="T28"/>
                <a:gd fmla="*/ 2 h 20" name="T29"/>
                <a:gd fmla="*/ 7 w 15" name="T30"/>
                <a:gd fmla="*/ 0 h 20" name="T31"/>
                <a:gd fmla="*/ 0 w 15" name="T32"/>
                <a:gd fmla="*/ 6 h 2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0" w="15">
                  <a:moveTo>
                    <a:pt x="0" y="6"/>
                  </a:moveTo>
                  <a:cubicBezTo>
                    <a:pt x="0" y="7"/>
                    <a:pt x="1" y="9"/>
                    <a:pt x="2" y="9"/>
                  </a:cubicBezTo>
                  <a:cubicBezTo>
                    <a:pt x="3" y="9"/>
                    <a:pt x="4" y="8"/>
                    <a:pt x="5" y="8"/>
                  </a:cubicBezTo>
                  <a:cubicBezTo>
                    <a:pt x="5" y="7"/>
                    <a:pt x="5" y="6"/>
                    <a:pt x="5" y="6"/>
                  </a:cubicBezTo>
                  <a:cubicBezTo>
                    <a:pt x="5" y="7"/>
                    <a:pt x="6" y="8"/>
                    <a:pt x="7" y="9"/>
                  </a:cubicBezTo>
                  <a:cubicBezTo>
                    <a:pt x="6" y="12"/>
                    <a:pt x="6" y="12"/>
                    <a:pt x="6" y="12"/>
                  </a:cubicBezTo>
                  <a:cubicBezTo>
                    <a:pt x="6" y="12"/>
                    <a:pt x="3" y="15"/>
                    <a:pt x="3" y="15"/>
                  </a:cubicBezTo>
                  <a:cubicBezTo>
                    <a:pt x="3" y="16"/>
                    <a:pt x="5" y="19"/>
                    <a:pt x="5" y="19"/>
                  </a:cubicBezTo>
                  <a:cubicBezTo>
                    <a:pt x="5" y="18"/>
                    <a:pt x="5" y="18"/>
                    <a:pt x="5" y="18"/>
                  </a:cubicBezTo>
                  <a:cubicBezTo>
                    <a:pt x="5" y="18"/>
                    <a:pt x="6" y="20"/>
                    <a:pt x="7" y="20"/>
                  </a:cubicBezTo>
                  <a:cubicBezTo>
                    <a:pt x="10" y="20"/>
                    <a:pt x="12" y="13"/>
                    <a:pt x="13" y="9"/>
                  </a:cubicBezTo>
                  <a:cubicBezTo>
                    <a:pt x="13" y="9"/>
                    <a:pt x="14" y="9"/>
                    <a:pt x="15" y="9"/>
                  </a:cubicBezTo>
                  <a:cubicBezTo>
                    <a:pt x="15" y="8"/>
                    <a:pt x="15" y="7"/>
                    <a:pt x="15" y="6"/>
                  </a:cubicBezTo>
                  <a:cubicBezTo>
                    <a:pt x="13" y="4"/>
                    <a:pt x="13" y="4"/>
                    <a:pt x="13" y="4"/>
                  </a:cubicBezTo>
                  <a:cubicBezTo>
                    <a:pt x="12" y="4"/>
                    <a:pt x="13" y="3"/>
                    <a:pt x="13" y="2"/>
                  </a:cubicBezTo>
                  <a:cubicBezTo>
                    <a:pt x="10" y="2"/>
                    <a:pt x="9" y="0"/>
                    <a:pt x="7" y="0"/>
                  </a:cubicBezTo>
                  <a:cubicBezTo>
                    <a:pt x="6" y="0"/>
                    <a:pt x="0" y="5"/>
                    <a:pt x="0" y="6"/>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78" name="Freeform 55"/>
            <p:cNvSpPr/>
            <p:nvPr/>
          </p:nvSpPr>
          <p:spPr bwMode="auto">
            <a:xfrm>
              <a:off x="7172616" y="3482277"/>
              <a:ext cx="48693" cy="40346"/>
            </a:xfrm>
            <a:custGeom>
              <a:gdLst>
                <a:gd fmla="*/ 3 w 15" name="T0"/>
                <a:gd fmla="*/ 12 h 12" name="T1"/>
                <a:gd fmla="*/ 8 w 15" name="T2"/>
                <a:gd fmla="*/ 6 h 12" name="T3"/>
                <a:gd fmla="*/ 11 w 15" name="T4"/>
                <a:gd fmla="*/ 8 h 12" name="T5"/>
                <a:gd fmla="*/ 11 w 15" name="T6"/>
                <a:gd fmla="*/ 0 h 12" name="T7"/>
                <a:gd fmla="*/ 4 w 15" name="T8"/>
                <a:gd fmla="*/ 3 h 12" name="T9"/>
                <a:gd fmla="*/ 0 w 15" name="T10"/>
                <a:gd fmla="*/ 6 h 12" name="T11"/>
                <a:gd fmla="*/ 1 w 15" name="T12"/>
                <a:gd fmla="*/ 8 h 12" name="T13"/>
                <a:gd fmla="*/ 3 w 15" name="T14"/>
                <a:gd fmla="*/ 12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15">
                  <a:moveTo>
                    <a:pt x="3" y="12"/>
                  </a:moveTo>
                  <a:cubicBezTo>
                    <a:pt x="6" y="12"/>
                    <a:pt x="6" y="8"/>
                    <a:pt x="8" y="6"/>
                  </a:cubicBezTo>
                  <a:cubicBezTo>
                    <a:pt x="9" y="6"/>
                    <a:pt x="11" y="8"/>
                    <a:pt x="11" y="8"/>
                  </a:cubicBezTo>
                  <a:cubicBezTo>
                    <a:pt x="15" y="8"/>
                    <a:pt x="15" y="0"/>
                    <a:pt x="11" y="0"/>
                  </a:cubicBezTo>
                  <a:cubicBezTo>
                    <a:pt x="7" y="0"/>
                    <a:pt x="8" y="4"/>
                    <a:pt x="4" y="3"/>
                  </a:cubicBezTo>
                  <a:cubicBezTo>
                    <a:pt x="4" y="3"/>
                    <a:pt x="0" y="6"/>
                    <a:pt x="0" y="6"/>
                  </a:cubicBezTo>
                  <a:cubicBezTo>
                    <a:pt x="0" y="7"/>
                    <a:pt x="0" y="8"/>
                    <a:pt x="1" y="8"/>
                  </a:cubicBezTo>
                  <a:cubicBezTo>
                    <a:pt x="1" y="10"/>
                    <a:pt x="2" y="12"/>
                    <a:pt x="3" y="12"/>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79" name="Freeform 56"/>
            <p:cNvSpPr/>
            <p:nvPr/>
          </p:nvSpPr>
          <p:spPr bwMode="auto">
            <a:xfrm>
              <a:off x="7139227" y="3311153"/>
              <a:ext cx="236507" cy="194775"/>
            </a:xfrm>
            <a:custGeom>
              <a:gdLst>
                <a:gd fmla="*/ 37 w 72" name="T0"/>
                <a:gd fmla="*/ 36 h 59" name="T1"/>
                <a:gd fmla="*/ 30 w 72" name="T2"/>
                <a:gd fmla="*/ 42 h 59" name="T3"/>
                <a:gd fmla="*/ 16 w 72" name="T4"/>
                <a:gd fmla="*/ 42 h 59" name="T5"/>
                <a:gd fmla="*/ 3 w 72" name="T6"/>
                <a:gd fmla="*/ 51 h 59" name="T7"/>
                <a:gd fmla="*/ 0 w 72" name="T8"/>
                <a:gd fmla="*/ 53 h 59" name="T9"/>
                <a:gd fmla="*/ 4 w 72" name="T10"/>
                <a:gd fmla="*/ 54 h 59" name="T11"/>
                <a:gd fmla="*/ 15 w 72" name="T12"/>
                <a:gd fmla="*/ 51 h 59" name="T13"/>
                <a:gd fmla="*/ 20 w 72" name="T14"/>
                <a:gd fmla="*/ 51 h 59" name="T15"/>
                <a:gd fmla="*/ 23 w 72" name="T16"/>
                <a:gd fmla="*/ 49 h 59" name="T17"/>
                <a:gd fmla="*/ 30 w 72" name="T18"/>
                <a:gd fmla="*/ 51 h 59" name="T19"/>
                <a:gd fmla="*/ 29 w 72" name="T20"/>
                <a:gd fmla="*/ 55 h 59" name="T21"/>
                <a:gd fmla="*/ 29 w 72" name="T22"/>
                <a:gd fmla="*/ 57 h 59" name="T23"/>
                <a:gd fmla="*/ 32 w 72" name="T24"/>
                <a:gd fmla="*/ 59 h 59" name="T25"/>
                <a:gd fmla="*/ 37 w 72" name="T26"/>
                <a:gd fmla="*/ 53 h 59" name="T27"/>
                <a:gd fmla="*/ 40 w 72" name="T28"/>
                <a:gd fmla="*/ 53 h 59" name="T29"/>
                <a:gd fmla="*/ 37 w 72" name="T30"/>
                <a:gd fmla="*/ 49 h 59" name="T31"/>
                <a:gd fmla="*/ 39 w 72" name="T32"/>
                <a:gd fmla="*/ 47 h 59" name="T33"/>
                <a:gd fmla="*/ 45 w 72" name="T34"/>
                <a:gd fmla="*/ 52 h 59" name="T35"/>
                <a:gd fmla="*/ 50 w 72" name="T36"/>
                <a:gd fmla="*/ 50 h 59" name="T37"/>
                <a:gd fmla="*/ 52 w 72" name="T38"/>
                <a:gd fmla="*/ 50 h 59" name="T39"/>
                <a:gd fmla="*/ 53 w 72" name="T40"/>
                <a:gd fmla="*/ 50 h 59" name="T41"/>
                <a:gd fmla="*/ 59 w 72" name="T42"/>
                <a:gd fmla="*/ 45 h 59" name="T43"/>
                <a:gd fmla="*/ 59 w 72" name="T44"/>
                <a:gd fmla="*/ 48 h 59" name="T45"/>
                <a:gd fmla="*/ 65 w 72" name="T46"/>
                <a:gd fmla="*/ 43 h 59" name="T47"/>
                <a:gd fmla="*/ 63 w 72" name="T48"/>
                <a:gd fmla="*/ 39 h 59" name="T49"/>
                <a:gd fmla="*/ 66 w 72" name="T50"/>
                <a:gd fmla="*/ 33 h 59" name="T51"/>
                <a:gd fmla="*/ 67 w 72" name="T52"/>
                <a:gd fmla="*/ 22 h 59" name="T53"/>
                <a:gd fmla="*/ 69 w 72" name="T54"/>
                <a:gd fmla="*/ 22 h 59" name="T55"/>
                <a:gd fmla="*/ 69 w 72" name="T56"/>
                <a:gd fmla="*/ 21 h 59" name="T57"/>
                <a:gd fmla="*/ 72 w 72" name="T58"/>
                <a:gd fmla="*/ 14 h 59" name="T59"/>
                <a:gd fmla="*/ 69 w 72" name="T60"/>
                <a:gd fmla="*/ 6 h 59" name="T61"/>
                <a:gd fmla="*/ 69 w 72" name="T62"/>
                <a:gd fmla="*/ 1 h 59" name="T63"/>
                <a:gd fmla="*/ 66 w 72" name="T64"/>
                <a:gd fmla="*/ 0 h 59" name="T65"/>
                <a:gd fmla="*/ 67 w 72" name="T66"/>
                <a:gd fmla="*/ 2 h 59" name="T67"/>
                <a:gd fmla="*/ 68 w 72" name="T68"/>
                <a:gd fmla="*/ 2 h 59" name="T69"/>
                <a:gd fmla="*/ 65 w 72" name="T70"/>
                <a:gd fmla="*/ 2 h 59" name="T71"/>
                <a:gd fmla="*/ 59 w 72" name="T72"/>
                <a:gd fmla="*/ 10 h 59" name="T73"/>
                <a:gd fmla="*/ 60 w 72" name="T74"/>
                <a:gd fmla="*/ 13 h 59" name="T75"/>
                <a:gd fmla="*/ 48 w 72" name="T76"/>
                <a:gd fmla="*/ 31 h 59" name="T77"/>
                <a:gd fmla="*/ 41 w 72" name="T78"/>
                <a:gd fmla="*/ 34 h 59" name="T79"/>
                <a:gd fmla="*/ 40 w 72" name="T80"/>
                <a:gd fmla="*/ 33 h 59" name="T81"/>
                <a:gd fmla="*/ 41 w 72" name="T82"/>
                <a:gd fmla="*/ 30 h 59" name="T83"/>
                <a:gd fmla="*/ 37 w 72" name="T84"/>
                <a:gd fmla="*/ 36 h 59"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59" w="72">
                  <a:moveTo>
                    <a:pt x="37" y="36"/>
                  </a:moveTo>
                  <a:cubicBezTo>
                    <a:pt x="35" y="36"/>
                    <a:pt x="34" y="42"/>
                    <a:pt x="30" y="42"/>
                  </a:cubicBezTo>
                  <a:cubicBezTo>
                    <a:pt x="25" y="42"/>
                    <a:pt x="23" y="42"/>
                    <a:pt x="16" y="42"/>
                  </a:cubicBezTo>
                  <a:cubicBezTo>
                    <a:pt x="10" y="42"/>
                    <a:pt x="8" y="48"/>
                    <a:pt x="3" y="51"/>
                  </a:cubicBezTo>
                  <a:cubicBezTo>
                    <a:pt x="3" y="52"/>
                    <a:pt x="0" y="53"/>
                    <a:pt x="0" y="53"/>
                  </a:cubicBezTo>
                  <a:cubicBezTo>
                    <a:pt x="0" y="54"/>
                    <a:pt x="2" y="54"/>
                    <a:pt x="4" y="54"/>
                  </a:cubicBezTo>
                  <a:cubicBezTo>
                    <a:pt x="8" y="54"/>
                    <a:pt x="12" y="53"/>
                    <a:pt x="15" y="51"/>
                  </a:cubicBezTo>
                  <a:cubicBezTo>
                    <a:pt x="17" y="50"/>
                    <a:pt x="19" y="52"/>
                    <a:pt x="20" y="51"/>
                  </a:cubicBezTo>
                  <a:cubicBezTo>
                    <a:pt x="21" y="50"/>
                    <a:pt x="21" y="49"/>
                    <a:pt x="23" y="49"/>
                  </a:cubicBezTo>
                  <a:cubicBezTo>
                    <a:pt x="25" y="49"/>
                    <a:pt x="27" y="50"/>
                    <a:pt x="30" y="51"/>
                  </a:cubicBezTo>
                  <a:cubicBezTo>
                    <a:pt x="30" y="52"/>
                    <a:pt x="29" y="53"/>
                    <a:pt x="29" y="55"/>
                  </a:cubicBezTo>
                  <a:cubicBezTo>
                    <a:pt x="29" y="55"/>
                    <a:pt x="29" y="57"/>
                    <a:pt x="29" y="57"/>
                  </a:cubicBezTo>
                  <a:cubicBezTo>
                    <a:pt x="29" y="57"/>
                    <a:pt x="30" y="58"/>
                    <a:pt x="32" y="59"/>
                  </a:cubicBezTo>
                  <a:cubicBezTo>
                    <a:pt x="33" y="57"/>
                    <a:pt x="36" y="53"/>
                    <a:pt x="37" y="53"/>
                  </a:cubicBezTo>
                  <a:cubicBezTo>
                    <a:pt x="38" y="53"/>
                    <a:pt x="39" y="53"/>
                    <a:pt x="40" y="53"/>
                  </a:cubicBezTo>
                  <a:cubicBezTo>
                    <a:pt x="39" y="53"/>
                    <a:pt x="37" y="50"/>
                    <a:pt x="37" y="49"/>
                  </a:cubicBezTo>
                  <a:cubicBezTo>
                    <a:pt x="37" y="48"/>
                    <a:pt x="38" y="47"/>
                    <a:pt x="39" y="47"/>
                  </a:cubicBezTo>
                  <a:cubicBezTo>
                    <a:pt x="41" y="47"/>
                    <a:pt x="41" y="52"/>
                    <a:pt x="45" y="52"/>
                  </a:cubicBezTo>
                  <a:cubicBezTo>
                    <a:pt x="47" y="52"/>
                    <a:pt x="49" y="50"/>
                    <a:pt x="50" y="50"/>
                  </a:cubicBezTo>
                  <a:cubicBezTo>
                    <a:pt x="52" y="50"/>
                    <a:pt x="52" y="50"/>
                    <a:pt x="52" y="50"/>
                  </a:cubicBezTo>
                  <a:cubicBezTo>
                    <a:pt x="52" y="50"/>
                    <a:pt x="53" y="50"/>
                    <a:pt x="53" y="50"/>
                  </a:cubicBezTo>
                  <a:cubicBezTo>
                    <a:pt x="54" y="47"/>
                    <a:pt x="56" y="47"/>
                    <a:pt x="59" y="45"/>
                  </a:cubicBezTo>
                  <a:cubicBezTo>
                    <a:pt x="59" y="46"/>
                    <a:pt x="58" y="46"/>
                    <a:pt x="59" y="48"/>
                  </a:cubicBezTo>
                  <a:cubicBezTo>
                    <a:pt x="62" y="47"/>
                    <a:pt x="62" y="45"/>
                    <a:pt x="65" y="43"/>
                  </a:cubicBezTo>
                  <a:cubicBezTo>
                    <a:pt x="64" y="42"/>
                    <a:pt x="63" y="41"/>
                    <a:pt x="63" y="39"/>
                  </a:cubicBezTo>
                  <a:cubicBezTo>
                    <a:pt x="63" y="36"/>
                    <a:pt x="66" y="35"/>
                    <a:pt x="66" y="33"/>
                  </a:cubicBezTo>
                  <a:cubicBezTo>
                    <a:pt x="66" y="30"/>
                    <a:pt x="65" y="23"/>
                    <a:pt x="67" y="22"/>
                  </a:cubicBezTo>
                  <a:cubicBezTo>
                    <a:pt x="68" y="22"/>
                    <a:pt x="69" y="23"/>
                    <a:pt x="69" y="22"/>
                  </a:cubicBezTo>
                  <a:cubicBezTo>
                    <a:pt x="69" y="21"/>
                    <a:pt x="69" y="21"/>
                    <a:pt x="69" y="21"/>
                  </a:cubicBezTo>
                  <a:cubicBezTo>
                    <a:pt x="69" y="18"/>
                    <a:pt x="72" y="17"/>
                    <a:pt x="72" y="14"/>
                  </a:cubicBezTo>
                  <a:cubicBezTo>
                    <a:pt x="72" y="10"/>
                    <a:pt x="69" y="9"/>
                    <a:pt x="69" y="6"/>
                  </a:cubicBezTo>
                  <a:cubicBezTo>
                    <a:pt x="69" y="4"/>
                    <a:pt x="70" y="3"/>
                    <a:pt x="69" y="1"/>
                  </a:cubicBezTo>
                  <a:cubicBezTo>
                    <a:pt x="69" y="0"/>
                    <a:pt x="68" y="0"/>
                    <a:pt x="66" y="0"/>
                  </a:cubicBezTo>
                  <a:cubicBezTo>
                    <a:pt x="66" y="0"/>
                    <a:pt x="66" y="2"/>
                    <a:pt x="67" y="2"/>
                  </a:cubicBezTo>
                  <a:cubicBezTo>
                    <a:pt x="67" y="2"/>
                    <a:pt x="67" y="2"/>
                    <a:pt x="68" y="2"/>
                  </a:cubicBezTo>
                  <a:cubicBezTo>
                    <a:pt x="65" y="4"/>
                    <a:pt x="65" y="2"/>
                    <a:pt x="65" y="2"/>
                  </a:cubicBezTo>
                  <a:cubicBezTo>
                    <a:pt x="62" y="2"/>
                    <a:pt x="59" y="7"/>
                    <a:pt x="59" y="10"/>
                  </a:cubicBezTo>
                  <a:cubicBezTo>
                    <a:pt x="59" y="11"/>
                    <a:pt x="60" y="11"/>
                    <a:pt x="60" y="13"/>
                  </a:cubicBezTo>
                  <a:cubicBezTo>
                    <a:pt x="60" y="20"/>
                    <a:pt x="53" y="29"/>
                    <a:pt x="48" y="31"/>
                  </a:cubicBezTo>
                  <a:cubicBezTo>
                    <a:pt x="45" y="32"/>
                    <a:pt x="45" y="34"/>
                    <a:pt x="41" y="34"/>
                  </a:cubicBezTo>
                  <a:cubicBezTo>
                    <a:pt x="41" y="34"/>
                    <a:pt x="40" y="33"/>
                    <a:pt x="40" y="33"/>
                  </a:cubicBezTo>
                  <a:cubicBezTo>
                    <a:pt x="40" y="32"/>
                    <a:pt x="41" y="31"/>
                    <a:pt x="41" y="30"/>
                  </a:cubicBezTo>
                  <a:cubicBezTo>
                    <a:pt x="41" y="30"/>
                    <a:pt x="38" y="36"/>
                    <a:pt x="37" y="36"/>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80" name="Freeform 57"/>
            <p:cNvSpPr/>
            <p:nvPr/>
          </p:nvSpPr>
          <p:spPr bwMode="auto">
            <a:xfrm>
              <a:off x="7336780" y="3205418"/>
              <a:ext cx="118253" cy="98779"/>
            </a:xfrm>
            <a:custGeom>
              <a:gdLst>
                <a:gd fmla="*/ 0 w 36" name="T0"/>
                <a:gd fmla="*/ 23 h 30" name="T1"/>
                <a:gd fmla="*/ 1 w 36" name="T2"/>
                <a:gd fmla="*/ 26 h 30" name="T3"/>
                <a:gd fmla="*/ 1 w 36" name="T4"/>
                <a:gd fmla="*/ 30 h 30" name="T5"/>
                <a:gd fmla="*/ 1 w 36" name="T6"/>
                <a:gd fmla="*/ 30 h 30" name="T7"/>
                <a:gd fmla="*/ 7 w 36" name="T8"/>
                <a:gd fmla="*/ 27 h 30" name="T9"/>
                <a:gd fmla="*/ 3 w 36" name="T10"/>
                <a:gd fmla="*/ 24 h 30" name="T11"/>
                <a:gd fmla="*/ 9 w 36" name="T12"/>
                <a:gd fmla="*/ 23 h 30" name="T13"/>
                <a:gd fmla="*/ 11 w 36" name="T14"/>
                <a:gd fmla="*/ 21 h 30" name="T15"/>
                <a:gd fmla="*/ 21 w 36" name="T16"/>
                <a:gd fmla="*/ 26 h 30" name="T17"/>
                <a:gd fmla="*/ 29 w 36" name="T18"/>
                <a:gd fmla="*/ 18 h 30" name="T19"/>
                <a:gd fmla="*/ 36 w 36" name="T20"/>
                <a:gd fmla="*/ 16 h 30" name="T21"/>
                <a:gd fmla="*/ 33 w 36" name="T22"/>
                <a:gd fmla="*/ 13 h 30" name="T23"/>
                <a:gd fmla="*/ 35 w 36" name="T24"/>
                <a:gd fmla="*/ 10 h 30" name="T25"/>
                <a:gd fmla="*/ 30 w 36" name="T26"/>
                <a:gd fmla="*/ 11 h 30" name="T27"/>
                <a:gd fmla="*/ 12 w 36" name="T28"/>
                <a:gd fmla="*/ 0 h 30" name="T29"/>
                <a:gd fmla="*/ 11 w 36" name="T30"/>
                <a:gd fmla="*/ 2 h 30" name="T31"/>
                <a:gd fmla="*/ 12 w 36" name="T32"/>
                <a:gd fmla="*/ 5 h 30" name="T33"/>
                <a:gd fmla="*/ 6 w 36" name="T34"/>
                <a:gd fmla="*/ 17 h 30" name="T35"/>
                <a:gd fmla="*/ 5 w 36" name="T36"/>
                <a:gd fmla="*/ 17 h 30" name="T37"/>
                <a:gd fmla="*/ 5 w 36" name="T38"/>
                <a:gd fmla="*/ 16 h 30" name="T39"/>
                <a:gd fmla="*/ 5 w 36" name="T40"/>
                <a:gd fmla="*/ 17 h 30" name="T41"/>
                <a:gd fmla="*/ 4 w 36" name="T42"/>
                <a:gd fmla="*/ 17 h 30" name="T43"/>
                <a:gd fmla="*/ 5 w 36" name="T44"/>
                <a:gd fmla="*/ 17 h 30" name="T45"/>
                <a:gd fmla="*/ 5 w 36" name="T46"/>
                <a:gd fmla="*/ 18 h 30" name="T47"/>
                <a:gd fmla="*/ 0 w 36" name="T48"/>
                <a:gd fmla="*/ 23 h 3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0" w="36">
                  <a:moveTo>
                    <a:pt x="0" y="23"/>
                  </a:moveTo>
                  <a:cubicBezTo>
                    <a:pt x="0" y="24"/>
                    <a:pt x="1" y="25"/>
                    <a:pt x="1" y="26"/>
                  </a:cubicBezTo>
                  <a:cubicBezTo>
                    <a:pt x="1" y="26"/>
                    <a:pt x="1" y="30"/>
                    <a:pt x="1" y="30"/>
                  </a:cubicBezTo>
                  <a:cubicBezTo>
                    <a:pt x="1" y="30"/>
                    <a:pt x="1" y="30"/>
                    <a:pt x="1" y="30"/>
                  </a:cubicBezTo>
                  <a:cubicBezTo>
                    <a:pt x="3" y="30"/>
                    <a:pt x="5" y="29"/>
                    <a:pt x="7" y="27"/>
                  </a:cubicBezTo>
                  <a:cubicBezTo>
                    <a:pt x="6" y="26"/>
                    <a:pt x="3" y="26"/>
                    <a:pt x="3" y="24"/>
                  </a:cubicBezTo>
                  <a:cubicBezTo>
                    <a:pt x="3" y="20"/>
                    <a:pt x="6" y="23"/>
                    <a:pt x="9" y="23"/>
                  </a:cubicBezTo>
                  <a:cubicBezTo>
                    <a:pt x="9" y="22"/>
                    <a:pt x="10" y="21"/>
                    <a:pt x="11" y="21"/>
                  </a:cubicBezTo>
                  <a:cubicBezTo>
                    <a:pt x="15" y="23"/>
                    <a:pt x="17" y="24"/>
                    <a:pt x="21" y="26"/>
                  </a:cubicBezTo>
                  <a:cubicBezTo>
                    <a:pt x="23" y="23"/>
                    <a:pt x="24" y="18"/>
                    <a:pt x="29" y="18"/>
                  </a:cubicBezTo>
                  <a:cubicBezTo>
                    <a:pt x="32" y="18"/>
                    <a:pt x="34" y="17"/>
                    <a:pt x="36" y="16"/>
                  </a:cubicBezTo>
                  <a:cubicBezTo>
                    <a:pt x="35" y="16"/>
                    <a:pt x="33" y="14"/>
                    <a:pt x="33" y="13"/>
                  </a:cubicBezTo>
                  <a:cubicBezTo>
                    <a:pt x="33" y="12"/>
                    <a:pt x="34" y="12"/>
                    <a:pt x="35" y="10"/>
                  </a:cubicBezTo>
                  <a:cubicBezTo>
                    <a:pt x="33" y="9"/>
                    <a:pt x="32" y="11"/>
                    <a:pt x="30" y="11"/>
                  </a:cubicBezTo>
                  <a:cubicBezTo>
                    <a:pt x="21" y="11"/>
                    <a:pt x="18" y="4"/>
                    <a:pt x="12" y="0"/>
                  </a:cubicBezTo>
                  <a:cubicBezTo>
                    <a:pt x="12" y="0"/>
                    <a:pt x="11" y="1"/>
                    <a:pt x="11" y="2"/>
                  </a:cubicBezTo>
                  <a:cubicBezTo>
                    <a:pt x="11" y="3"/>
                    <a:pt x="12" y="4"/>
                    <a:pt x="12" y="5"/>
                  </a:cubicBezTo>
                  <a:cubicBezTo>
                    <a:pt x="12" y="8"/>
                    <a:pt x="10" y="17"/>
                    <a:pt x="6" y="17"/>
                  </a:cubicBezTo>
                  <a:cubicBezTo>
                    <a:pt x="6" y="17"/>
                    <a:pt x="6" y="17"/>
                    <a:pt x="5" y="17"/>
                  </a:cubicBezTo>
                  <a:cubicBezTo>
                    <a:pt x="5" y="16"/>
                    <a:pt x="5" y="16"/>
                    <a:pt x="5" y="16"/>
                  </a:cubicBezTo>
                  <a:cubicBezTo>
                    <a:pt x="5" y="17"/>
                    <a:pt x="5" y="17"/>
                    <a:pt x="5" y="17"/>
                  </a:cubicBezTo>
                  <a:cubicBezTo>
                    <a:pt x="5" y="17"/>
                    <a:pt x="4" y="17"/>
                    <a:pt x="4" y="17"/>
                  </a:cubicBezTo>
                  <a:cubicBezTo>
                    <a:pt x="5" y="17"/>
                    <a:pt x="5" y="17"/>
                    <a:pt x="5" y="17"/>
                  </a:cubicBezTo>
                  <a:cubicBezTo>
                    <a:pt x="5" y="18"/>
                    <a:pt x="5" y="18"/>
                    <a:pt x="5" y="18"/>
                  </a:cubicBezTo>
                  <a:cubicBezTo>
                    <a:pt x="1" y="19"/>
                    <a:pt x="0" y="21"/>
                    <a:pt x="0" y="23"/>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81" name="Freeform 58"/>
            <p:cNvSpPr/>
            <p:nvPr/>
          </p:nvSpPr>
          <p:spPr bwMode="auto">
            <a:xfrm>
              <a:off x="7452251" y="3231852"/>
              <a:ext cx="19477" cy="16695"/>
            </a:xfrm>
            <a:custGeom>
              <a:gdLst>
                <a:gd fmla="*/ 1 w 6" name="T0"/>
                <a:gd fmla="*/ 3 h 5" name="T1"/>
                <a:gd fmla="*/ 1 w 6" name="T2"/>
                <a:gd fmla="*/ 5 h 5" name="T3"/>
                <a:gd fmla="*/ 6 w 6" name="T4"/>
                <a:gd fmla="*/ 0 h 5" name="T5"/>
                <a:gd fmla="*/ 6 w 6" name="T6"/>
                <a:gd fmla="*/ 0 h 5" name="T7"/>
                <a:gd fmla="*/ 1 w 6" name="T8"/>
                <a:gd fmla="*/ 3 h 5" name="T9"/>
              </a:gdLst>
              <a:cxnLst>
                <a:cxn ang="0">
                  <a:pos x="T0" y="T1"/>
                </a:cxn>
                <a:cxn ang="0">
                  <a:pos x="T2" y="T3"/>
                </a:cxn>
                <a:cxn ang="0">
                  <a:pos x="T4" y="T5"/>
                </a:cxn>
                <a:cxn ang="0">
                  <a:pos x="T6" y="T7"/>
                </a:cxn>
                <a:cxn ang="0">
                  <a:pos x="T8" y="T9"/>
                </a:cxn>
              </a:cxnLst>
              <a:rect b="b" l="0" r="r" t="0"/>
              <a:pathLst>
                <a:path h="5" w="6">
                  <a:moveTo>
                    <a:pt x="1" y="3"/>
                  </a:moveTo>
                  <a:cubicBezTo>
                    <a:pt x="0" y="4"/>
                    <a:pt x="0" y="5"/>
                    <a:pt x="1" y="5"/>
                  </a:cubicBezTo>
                  <a:cubicBezTo>
                    <a:pt x="3" y="5"/>
                    <a:pt x="5" y="1"/>
                    <a:pt x="6" y="0"/>
                  </a:cubicBezTo>
                  <a:cubicBezTo>
                    <a:pt x="6" y="0"/>
                    <a:pt x="6" y="0"/>
                    <a:pt x="6" y="0"/>
                  </a:cubicBezTo>
                  <a:cubicBezTo>
                    <a:pt x="4" y="0"/>
                    <a:pt x="2" y="2"/>
                    <a:pt x="1" y="3"/>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82" name="Freeform 59"/>
            <p:cNvSpPr/>
            <p:nvPr/>
          </p:nvSpPr>
          <p:spPr bwMode="auto">
            <a:xfrm>
              <a:off x="7468945" y="3229069"/>
              <a:ext cx="2782" cy="2782"/>
            </a:xfrm>
            <a:custGeom>
              <a:gdLst>
                <a:gd fmla="*/ 0 w 1" name="T0"/>
                <a:gd fmla="*/ 0 h 1" name="T1"/>
                <a:gd fmla="*/ 1 w 1" name="T2"/>
                <a:gd fmla="*/ 1 h 1" name="T3"/>
                <a:gd fmla="*/ 1 w 1" name="T4"/>
                <a:gd fmla="*/ 0 h 1" name="T5"/>
                <a:gd fmla="*/ 0 w 1" name="T6"/>
                <a:gd fmla="*/ 0 h 1" name="T7"/>
              </a:gdLst>
              <a:cxnLst>
                <a:cxn ang="0">
                  <a:pos x="T0" y="T1"/>
                </a:cxn>
                <a:cxn ang="0">
                  <a:pos x="T2" y="T3"/>
                </a:cxn>
                <a:cxn ang="0">
                  <a:pos x="T4" y="T5"/>
                </a:cxn>
                <a:cxn ang="0">
                  <a:pos x="T6" y="T7"/>
                </a:cxn>
              </a:cxnLst>
              <a:rect b="b" l="0" r="r" t="0"/>
              <a:pathLst>
                <a:path h="1" w="1">
                  <a:moveTo>
                    <a:pt x="0" y="0"/>
                  </a:moveTo>
                  <a:cubicBezTo>
                    <a:pt x="1" y="1"/>
                    <a:pt x="1" y="1"/>
                    <a:pt x="1" y="1"/>
                  </a:cubicBezTo>
                  <a:cubicBezTo>
                    <a:pt x="1" y="0"/>
                    <a:pt x="1" y="0"/>
                    <a:pt x="1" y="0"/>
                  </a:cubicBezTo>
                  <a:lnTo>
                    <a:pt x="0" y="0"/>
                  </a:ln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83" name="Freeform 60"/>
            <p:cNvSpPr/>
            <p:nvPr/>
          </p:nvSpPr>
          <p:spPr bwMode="auto">
            <a:xfrm>
              <a:off x="7498161" y="3202636"/>
              <a:ext cx="26433" cy="19477"/>
            </a:xfrm>
            <a:custGeom>
              <a:gdLst>
                <a:gd fmla="*/ 5 w 8" name="T0"/>
                <a:gd fmla="*/ 0 h 6" name="T1"/>
                <a:gd fmla="*/ 0 w 8" name="T2"/>
                <a:gd fmla="*/ 5 h 6" name="T3"/>
                <a:gd fmla="*/ 0 w 8" name="T4"/>
                <a:gd fmla="*/ 6 h 6" name="T5"/>
                <a:gd fmla="*/ 8 w 8" name="T6"/>
                <a:gd fmla="*/ 2 h 6" name="T7"/>
                <a:gd fmla="*/ 8 w 8" name="T8"/>
                <a:gd fmla="*/ 0 h 6" name="T9"/>
                <a:gd fmla="*/ 5 w 8" name="T10"/>
                <a:gd fmla="*/ 0 h 6" name="T11"/>
              </a:gdLst>
              <a:cxnLst>
                <a:cxn ang="0">
                  <a:pos x="T0" y="T1"/>
                </a:cxn>
                <a:cxn ang="0">
                  <a:pos x="T2" y="T3"/>
                </a:cxn>
                <a:cxn ang="0">
                  <a:pos x="T4" y="T5"/>
                </a:cxn>
                <a:cxn ang="0">
                  <a:pos x="T6" y="T7"/>
                </a:cxn>
                <a:cxn ang="0">
                  <a:pos x="T8" y="T9"/>
                </a:cxn>
                <a:cxn ang="0">
                  <a:pos x="T10" y="T11"/>
                </a:cxn>
              </a:cxnLst>
              <a:rect b="b" l="0" r="r" t="0"/>
              <a:pathLst>
                <a:path h="6" w="8">
                  <a:moveTo>
                    <a:pt x="5" y="0"/>
                  </a:moveTo>
                  <a:cubicBezTo>
                    <a:pt x="2" y="0"/>
                    <a:pt x="0" y="5"/>
                    <a:pt x="0" y="5"/>
                  </a:cubicBezTo>
                  <a:cubicBezTo>
                    <a:pt x="0" y="5"/>
                    <a:pt x="0" y="6"/>
                    <a:pt x="0" y="6"/>
                  </a:cubicBezTo>
                  <a:cubicBezTo>
                    <a:pt x="4" y="6"/>
                    <a:pt x="4" y="2"/>
                    <a:pt x="8" y="2"/>
                  </a:cubicBezTo>
                  <a:cubicBezTo>
                    <a:pt x="8" y="0"/>
                    <a:pt x="8" y="0"/>
                    <a:pt x="8" y="0"/>
                  </a:cubicBezTo>
                  <a:cubicBezTo>
                    <a:pt x="8" y="0"/>
                    <a:pt x="6" y="0"/>
                    <a:pt x="5"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84" name="Freeform 61"/>
            <p:cNvSpPr/>
            <p:nvPr/>
          </p:nvSpPr>
          <p:spPr bwMode="auto">
            <a:xfrm>
              <a:off x="7544071" y="3178984"/>
              <a:ext cx="12521" cy="16695"/>
            </a:xfrm>
            <a:custGeom>
              <a:gdLst>
                <a:gd fmla="*/ 1 w 4" name="T0"/>
                <a:gd fmla="*/ 5 h 5" name="T1"/>
                <a:gd fmla="*/ 4 w 4" name="T2"/>
                <a:gd fmla="*/ 0 h 5" name="T3"/>
                <a:gd fmla="*/ 1 w 4" name="T4"/>
                <a:gd fmla="*/ 2 h 5" name="T5"/>
                <a:gd fmla="*/ 1 w 4" name="T6"/>
                <a:gd fmla="*/ 4 h 5" name="T7"/>
                <a:gd fmla="*/ 1 w 4" name="T8"/>
                <a:gd fmla="*/ 5 h 5" name="T9"/>
              </a:gdLst>
              <a:cxnLst>
                <a:cxn ang="0">
                  <a:pos x="T0" y="T1"/>
                </a:cxn>
                <a:cxn ang="0">
                  <a:pos x="T2" y="T3"/>
                </a:cxn>
                <a:cxn ang="0">
                  <a:pos x="T4" y="T5"/>
                </a:cxn>
                <a:cxn ang="0">
                  <a:pos x="T6" y="T7"/>
                </a:cxn>
                <a:cxn ang="0">
                  <a:pos x="T8" y="T9"/>
                </a:cxn>
              </a:cxnLst>
              <a:rect b="b" l="0" r="r" t="0"/>
              <a:pathLst>
                <a:path h="5" w="4">
                  <a:moveTo>
                    <a:pt x="1" y="5"/>
                  </a:moveTo>
                  <a:cubicBezTo>
                    <a:pt x="2" y="5"/>
                    <a:pt x="4" y="2"/>
                    <a:pt x="4" y="0"/>
                  </a:cubicBezTo>
                  <a:cubicBezTo>
                    <a:pt x="4" y="0"/>
                    <a:pt x="1" y="0"/>
                    <a:pt x="1" y="2"/>
                  </a:cubicBezTo>
                  <a:cubicBezTo>
                    <a:pt x="1" y="3"/>
                    <a:pt x="1" y="4"/>
                    <a:pt x="1" y="4"/>
                  </a:cubicBezTo>
                  <a:cubicBezTo>
                    <a:pt x="0" y="4"/>
                    <a:pt x="0" y="5"/>
                    <a:pt x="1" y="5"/>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85" name="Freeform 62"/>
            <p:cNvSpPr/>
            <p:nvPr/>
          </p:nvSpPr>
          <p:spPr bwMode="auto">
            <a:xfrm>
              <a:off x="7370169" y="2949428"/>
              <a:ext cx="62605" cy="236512"/>
            </a:xfrm>
            <a:custGeom>
              <a:gdLst>
                <a:gd fmla="*/ 10 w 19" name="T0"/>
                <a:gd fmla="*/ 11 h 72" name="T1"/>
                <a:gd fmla="*/ 8 w 19" name="T2"/>
                <a:gd fmla="*/ 0 h 72" name="T3"/>
                <a:gd fmla="*/ 7 w 19" name="T4"/>
                <a:gd fmla="*/ 0 h 72" name="T5"/>
                <a:gd fmla="*/ 7 w 19" name="T6"/>
                <a:gd fmla="*/ 6 h 72" name="T7"/>
                <a:gd fmla="*/ 6 w 19" name="T8"/>
                <a:gd fmla="*/ 9 h 72" name="T9"/>
                <a:gd fmla="*/ 0 w 19" name="T10"/>
                <a:gd fmla="*/ 21 h 72" name="T11"/>
                <a:gd fmla="*/ 3 w 19" name="T12"/>
                <a:gd fmla="*/ 29 h 72" name="T13"/>
                <a:gd fmla="*/ 3 w 19" name="T14"/>
                <a:gd fmla="*/ 42 h 72" name="T15"/>
                <a:gd fmla="*/ 2 w 19" name="T16"/>
                <a:gd fmla="*/ 49 h 72" name="T17"/>
                <a:gd fmla="*/ 4 w 19" name="T18"/>
                <a:gd fmla="*/ 56 h 72" name="T19"/>
                <a:gd fmla="*/ 3 w 19" name="T20"/>
                <a:gd fmla="*/ 66 h 72" name="T21"/>
                <a:gd fmla="*/ 3 w 19" name="T22"/>
                <a:gd fmla="*/ 72 h 72" name="T23"/>
                <a:gd fmla="*/ 9 w 19" name="T24"/>
                <a:gd fmla="*/ 68 h 72" name="T25"/>
                <a:gd fmla="*/ 11 w 19" name="T26"/>
                <a:gd fmla="*/ 68 h 72" name="T27"/>
                <a:gd fmla="*/ 13 w 19" name="T28"/>
                <a:gd fmla="*/ 70 h 72" name="T29"/>
                <a:gd fmla="*/ 14 w 19" name="T30"/>
                <a:gd fmla="*/ 70 h 72" name="T31"/>
                <a:gd fmla="*/ 7 w 19" name="T32"/>
                <a:gd fmla="*/ 58 h 72" name="T33"/>
                <a:gd fmla="*/ 14 w 19" name="T34"/>
                <a:gd fmla="*/ 45 h 72" name="T35"/>
                <a:gd fmla="*/ 19 w 19" name="T36"/>
                <a:gd fmla="*/ 48 h 72" name="T37"/>
                <a:gd fmla="*/ 13 w 19" name="T38"/>
                <a:gd fmla="*/ 32 h 72" name="T39"/>
                <a:gd fmla="*/ 11 w 19" name="T40"/>
                <a:gd fmla="*/ 26 h 72" name="T41"/>
                <a:gd fmla="*/ 11 w 19" name="T42"/>
                <a:gd fmla="*/ 20 h 72" name="T43"/>
                <a:gd fmla="*/ 10 w 19" name="T44"/>
                <a:gd fmla="*/ 11 h 72"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72" w="19">
                  <a:moveTo>
                    <a:pt x="10" y="11"/>
                  </a:moveTo>
                  <a:cubicBezTo>
                    <a:pt x="9" y="8"/>
                    <a:pt x="8" y="4"/>
                    <a:pt x="8" y="0"/>
                  </a:cubicBezTo>
                  <a:cubicBezTo>
                    <a:pt x="7" y="0"/>
                    <a:pt x="7" y="0"/>
                    <a:pt x="7" y="0"/>
                  </a:cubicBezTo>
                  <a:cubicBezTo>
                    <a:pt x="7" y="4"/>
                    <a:pt x="7" y="4"/>
                    <a:pt x="7" y="6"/>
                  </a:cubicBezTo>
                  <a:cubicBezTo>
                    <a:pt x="7" y="7"/>
                    <a:pt x="6" y="8"/>
                    <a:pt x="6" y="9"/>
                  </a:cubicBezTo>
                  <a:cubicBezTo>
                    <a:pt x="2" y="10"/>
                    <a:pt x="0" y="16"/>
                    <a:pt x="0" y="21"/>
                  </a:cubicBezTo>
                  <a:cubicBezTo>
                    <a:pt x="0" y="24"/>
                    <a:pt x="3" y="25"/>
                    <a:pt x="3" y="29"/>
                  </a:cubicBezTo>
                  <a:cubicBezTo>
                    <a:pt x="3" y="34"/>
                    <a:pt x="3" y="36"/>
                    <a:pt x="3" y="42"/>
                  </a:cubicBezTo>
                  <a:cubicBezTo>
                    <a:pt x="3" y="45"/>
                    <a:pt x="2" y="46"/>
                    <a:pt x="2" y="49"/>
                  </a:cubicBezTo>
                  <a:cubicBezTo>
                    <a:pt x="2" y="52"/>
                    <a:pt x="4" y="52"/>
                    <a:pt x="4" y="56"/>
                  </a:cubicBezTo>
                  <a:cubicBezTo>
                    <a:pt x="4" y="59"/>
                    <a:pt x="3" y="62"/>
                    <a:pt x="3" y="66"/>
                  </a:cubicBezTo>
                  <a:cubicBezTo>
                    <a:pt x="3" y="67"/>
                    <a:pt x="3" y="72"/>
                    <a:pt x="3" y="72"/>
                  </a:cubicBezTo>
                  <a:cubicBezTo>
                    <a:pt x="7" y="72"/>
                    <a:pt x="6" y="68"/>
                    <a:pt x="9" y="68"/>
                  </a:cubicBezTo>
                  <a:cubicBezTo>
                    <a:pt x="9" y="68"/>
                    <a:pt x="10" y="68"/>
                    <a:pt x="11" y="68"/>
                  </a:cubicBezTo>
                  <a:cubicBezTo>
                    <a:pt x="11" y="68"/>
                    <a:pt x="12" y="70"/>
                    <a:pt x="13" y="70"/>
                  </a:cubicBezTo>
                  <a:cubicBezTo>
                    <a:pt x="13" y="70"/>
                    <a:pt x="14" y="70"/>
                    <a:pt x="14" y="70"/>
                  </a:cubicBezTo>
                  <a:cubicBezTo>
                    <a:pt x="12" y="66"/>
                    <a:pt x="7" y="63"/>
                    <a:pt x="7" y="58"/>
                  </a:cubicBezTo>
                  <a:cubicBezTo>
                    <a:pt x="7" y="52"/>
                    <a:pt x="8" y="45"/>
                    <a:pt x="14" y="45"/>
                  </a:cubicBezTo>
                  <a:cubicBezTo>
                    <a:pt x="16" y="45"/>
                    <a:pt x="18" y="46"/>
                    <a:pt x="19" y="48"/>
                  </a:cubicBezTo>
                  <a:cubicBezTo>
                    <a:pt x="18" y="42"/>
                    <a:pt x="14" y="38"/>
                    <a:pt x="13" y="32"/>
                  </a:cubicBezTo>
                  <a:cubicBezTo>
                    <a:pt x="12" y="31"/>
                    <a:pt x="11" y="28"/>
                    <a:pt x="11" y="26"/>
                  </a:cubicBezTo>
                  <a:cubicBezTo>
                    <a:pt x="11" y="20"/>
                    <a:pt x="11" y="20"/>
                    <a:pt x="11" y="20"/>
                  </a:cubicBezTo>
                  <a:cubicBezTo>
                    <a:pt x="11" y="17"/>
                    <a:pt x="11" y="14"/>
                    <a:pt x="10" y="11"/>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86" name="Freeform 63"/>
            <p:cNvSpPr/>
            <p:nvPr/>
          </p:nvSpPr>
          <p:spPr bwMode="auto">
            <a:xfrm>
              <a:off x="5572716" y="2408232"/>
              <a:ext cx="2782" cy="4174"/>
            </a:xfrm>
            <a:custGeom>
              <a:gdLst>
                <a:gd fmla="*/ 0 w 1" name="T0"/>
                <a:gd fmla="*/ 0 h 1" name="T1"/>
                <a:gd fmla="*/ 1 w 1" name="T2"/>
                <a:gd fmla="*/ 1 h 1" name="T3"/>
                <a:gd fmla="*/ 0 w 1" name="T4"/>
                <a:gd fmla="*/ 0 h 1" name="T5"/>
              </a:gdLst>
              <a:cxnLst>
                <a:cxn ang="0">
                  <a:pos x="T0" y="T1"/>
                </a:cxn>
                <a:cxn ang="0">
                  <a:pos x="T2" y="T3"/>
                </a:cxn>
                <a:cxn ang="0">
                  <a:pos x="T4" y="T5"/>
                </a:cxn>
              </a:cxnLst>
              <a:rect b="b" l="0" r="r" t="0"/>
              <a:pathLst>
                <a:path h="1" w="1">
                  <a:moveTo>
                    <a:pt x="0" y="0"/>
                  </a:moveTo>
                  <a:cubicBezTo>
                    <a:pt x="1" y="1"/>
                    <a:pt x="1" y="1"/>
                    <a:pt x="1" y="1"/>
                  </a:cubicBezTo>
                  <a:cubicBezTo>
                    <a:pt x="1" y="0"/>
                    <a:pt x="0" y="0"/>
                    <a:pt x="0"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87" name="Freeform 64"/>
            <p:cNvSpPr/>
            <p:nvPr/>
          </p:nvSpPr>
          <p:spPr bwMode="auto">
            <a:xfrm>
              <a:off x="5575499" y="2412406"/>
              <a:ext cx="4174" cy="2782"/>
            </a:xfrm>
            <a:custGeom>
              <a:gdLst>
                <a:gd fmla="*/ 1 w 1" name="T0"/>
                <a:gd fmla="*/ 1 h 1" name="T1"/>
                <a:gd fmla="*/ 0 w 1" name="T2"/>
                <a:gd fmla="*/ 0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0" y="0"/>
                    <a:pt x="0" y="0"/>
                    <a:pt x="0" y="0"/>
                  </a:cubicBezTo>
                  <a:cubicBezTo>
                    <a:pt x="0" y="0"/>
                    <a:pt x="0" y="0"/>
                    <a:pt x="0" y="0"/>
                  </a:cubicBezTo>
                  <a:cubicBezTo>
                    <a:pt x="1" y="0"/>
                    <a:pt x="1" y="1"/>
                    <a:pt x="1" y="1"/>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88" name="Freeform 65"/>
            <p:cNvSpPr/>
            <p:nvPr/>
          </p:nvSpPr>
          <p:spPr bwMode="auto">
            <a:xfrm>
              <a:off x="5451681" y="2141112"/>
              <a:ext cx="371455" cy="281032"/>
            </a:xfrm>
            <a:custGeom>
              <a:gdLst>
                <a:gd fmla="*/ 4 w 113" name="T0"/>
                <a:gd fmla="*/ 74 h 85" name="T1"/>
                <a:gd fmla="*/ 11 w 113" name="T2"/>
                <a:gd fmla="*/ 74 h 85" name="T3"/>
                <a:gd fmla="*/ 14 w 113" name="T4"/>
                <a:gd fmla="*/ 82 h 85" name="T5"/>
                <a:gd fmla="*/ 20 w 113" name="T6"/>
                <a:gd fmla="*/ 83 h 85" name="T7"/>
                <a:gd fmla="*/ 22 w 113" name="T8"/>
                <a:gd fmla="*/ 85 h 85" name="T9"/>
                <a:gd fmla="*/ 39 w 113" name="T10"/>
                <a:gd fmla="*/ 85 h 85" name="T11"/>
                <a:gd fmla="*/ 38 w 113" name="T12"/>
                <a:gd fmla="*/ 83 h 85" name="T13"/>
                <a:gd fmla="*/ 26 w 113" name="T14"/>
                <a:gd fmla="*/ 68 h 85" name="T15"/>
                <a:gd fmla="*/ 53 w 113" name="T16"/>
                <a:gd fmla="*/ 35 h 85" name="T17"/>
                <a:gd fmla="*/ 64 w 113" name="T18"/>
                <a:gd fmla="*/ 29 h 85" name="T19"/>
                <a:gd fmla="*/ 69 w 113" name="T20"/>
                <a:gd fmla="*/ 23 h 85" name="T21"/>
                <a:gd fmla="*/ 90 w 113" name="T22"/>
                <a:gd fmla="*/ 18 h 85" name="T23"/>
                <a:gd fmla="*/ 113 w 113" name="T24"/>
                <a:gd fmla="*/ 6 h 85" name="T25"/>
                <a:gd fmla="*/ 104 w 113" name="T26"/>
                <a:gd fmla="*/ 0 h 85" name="T27"/>
                <a:gd fmla="*/ 70 w 113" name="T28"/>
                <a:gd fmla="*/ 13 h 85" name="T29"/>
                <a:gd fmla="*/ 63 w 113" name="T30"/>
                <a:gd fmla="*/ 10 h 85" name="T31"/>
                <a:gd fmla="*/ 56 w 113" name="T32"/>
                <a:gd fmla="*/ 13 h 85" name="T33"/>
                <a:gd fmla="*/ 36 w 113" name="T34"/>
                <a:gd fmla="*/ 24 h 85" name="T35"/>
                <a:gd fmla="*/ 27 w 113" name="T36"/>
                <a:gd fmla="*/ 26 h 85" name="T37"/>
                <a:gd fmla="*/ 24 w 113" name="T38"/>
                <a:gd fmla="*/ 28 h 85" name="T39"/>
                <a:gd fmla="*/ 26 w 113" name="T40"/>
                <a:gd fmla="*/ 32 h 85" name="T41"/>
                <a:gd fmla="*/ 14 w 113" name="T42"/>
                <a:gd fmla="*/ 46 h 85" name="T43"/>
                <a:gd fmla="*/ 17 w 113" name="T44"/>
                <a:gd fmla="*/ 50 h 85" name="T45"/>
                <a:gd fmla="*/ 6 w 113" name="T46"/>
                <a:gd fmla="*/ 57 h 85" name="T47"/>
                <a:gd fmla="*/ 6 w 113" name="T48"/>
                <a:gd fmla="*/ 60 h 85" name="T49"/>
                <a:gd fmla="*/ 0 w 113" name="T50"/>
                <a:gd fmla="*/ 69 h 85" name="T51"/>
                <a:gd fmla="*/ 4 w 113" name="T52"/>
                <a:gd fmla="*/ 74 h 85"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85" w="113">
                  <a:moveTo>
                    <a:pt x="4" y="74"/>
                  </a:moveTo>
                  <a:cubicBezTo>
                    <a:pt x="4" y="74"/>
                    <a:pt x="10" y="74"/>
                    <a:pt x="11" y="74"/>
                  </a:cubicBezTo>
                  <a:cubicBezTo>
                    <a:pt x="15" y="75"/>
                    <a:pt x="13" y="79"/>
                    <a:pt x="14" y="82"/>
                  </a:cubicBezTo>
                  <a:cubicBezTo>
                    <a:pt x="15" y="83"/>
                    <a:pt x="18" y="83"/>
                    <a:pt x="20" y="83"/>
                  </a:cubicBezTo>
                  <a:cubicBezTo>
                    <a:pt x="21" y="83"/>
                    <a:pt x="21" y="85"/>
                    <a:pt x="22" y="85"/>
                  </a:cubicBezTo>
                  <a:cubicBezTo>
                    <a:pt x="39" y="85"/>
                    <a:pt x="39" y="85"/>
                    <a:pt x="39" y="85"/>
                  </a:cubicBezTo>
                  <a:cubicBezTo>
                    <a:pt x="39" y="81"/>
                    <a:pt x="39" y="83"/>
                    <a:pt x="38" y="83"/>
                  </a:cubicBezTo>
                  <a:cubicBezTo>
                    <a:pt x="33" y="79"/>
                    <a:pt x="26" y="76"/>
                    <a:pt x="26" y="68"/>
                  </a:cubicBezTo>
                  <a:cubicBezTo>
                    <a:pt x="26" y="53"/>
                    <a:pt x="42" y="38"/>
                    <a:pt x="53" y="35"/>
                  </a:cubicBezTo>
                  <a:cubicBezTo>
                    <a:pt x="57" y="34"/>
                    <a:pt x="58" y="29"/>
                    <a:pt x="64" y="29"/>
                  </a:cubicBezTo>
                  <a:cubicBezTo>
                    <a:pt x="67" y="29"/>
                    <a:pt x="68" y="24"/>
                    <a:pt x="69" y="23"/>
                  </a:cubicBezTo>
                  <a:cubicBezTo>
                    <a:pt x="77" y="20"/>
                    <a:pt x="82" y="21"/>
                    <a:pt x="90" y="18"/>
                  </a:cubicBezTo>
                  <a:cubicBezTo>
                    <a:pt x="96" y="15"/>
                    <a:pt x="113" y="14"/>
                    <a:pt x="113" y="6"/>
                  </a:cubicBezTo>
                  <a:cubicBezTo>
                    <a:pt x="113" y="3"/>
                    <a:pt x="107" y="0"/>
                    <a:pt x="104" y="0"/>
                  </a:cubicBezTo>
                  <a:cubicBezTo>
                    <a:pt x="93" y="0"/>
                    <a:pt x="82" y="13"/>
                    <a:pt x="70" y="13"/>
                  </a:cubicBezTo>
                  <a:cubicBezTo>
                    <a:pt x="68" y="13"/>
                    <a:pt x="66" y="10"/>
                    <a:pt x="63" y="10"/>
                  </a:cubicBezTo>
                  <a:cubicBezTo>
                    <a:pt x="59" y="10"/>
                    <a:pt x="59" y="13"/>
                    <a:pt x="56" y="13"/>
                  </a:cubicBezTo>
                  <a:cubicBezTo>
                    <a:pt x="48" y="13"/>
                    <a:pt x="41" y="24"/>
                    <a:pt x="36" y="24"/>
                  </a:cubicBezTo>
                  <a:cubicBezTo>
                    <a:pt x="32" y="24"/>
                    <a:pt x="30" y="26"/>
                    <a:pt x="27" y="26"/>
                  </a:cubicBezTo>
                  <a:cubicBezTo>
                    <a:pt x="25" y="26"/>
                    <a:pt x="24" y="27"/>
                    <a:pt x="24" y="28"/>
                  </a:cubicBezTo>
                  <a:cubicBezTo>
                    <a:pt x="24" y="29"/>
                    <a:pt x="26" y="30"/>
                    <a:pt x="26" y="32"/>
                  </a:cubicBezTo>
                  <a:cubicBezTo>
                    <a:pt x="26" y="38"/>
                    <a:pt x="14" y="42"/>
                    <a:pt x="14" y="46"/>
                  </a:cubicBezTo>
                  <a:cubicBezTo>
                    <a:pt x="14" y="47"/>
                    <a:pt x="17" y="48"/>
                    <a:pt x="17" y="50"/>
                  </a:cubicBezTo>
                  <a:cubicBezTo>
                    <a:pt x="14" y="51"/>
                    <a:pt x="6" y="53"/>
                    <a:pt x="6" y="57"/>
                  </a:cubicBezTo>
                  <a:cubicBezTo>
                    <a:pt x="6" y="59"/>
                    <a:pt x="6" y="60"/>
                    <a:pt x="6" y="60"/>
                  </a:cubicBezTo>
                  <a:cubicBezTo>
                    <a:pt x="6" y="64"/>
                    <a:pt x="0" y="64"/>
                    <a:pt x="0" y="69"/>
                  </a:cubicBezTo>
                  <a:cubicBezTo>
                    <a:pt x="0" y="72"/>
                    <a:pt x="4" y="74"/>
                    <a:pt x="4" y="74"/>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89" name="Freeform 66"/>
            <p:cNvSpPr>
              <a:spLocks noEditPoints="1"/>
            </p:cNvSpPr>
            <p:nvPr/>
          </p:nvSpPr>
          <p:spPr bwMode="auto">
            <a:xfrm>
              <a:off x="3999250" y="2116069"/>
              <a:ext cx="4397637" cy="2918841"/>
            </a:xfrm>
            <a:custGeom>
              <a:gdLst>
                <a:gd fmla="*/ 975 w 1336" name="T0"/>
                <a:gd fmla="*/ 81 h 886" name="T1"/>
                <a:gd fmla="*/ 782 w 1336" name="T2"/>
                <a:gd fmla="*/ 0 h 886" name="T3"/>
                <a:gd fmla="*/ 587 w 1336" name="T4"/>
                <a:gd fmla="*/ 119 h 886" name="T5"/>
                <a:gd fmla="*/ 391 w 1336" name="T6"/>
                <a:gd fmla="*/ 128 h 886" name="T7"/>
                <a:gd fmla="*/ 294 w 1336" name="T8"/>
                <a:gd fmla="*/ 97 h 886" name="T9"/>
                <a:gd fmla="*/ 254 w 1336" name="T10"/>
                <a:gd fmla="*/ 90 h 886" name="T11"/>
                <a:gd fmla="*/ 220 w 1336" name="T12"/>
                <a:gd fmla="*/ 114 h 886" name="T13"/>
                <a:gd fmla="*/ 191 w 1336" name="T14"/>
                <a:gd fmla="*/ 142 h 886" name="T15"/>
                <a:gd fmla="*/ 146 w 1336" name="T16"/>
                <a:gd fmla="*/ 215 h 886" name="T17"/>
                <a:gd fmla="*/ 219 w 1336" name="T18"/>
                <a:gd fmla="*/ 230 h 886" name="T19"/>
                <a:gd fmla="*/ 261 w 1336" name="T20"/>
                <a:gd fmla="*/ 145 h 886" name="T21"/>
                <a:gd fmla="*/ 297 w 1336" name="T22"/>
                <a:gd fmla="*/ 203 h 886" name="T23"/>
                <a:gd fmla="*/ 214 w 1336" name="T24"/>
                <a:gd fmla="*/ 256 h 886" name="T25"/>
                <a:gd fmla="*/ 179 w 1336" name="T26"/>
                <a:gd fmla="*/ 239 h 886" name="T27"/>
                <a:gd fmla="*/ 153 w 1336" name="T28"/>
                <a:gd fmla="*/ 265 h 886" name="T29"/>
                <a:gd fmla="*/ 103 w 1336" name="T30"/>
                <a:gd fmla="*/ 304 h 886" name="T31"/>
                <a:gd fmla="*/ 105 w 1336" name="T32"/>
                <a:gd fmla="*/ 332 h 886" name="T33"/>
                <a:gd fmla="*/ 53 w 1336" name="T34"/>
                <a:gd fmla="*/ 379 h 886" name="T35"/>
                <a:gd fmla="*/ 112 w 1336" name="T36"/>
                <a:gd fmla="*/ 384 h 886" name="T37"/>
                <a:gd fmla="*/ 200 w 1336" name="T38"/>
                <a:gd fmla="*/ 367 h 886" name="T39"/>
                <a:gd fmla="*/ 219 w 1336" name="T40"/>
                <a:gd fmla="*/ 366 h 886" name="T41"/>
                <a:gd fmla="*/ 206 w 1336" name="T42"/>
                <a:gd fmla="*/ 337 h 886" name="T43"/>
                <a:gd fmla="*/ 255 w 1336" name="T44"/>
                <a:gd fmla="*/ 401 h 886" name="T45"/>
                <a:gd fmla="*/ 255 w 1336" name="T46"/>
                <a:gd fmla="*/ 374 h 886" name="T47"/>
                <a:gd fmla="*/ 295 w 1336" name="T48"/>
                <a:gd fmla="*/ 340 h 886" name="T49"/>
                <a:gd fmla="*/ 346 w 1336" name="T50"/>
                <a:gd fmla="*/ 333 h 886" name="T51"/>
                <a:gd fmla="*/ 278 w 1336" name="T52"/>
                <a:gd fmla="*/ 377 h 886" name="T53"/>
                <a:gd fmla="*/ 333 w 1336" name="T54"/>
                <a:gd fmla="*/ 399 h 886" name="T55"/>
                <a:gd fmla="*/ 324 w 1336" name="T56"/>
                <a:gd fmla="*/ 441 h 886" name="T57"/>
                <a:gd fmla="*/ 197 w 1336" name="T58"/>
                <a:gd fmla="*/ 425 h 886" name="T59"/>
                <a:gd fmla="*/ 140 w 1336" name="T60"/>
                <a:gd fmla="*/ 397 h 886" name="T61"/>
                <a:gd fmla="*/ 5 w 1336" name="T62"/>
                <a:gd fmla="*/ 507 h 886" name="T63"/>
                <a:gd fmla="*/ 84 w 1336" name="T64"/>
                <a:gd fmla="*/ 617 h 886" name="T65"/>
                <a:gd fmla="*/ 191 w 1336" name="T66"/>
                <a:gd fmla="*/ 694 h 886" name="T67"/>
                <a:gd fmla="*/ 232 w 1336" name="T68"/>
                <a:gd fmla="*/ 881 h 886" name="T69"/>
                <a:gd fmla="*/ 337 w 1336" name="T70"/>
                <a:gd fmla="*/ 812 h 886" name="T71"/>
                <a:gd fmla="*/ 369 w 1336" name="T72"/>
                <a:gd fmla="*/ 672 h 886" name="T73"/>
                <a:gd fmla="*/ 365 w 1336" name="T74"/>
                <a:gd fmla="*/ 547 h 886" name="T75"/>
                <a:gd fmla="*/ 345 w 1336" name="T76"/>
                <a:gd fmla="*/ 476 h 886" name="T77"/>
                <a:gd fmla="*/ 389 w 1336" name="T78"/>
                <a:gd fmla="*/ 564 h 886" name="T79"/>
                <a:gd fmla="*/ 482 w 1336" name="T80"/>
                <a:gd fmla="*/ 518 h 886" name="T81"/>
                <a:gd fmla="*/ 440 w 1336" name="T82"/>
                <a:gd fmla="*/ 475 h 886" name="T83"/>
                <a:gd fmla="*/ 473 w 1336" name="T84"/>
                <a:gd fmla="*/ 469 h 886" name="T85"/>
                <a:gd fmla="*/ 557 w 1336" name="T86"/>
                <a:gd fmla="*/ 497 h 886" name="T87"/>
                <a:gd fmla="*/ 577 w 1336" name="T88"/>
                <a:gd fmla="*/ 524 h 886" name="T89"/>
                <a:gd fmla="*/ 621 w 1336" name="T90"/>
                <a:gd fmla="*/ 581 h 886" name="T91"/>
                <a:gd fmla="*/ 676 w 1336" name="T92"/>
                <a:gd fmla="*/ 503 h 886" name="T93"/>
                <a:gd fmla="*/ 736 w 1336" name="T94"/>
                <a:gd fmla="*/ 539 h 886" name="T95"/>
                <a:gd fmla="*/ 758 w 1336" name="T96"/>
                <a:gd fmla="*/ 620 h 886" name="T97"/>
                <a:gd fmla="*/ 748 w 1336" name="T98"/>
                <a:gd fmla="*/ 582 h 886" name="T99"/>
                <a:gd fmla="*/ 789 w 1336" name="T100"/>
                <a:gd fmla="*/ 592 h 886" name="T101"/>
                <a:gd fmla="*/ 819 w 1336" name="T102"/>
                <a:gd fmla="*/ 513 h 886" name="T103"/>
                <a:gd fmla="*/ 889 w 1336" name="T104"/>
                <a:gd fmla="*/ 426 h 886" name="T105"/>
                <a:gd fmla="*/ 878 w 1336" name="T106"/>
                <a:gd fmla="*/ 394 h 886" name="T107"/>
                <a:gd fmla="*/ 916 w 1336" name="T108"/>
                <a:gd fmla="*/ 387 h 886" name="T109"/>
                <a:gd fmla="*/ 928 w 1336" name="T110"/>
                <a:gd fmla="*/ 417 h 886" name="T111"/>
                <a:gd fmla="*/ 1016 w 1336" name="T112"/>
                <a:gd fmla="*/ 301 h 886" name="T113"/>
                <a:gd fmla="*/ 1145 w 1336" name="T114"/>
                <a:gd fmla="*/ 186 h 886" name="T115"/>
                <a:gd fmla="*/ 1200 w 1336" name="T116"/>
                <a:gd fmla="*/ 204 h 886" name="T117"/>
                <a:gd fmla="*/ 335 w 1336" name="T118"/>
                <a:gd fmla="*/ 450 h 886" name="T119"/>
                <a:gd fmla="*/ 459 w 1336" name="T120"/>
                <a:gd fmla="*/ 398 h 886" name="T121"/>
                <a:gd fmla="*/ 417 w 1336" name="T122"/>
                <a:gd fmla="*/ 326 h 886" name="T123"/>
                <a:gd fmla="*/ 513 w 1336" name="T124"/>
                <a:gd fmla="*/ 409 h 88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885" w="1336">
                  <a:moveTo>
                    <a:pt x="1289" y="117"/>
                  </a:moveTo>
                  <a:cubicBezTo>
                    <a:pt x="1271" y="107"/>
                    <a:pt x="1247" y="95"/>
                    <a:pt x="1221" y="95"/>
                  </a:cubicBezTo>
                  <a:cubicBezTo>
                    <a:pt x="1214" y="95"/>
                    <a:pt x="1209" y="97"/>
                    <a:pt x="1209" y="100"/>
                  </a:cubicBezTo>
                  <a:cubicBezTo>
                    <a:pt x="1216" y="122"/>
                    <a:pt x="1199" y="100"/>
                    <a:pt x="1195" y="100"/>
                  </a:cubicBezTo>
                  <a:cubicBezTo>
                    <a:pt x="1143" y="99"/>
                    <a:pt x="1143" y="99"/>
                    <a:pt x="1143" y="99"/>
                  </a:cubicBezTo>
                  <a:cubicBezTo>
                    <a:pt x="1140" y="87"/>
                    <a:pt x="1132" y="83"/>
                    <a:pt x="1117" y="83"/>
                  </a:cubicBezTo>
                  <a:cubicBezTo>
                    <a:pt x="1108" y="83"/>
                    <a:pt x="1095" y="86"/>
                    <a:pt x="1090" y="82"/>
                  </a:cubicBezTo>
                  <a:cubicBezTo>
                    <a:pt x="1086" y="78"/>
                    <a:pt x="1086" y="73"/>
                    <a:pt x="1079" y="70"/>
                  </a:cubicBezTo>
                  <a:cubicBezTo>
                    <a:pt x="1065" y="66"/>
                    <a:pt x="1050" y="63"/>
                    <a:pt x="1033" y="63"/>
                  </a:cubicBezTo>
                  <a:cubicBezTo>
                    <a:pt x="1015" y="63"/>
                    <a:pt x="1012" y="73"/>
                    <a:pt x="1011" y="81"/>
                  </a:cubicBezTo>
                  <a:cubicBezTo>
                    <a:pt x="994" y="81"/>
                    <a:pt x="986" y="81"/>
                    <a:pt x="975" y="81"/>
                  </a:cubicBezTo>
                  <a:cubicBezTo>
                    <a:pt x="969" y="81"/>
                    <a:pt x="968" y="76"/>
                    <a:pt x="960" y="75"/>
                  </a:cubicBezTo>
                  <a:cubicBezTo>
                    <a:pt x="959" y="78"/>
                    <a:pt x="958" y="85"/>
                    <a:pt x="954" y="85"/>
                  </a:cubicBezTo>
                  <a:cubicBezTo>
                    <a:pt x="945" y="85"/>
                    <a:pt x="941" y="73"/>
                    <a:pt x="941" y="67"/>
                  </a:cubicBezTo>
                  <a:cubicBezTo>
                    <a:pt x="941" y="66"/>
                    <a:pt x="959" y="55"/>
                    <a:pt x="913" y="51"/>
                  </a:cubicBezTo>
                  <a:cubicBezTo>
                    <a:pt x="907" y="51"/>
                    <a:pt x="903" y="53"/>
                    <a:pt x="903" y="61"/>
                  </a:cubicBezTo>
                  <a:cubicBezTo>
                    <a:pt x="879" y="61"/>
                    <a:pt x="879" y="61"/>
                    <a:pt x="879" y="61"/>
                  </a:cubicBezTo>
                  <a:cubicBezTo>
                    <a:pt x="871" y="57"/>
                    <a:pt x="832" y="54"/>
                    <a:pt x="827" y="45"/>
                  </a:cubicBezTo>
                  <a:cubicBezTo>
                    <a:pt x="797" y="70"/>
                    <a:pt x="804" y="54"/>
                    <a:pt x="804" y="54"/>
                  </a:cubicBezTo>
                  <a:cubicBezTo>
                    <a:pt x="811" y="45"/>
                    <a:pt x="879" y="25"/>
                    <a:pt x="823" y="13"/>
                  </a:cubicBezTo>
                  <a:cubicBezTo>
                    <a:pt x="799" y="13"/>
                    <a:pt x="799" y="13"/>
                    <a:pt x="799" y="13"/>
                  </a:cubicBezTo>
                  <a:cubicBezTo>
                    <a:pt x="797" y="5"/>
                    <a:pt x="792" y="0"/>
                    <a:pt x="782" y="0"/>
                  </a:cubicBezTo>
                  <a:cubicBezTo>
                    <a:pt x="770" y="0"/>
                    <a:pt x="766" y="9"/>
                    <a:pt x="760" y="14"/>
                  </a:cubicBezTo>
                  <a:cubicBezTo>
                    <a:pt x="755" y="17"/>
                    <a:pt x="726" y="29"/>
                    <a:pt x="728" y="18"/>
                  </a:cubicBezTo>
                  <a:cubicBezTo>
                    <a:pt x="721" y="21"/>
                    <a:pt x="689" y="23"/>
                    <a:pt x="672" y="38"/>
                  </a:cubicBezTo>
                  <a:cubicBezTo>
                    <a:pt x="669" y="41"/>
                    <a:pt x="668" y="50"/>
                    <a:pt x="662" y="50"/>
                  </a:cubicBezTo>
                  <a:cubicBezTo>
                    <a:pt x="655" y="50"/>
                    <a:pt x="627" y="47"/>
                    <a:pt x="627" y="60"/>
                  </a:cubicBezTo>
                  <a:cubicBezTo>
                    <a:pt x="627" y="63"/>
                    <a:pt x="629" y="66"/>
                    <a:pt x="630" y="69"/>
                  </a:cubicBezTo>
                  <a:cubicBezTo>
                    <a:pt x="625" y="73"/>
                    <a:pt x="623" y="69"/>
                    <a:pt x="608" y="69"/>
                  </a:cubicBezTo>
                  <a:cubicBezTo>
                    <a:pt x="594" y="87"/>
                    <a:pt x="595" y="67"/>
                    <a:pt x="592" y="63"/>
                  </a:cubicBezTo>
                  <a:cubicBezTo>
                    <a:pt x="591" y="70"/>
                    <a:pt x="586" y="73"/>
                    <a:pt x="580" y="76"/>
                  </a:cubicBezTo>
                  <a:cubicBezTo>
                    <a:pt x="582" y="83"/>
                    <a:pt x="592" y="89"/>
                    <a:pt x="585" y="97"/>
                  </a:cubicBezTo>
                  <a:cubicBezTo>
                    <a:pt x="580" y="102"/>
                    <a:pt x="594" y="119"/>
                    <a:pt x="587" y="119"/>
                  </a:cubicBezTo>
                  <a:cubicBezTo>
                    <a:pt x="577" y="119"/>
                    <a:pt x="575" y="84"/>
                    <a:pt x="575" y="77"/>
                  </a:cubicBezTo>
                  <a:cubicBezTo>
                    <a:pt x="575" y="70"/>
                    <a:pt x="587" y="66"/>
                    <a:pt x="568" y="63"/>
                  </a:cubicBezTo>
                  <a:cubicBezTo>
                    <a:pt x="558" y="61"/>
                    <a:pt x="540" y="77"/>
                    <a:pt x="540" y="85"/>
                  </a:cubicBezTo>
                  <a:cubicBezTo>
                    <a:pt x="540" y="96"/>
                    <a:pt x="544" y="102"/>
                    <a:pt x="550" y="108"/>
                  </a:cubicBezTo>
                  <a:cubicBezTo>
                    <a:pt x="562" y="128"/>
                    <a:pt x="532" y="106"/>
                    <a:pt x="521" y="103"/>
                  </a:cubicBezTo>
                  <a:cubicBezTo>
                    <a:pt x="490" y="95"/>
                    <a:pt x="500" y="105"/>
                    <a:pt x="500" y="107"/>
                  </a:cubicBezTo>
                  <a:cubicBezTo>
                    <a:pt x="499" y="124"/>
                    <a:pt x="492" y="110"/>
                    <a:pt x="487" y="110"/>
                  </a:cubicBezTo>
                  <a:cubicBezTo>
                    <a:pt x="480" y="110"/>
                    <a:pt x="466" y="120"/>
                    <a:pt x="456" y="115"/>
                  </a:cubicBezTo>
                  <a:cubicBezTo>
                    <a:pt x="451" y="101"/>
                    <a:pt x="417" y="132"/>
                    <a:pt x="408" y="132"/>
                  </a:cubicBezTo>
                  <a:cubicBezTo>
                    <a:pt x="405" y="132"/>
                    <a:pt x="401" y="130"/>
                    <a:pt x="402" y="127"/>
                  </a:cubicBezTo>
                  <a:cubicBezTo>
                    <a:pt x="406" y="118"/>
                    <a:pt x="401" y="98"/>
                    <a:pt x="391" y="128"/>
                  </a:cubicBezTo>
                  <a:cubicBezTo>
                    <a:pt x="391" y="130"/>
                    <a:pt x="395" y="131"/>
                    <a:pt x="395" y="135"/>
                  </a:cubicBezTo>
                  <a:cubicBezTo>
                    <a:pt x="395" y="143"/>
                    <a:pt x="383" y="138"/>
                    <a:pt x="376" y="140"/>
                  </a:cubicBezTo>
                  <a:cubicBezTo>
                    <a:pt x="370" y="142"/>
                    <a:pt x="375" y="163"/>
                    <a:pt x="347" y="152"/>
                  </a:cubicBezTo>
                  <a:cubicBezTo>
                    <a:pt x="347" y="161"/>
                    <a:pt x="347" y="161"/>
                    <a:pt x="347" y="161"/>
                  </a:cubicBezTo>
                  <a:cubicBezTo>
                    <a:pt x="335" y="160"/>
                    <a:pt x="336" y="146"/>
                    <a:pt x="331" y="140"/>
                  </a:cubicBezTo>
                  <a:cubicBezTo>
                    <a:pt x="341" y="140"/>
                    <a:pt x="346" y="139"/>
                    <a:pt x="356" y="142"/>
                  </a:cubicBezTo>
                  <a:cubicBezTo>
                    <a:pt x="368" y="145"/>
                    <a:pt x="394" y="129"/>
                    <a:pt x="355" y="117"/>
                  </a:cubicBezTo>
                  <a:cubicBezTo>
                    <a:pt x="344" y="113"/>
                    <a:pt x="319" y="101"/>
                    <a:pt x="312" y="101"/>
                  </a:cubicBezTo>
                  <a:cubicBezTo>
                    <a:pt x="311" y="101"/>
                    <a:pt x="311" y="100"/>
                    <a:pt x="306" y="101"/>
                  </a:cubicBezTo>
                  <a:cubicBezTo>
                    <a:pt x="305" y="101"/>
                    <a:pt x="300" y="100"/>
                    <a:pt x="298" y="100"/>
                  </a:cubicBezTo>
                  <a:cubicBezTo>
                    <a:pt x="298" y="99"/>
                    <a:pt x="297" y="98"/>
                    <a:pt x="294" y="97"/>
                  </a:cubicBezTo>
                  <a:cubicBezTo>
                    <a:pt x="300" y="95"/>
                    <a:pt x="301" y="97"/>
                    <a:pt x="303" y="91"/>
                  </a:cubicBezTo>
                  <a:cubicBezTo>
                    <a:pt x="302" y="90"/>
                    <a:pt x="297" y="87"/>
                    <a:pt x="295" y="87"/>
                  </a:cubicBezTo>
                  <a:cubicBezTo>
                    <a:pt x="294" y="87"/>
                    <a:pt x="293" y="89"/>
                    <a:pt x="292" y="91"/>
                  </a:cubicBezTo>
                  <a:cubicBezTo>
                    <a:pt x="290" y="91"/>
                    <a:pt x="290" y="89"/>
                    <a:pt x="290" y="86"/>
                  </a:cubicBezTo>
                  <a:cubicBezTo>
                    <a:pt x="286" y="88"/>
                    <a:pt x="284" y="89"/>
                    <a:pt x="281" y="92"/>
                  </a:cubicBezTo>
                  <a:cubicBezTo>
                    <a:pt x="281" y="91"/>
                    <a:pt x="281" y="90"/>
                    <a:pt x="280" y="88"/>
                  </a:cubicBezTo>
                  <a:cubicBezTo>
                    <a:pt x="276" y="90"/>
                    <a:pt x="275" y="95"/>
                    <a:pt x="270" y="95"/>
                  </a:cubicBezTo>
                  <a:cubicBezTo>
                    <a:pt x="271" y="92"/>
                    <a:pt x="275" y="91"/>
                    <a:pt x="275" y="87"/>
                  </a:cubicBezTo>
                  <a:cubicBezTo>
                    <a:pt x="275" y="85"/>
                    <a:pt x="266" y="90"/>
                    <a:pt x="263" y="90"/>
                  </a:cubicBezTo>
                  <a:cubicBezTo>
                    <a:pt x="261" y="90"/>
                    <a:pt x="260" y="88"/>
                    <a:pt x="258" y="87"/>
                  </a:cubicBezTo>
                  <a:cubicBezTo>
                    <a:pt x="258" y="88"/>
                    <a:pt x="254" y="89"/>
                    <a:pt x="254" y="90"/>
                  </a:cubicBezTo>
                  <a:cubicBezTo>
                    <a:pt x="254" y="92"/>
                    <a:pt x="256" y="92"/>
                    <a:pt x="257" y="93"/>
                  </a:cubicBezTo>
                  <a:cubicBezTo>
                    <a:pt x="253" y="95"/>
                    <a:pt x="247" y="94"/>
                    <a:pt x="247" y="99"/>
                  </a:cubicBezTo>
                  <a:cubicBezTo>
                    <a:pt x="247" y="95"/>
                    <a:pt x="247" y="95"/>
                    <a:pt x="247" y="95"/>
                  </a:cubicBezTo>
                  <a:cubicBezTo>
                    <a:pt x="243" y="96"/>
                    <a:pt x="239" y="101"/>
                    <a:pt x="239" y="102"/>
                  </a:cubicBezTo>
                  <a:cubicBezTo>
                    <a:pt x="239" y="99"/>
                    <a:pt x="239" y="99"/>
                    <a:pt x="239" y="99"/>
                  </a:cubicBezTo>
                  <a:cubicBezTo>
                    <a:pt x="235" y="100"/>
                    <a:pt x="231" y="99"/>
                    <a:pt x="229" y="102"/>
                  </a:cubicBezTo>
                  <a:cubicBezTo>
                    <a:pt x="230" y="102"/>
                    <a:pt x="229" y="102"/>
                    <a:pt x="230" y="103"/>
                  </a:cubicBezTo>
                  <a:cubicBezTo>
                    <a:pt x="228" y="104"/>
                    <a:pt x="227" y="104"/>
                    <a:pt x="225" y="104"/>
                  </a:cubicBezTo>
                  <a:cubicBezTo>
                    <a:pt x="223" y="104"/>
                    <a:pt x="221" y="106"/>
                    <a:pt x="220" y="107"/>
                  </a:cubicBezTo>
                  <a:cubicBezTo>
                    <a:pt x="222" y="107"/>
                    <a:pt x="222" y="107"/>
                    <a:pt x="224" y="108"/>
                  </a:cubicBezTo>
                  <a:cubicBezTo>
                    <a:pt x="223" y="108"/>
                    <a:pt x="221" y="114"/>
                    <a:pt x="220" y="114"/>
                  </a:cubicBezTo>
                  <a:cubicBezTo>
                    <a:pt x="217" y="114"/>
                    <a:pt x="216" y="111"/>
                    <a:pt x="212" y="111"/>
                  </a:cubicBezTo>
                  <a:cubicBezTo>
                    <a:pt x="213" y="110"/>
                    <a:pt x="213" y="109"/>
                    <a:pt x="211" y="107"/>
                  </a:cubicBezTo>
                  <a:cubicBezTo>
                    <a:pt x="211" y="108"/>
                    <a:pt x="210" y="109"/>
                    <a:pt x="209" y="110"/>
                  </a:cubicBezTo>
                  <a:cubicBezTo>
                    <a:pt x="209" y="110"/>
                    <a:pt x="208" y="109"/>
                    <a:pt x="208" y="109"/>
                  </a:cubicBezTo>
                  <a:cubicBezTo>
                    <a:pt x="206" y="109"/>
                    <a:pt x="205" y="111"/>
                    <a:pt x="204" y="113"/>
                  </a:cubicBezTo>
                  <a:cubicBezTo>
                    <a:pt x="204" y="113"/>
                    <a:pt x="206" y="114"/>
                    <a:pt x="208" y="114"/>
                  </a:cubicBezTo>
                  <a:cubicBezTo>
                    <a:pt x="207" y="114"/>
                    <a:pt x="204" y="115"/>
                    <a:pt x="203" y="117"/>
                  </a:cubicBezTo>
                  <a:cubicBezTo>
                    <a:pt x="208" y="117"/>
                    <a:pt x="211" y="114"/>
                    <a:pt x="216" y="113"/>
                  </a:cubicBezTo>
                  <a:cubicBezTo>
                    <a:pt x="215" y="118"/>
                    <a:pt x="209" y="125"/>
                    <a:pt x="204" y="127"/>
                  </a:cubicBezTo>
                  <a:cubicBezTo>
                    <a:pt x="199" y="129"/>
                    <a:pt x="196" y="132"/>
                    <a:pt x="193" y="137"/>
                  </a:cubicBezTo>
                  <a:cubicBezTo>
                    <a:pt x="193" y="137"/>
                    <a:pt x="191" y="142"/>
                    <a:pt x="191" y="142"/>
                  </a:cubicBezTo>
                  <a:cubicBezTo>
                    <a:pt x="189" y="142"/>
                    <a:pt x="190" y="149"/>
                    <a:pt x="187" y="151"/>
                  </a:cubicBezTo>
                  <a:cubicBezTo>
                    <a:pt x="180" y="156"/>
                    <a:pt x="176" y="164"/>
                    <a:pt x="166" y="167"/>
                  </a:cubicBezTo>
                  <a:cubicBezTo>
                    <a:pt x="169" y="167"/>
                    <a:pt x="169" y="168"/>
                    <a:pt x="172" y="168"/>
                  </a:cubicBezTo>
                  <a:cubicBezTo>
                    <a:pt x="164" y="168"/>
                    <a:pt x="163" y="173"/>
                    <a:pt x="159" y="174"/>
                  </a:cubicBezTo>
                  <a:cubicBezTo>
                    <a:pt x="154" y="175"/>
                    <a:pt x="151" y="178"/>
                    <a:pt x="149" y="182"/>
                  </a:cubicBezTo>
                  <a:cubicBezTo>
                    <a:pt x="147" y="184"/>
                    <a:pt x="144" y="184"/>
                    <a:pt x="144" y="187"/>
                  </a:cubicBezTo>
                  <a:cubicBezTo>
                    <a:pt x="144" y="194"/>
                    <a:pt x="144" y="199"/>
                    <a:pt x="147" y="203"/>
                  </a:cubicBezTo>
                  <a:cubicBezTo>
                    <a:pt x="146" y="205"/>
                    <a:pt x="144" y="208"/>
                    <a:pt x="144" y="209"/>
                  </a:cubicBezTo>
                  <a:cubicBezTo>
                    <a:pt x="147" y="208"/>
                    <a:pt x="147" y="208"/>
                    <a:pt x="151" y="208"/>
                  </a:cubicBezTo>
                  <a:cubicBezTo>
                    <a:pt x="151" y="211"/>
                    <a:pt x="151" y="211"/>
                    <a:pt x="151" y="211"/>
                  </a:cubicBezTo>
                  <a:cubicBezTo>
                    <a:pt x="147" y="212"/>
                    <a:pt x="146" y="213"/>
                    <a:pt x="146" y="215"/>
                  </a:cubicBezTo>
                  <a:cubicBezTo>
                    <a:pt x="146" y="216"/>
                    <a:pt x="155" y="221"/>
                    <a:pt x="156" y="221"/>
                  </a:cubicBezTo>
                  <a:cubicBezTo>
                    <a:pt x="166" y="221"/>
                    <a:pt x="173" y="213"/>
                    <a:pt x="178" y="206"/>
                  </a:cubicBezTo>
                  <a:cubicBezTo>
                    <a:pt x="179" y="208"/>
                    <a:pt x="180" y="210"/>
                    <a:pt x="182" y="211"/>
                  </a:cubicBezTo>
                  <a:cubicBezTo>
                    <a:pt x="182" y="212"/>
                    <a:pt x="181" y="213"/>
                    <a:pt x="181" y="214"/>
                  </a:cubicBezTo>
                  <a:cubicBezTo>
                    <a:pt x="181" y="219"/>
                    <a:pt x="184" y="219"/>
                    <a:pt x="186" y="223"/>
                  </a:cubicBezTo>
                  <a:cubicBezTo>
                    <a:pt x="187" y="228"/>
                    <a:pt x="187" y="231"/>
                    <a:pt x="191" y="235"/>
                  </a:cubicBezTo>
                  <a:cubicBezTo>
                    <a:pt x="191" y="236"/>
                    <a:pt x="190" y="236"/>
                    <a:pt x="190" y="237"/>
                  </a:cubicBezTo>
                  <a:cubicBezTo>
                    <a:pt x="190" y="238"/>
                    <a:pt x="193" y="248"/>
                    <a:pt x="195" y="248"/>
                  </a:cubicBezTo>
                  <a:cubicBezTo>
                    <a:pt x="201" y="248"/>
                    <a:pt x="202" y="241"/>
                    <a:pt x="206" y="241"/>
                  </a:cubicBezTo>
                  <a:cubicBezTo>
                    <a:pt x="208" y="241"/>
                    <a:pt x="209" y="241"/>
                    <a:pt x="212" y="241"/>
                  </a:cubicBezTo>
                  <a:cubicBezTo>
                    <a:pt x="213" y="237"/>
                    <a:pt x="218" y="236"/>
                    <a:pt x="219" y="230"/>
                  </a:cubicBezTo>
                  <a:cubicBezTo>
                    <a:pt x="217" y="230"/>
                    <a:pt x="215" y="229"/>
                    <a:pt x="215" y="226"/>
                  </a:cubicBezTo>
                  <a:cubicBezTo>
                    <a:pt x="215" y="221"/>
                    <a:pt x="217" y="215"/>
                    <a:pt x="222" y="215"/>
                  </a:cubicBezTo>
                  <a:cubicBezTo>
                    <a:pt x="224" y="215"/>
                    <a:pt x="231" y="209"/>
                    <a:pt x="231" y="205"/>
                  </a:cubicBezTo>
                  <a:cubicBezTo>
                    <a:pt x="231" y="201"/>
                    <a:pt x="225" y="197"/>
                    <a:pt x="221" y="196"/>
                  </a:cubicBezTo>
                  <a:cubicBezTo>
                    <a:pt x="221" y="195"/>
                    <a:pt x="219" y="193"/>
                    <a:pt x="219" y="192"/>
                  </a:cubicBezTo>
                  <a:cubicBezTo>
                    <a:pt x="219" y="188"/>
                    <a:pt x="219" y="188"/>
                    <a:pt x="219" y="188"/>
                  </a:cubicBezTo>
                  <a:cubicBezTo>
                    <a:pt x="223" y="186"/>
                    <a:pt x="220" y="182"/>
                    <a:pt x="222" y="179"/>
                  </a:cubicBezTo>
                  <a:cubicBezTo>
                    <a:pt x="224" y="175"/>
                    <a:pt x="228" y="174"/>
                    <a:pt x="232" y="171"/>
                  </a:cubicBezTo>
                  <a:cubicBezTo>
                    <a:pt x="237" y="169"/>
                    <a:pt x="247" y="164"/>
                    <a:pt x="247" y="159"/>
                  </a:cubicBezTo>
                  <a:cubicBezTo>
                    <a:pt x="248" y="158"/>
                    <a:pt x="247" y="156"/>
                    <a:pt x="247" y="154"/>
                  </a:cubicBezTo>
                  <a:cubicBezTo>
                    <a:pt x="247" y="147"/>
                    <a:pt x="253" y="145"/>
                    <a:pt x="261" y="145"/>
                  </a:cubicBezTo>
                  <a:cubicBezTo>
                    <a:pt x="266" y="145"/>
                    <a:pt x="274" y="146"/>
                    <a:pt x="274" y="151"/>
                  </a:cubicBezTo>
                  <a:cubicBezTo>
                    <a:pt x="274" y="155"/>
                    <a:pt x="268" y="156"/>
                    <a:pt x="265" y="158"/>
                  </a:cubicBezTo>
                  <a:cubicBezTo>
                    <a:pt x="259" y="162"/>
                    <a:pt x="254" y="174"/>
                    <a:pt x="245" y="174"/>
                  </a:cubicBezTo>
                  <a:cubicBezTo>
                    <a:pt x="245" y="176"/>
                    <a:pt x="245" y="177"/>
                    <a:pt x="245" y="179"/>
                  </a:cubicBezTo>
                  <a:cubicBezTo>
                    <a:pt x="245" y="181"/>
                    <a:pt x="247" y="186"/>
                    <a:pt x="249" y="187"/>
                  </a:cubicBezTo>
                  <a:cubicBezTo>
                    <a:pt x="249" y="188"/>
                    <a:pt x="246" y="190"/>
                    <a:pt x="246" y="192"/>
                  </a:cubicBezTo>
                  <a:cubicBezTo>
                    <a:pt x="246" y="197"/>
                    <a:pt x="251" y="200"/>
                    <a:pt x="256" y="200"/>
                  </a:cubicBezTo>
                  <a:cubicBezTo>
                    <a:pt x="256" y="203"/>
                    <a:pt x="258" y="203"/>
                    <a:pt x="261" y="203"/>
                  </a:cubicBezTo>
                  <a:cubicBezTo>
                    <a:pt x="265" y="203"/>
                    <a:pt x="270" y="201"/>
                    <a:pt x="274" y="200"/>
                  </a:cubicBezTo>
                  <a:cubicBezTo>
                    <a:pt x="279" y="200"/>
                    <a:pt x="289" y="200"/>
                    <a:pt x="291" y="195"/>
                  </a:cubicBezTo>
                  <a:cubicBezTo>
                    <a:pt x="293" y="198"/>
                    <a:pt x="295" y="199"/>
                    <a:pt x="297" y="203"/>
                  </a:cubicBezTo>
                  <a:cubicBezTo>
                    <a:pt x="294" y="205"/>
                    <a:pt x="288" y="208"/>
                    <a:pt x="285" y="208"/>
                  </a:cubicBezTo>
                  <a:cubicBezTo>
                    <a:pt x="281" y="208"/>
                    <a:pt x="278" y="207"/>
                    <a:pt x="273" y="207"/>
                  </a:cubicBezTo>
                  <a:cubicBezTo>
                    <a:pt x="268" y="207"/>
                    <a:pt x="257" y="211"/>
                    <a:pt x="260" y="214"/>
                  </a:cubicBezTo>
                  <a:cubicBezTo>
                    <a:pt x="272" y="225"/>
                    <a:pt x="266" y="229"/>
                    <a:pt x="263" y="229"/>
                  </a:cubicBezTo>
                  <a:cubicBezTo>
                    <a:pt x="259" y="229"/>
                    <a:pt x="258" y="224"/>
                    <a:pt x="254" y="224"/>
                  </a:cubicBezTo>
                  <a:cubicBezTo>
                    <a:pt x="250" y="224"/>
                    <a:pt x="245" y="234"/>
                    <a:pt x="245" y="239"/>
                  </a:cubicBezTo>
                  <a:cubicBezTo>
                    <a:pt x="245" y="248"/>
                    <a:pt x="238" y="247"/>
                    <a:pt x="237" y="255"/>
                  </a:cubicBezTo>
                  <a:cubicBezTo>
                    <a:pt x="235" y="255"/>
                    <a:pt x="232" y="255"/>
                    <a:pt x="229" y="255"/>
                  </a:cubicBezTo>
                  <a:cubicBezTo>
                    <a:pt x="229" y="255"/>
                    <a:pt x="229" y="254"/>
                    <a:pt x="230" y="253"/>
                  </a:cubicBezTo>
                  <a:cubicBezTo>
                    <a:pt x="228" y="252"/>
                    <a:pt x="225" y="252"/>
                    <a:pt x="222" y="252"/>
                  </a:cubicBezTo>
                  <a:cubicBezTo>
                    <a:pt x="220" y="252"/>
                    <a:pt x="216" y="255"/>
                    <a:pt x="214" y="256"/>
                  </a:cubicBezTo>
                  <a:cubicBezTo>
                    <a:pt x="210" y="258"/>
                    <a:pt x="208" y="257"/>
                    <a:pt x="204" y="259"/>
                  </a:cubicBezTo>
                  <a:cubicBezTo>
                    <a:pt x="203" y="260"/>
                    <a:pt x="202" y="261"/>
                    <a:pt x="200" y="261"/>
                  </a:cubicBezTo>
                  <a:cubicBezTo>
                    <a:pt x="200" y="261"/>
                    <a:pt x="196" y="258"/>
                    <a:pt x="196" y="258"/>
                  </a:cubicBezTo>
                  <a:cubicBezTo>
                    <a:pt x="196" y="257"/>
                    <a:pt x="197" y="257"/>
                    <a:pt x="197" y="255"/>
                  </a:cubicBezTo>
                  <a:cubicBezTo>
                    <a:pt x="192" y="255"/>
                    <a:pt x="188" y="260"/>
                    <a:pt x="182" y="260"/>
                  </a:cubicBezTo>
                  <a:cubicBezTo>
                    <a:pt x="181" y="260"/>
                    <a:pt x="181" y="258"/>
                    <a:pt x="180" y="257"/>
                  </a:cubicBezTo>
                  <a:cubicBezTo>
                    <a:pt x="178" y="257"/>
                    <a:pt x="177" y="256"/>
                    <a:pt x="175" y="256"/>
                  </a:cubicBezTo>
                  <a:cubicBezTo>
                    <a:pt x="175" y="256"/>
                    <a:pt x="175" y="255"/>
                    <a:pt x="175" y="254"/>
                  </a:cubicBezTo>
                  <a:cubicBezTo>
                    <a:pt x="173" y="254"/>
                    <a:pt x="172" y="252"/>
                    <a:pt x="172" y="250"/>
                  </a:cubicBezTo>
                  <a:cubicBezTo>
                    <a:pt x="172" y="246"/>
                    <a:pt x="174" y="244"/>
                    <a:pt x="177" y="241"/>
                  </a:cubicBezTo>
                  <a:cubicBezTo>
                    <a:pt x="177" y="241"/>
                    <a:pt x="179" y="240"/>
                    <a:pt x="179" y="239"/>
                  </a:cubicBezTo>
                  <a:cubicBezTo>
                    <a:pt x="179" y="238"/>
                    <a:pt x="179" y="238"/>
                    <a:pt x="179" y="237"/>
                  </a:cubicBezTo>
                  <a:cubicBezTo>
                    <a:pt x="179" y="237"/>
                    <a:pt x="174" y="237"/>
                    <a:pt x="174" y="235"/>
                  </a:cubicBezTo>
                  <a:cubicBezTo>
                    <a:pt x="174" y="233"/>
                    <a:pt x="175" y="231"/>
                    <a:pt x="175" y="229"/>
                  </a:cubicBezTo>
                  <a:cubicBezTo>
                    <a:pt x="175" y="226"/>
                    <a:pt x="175" y="226"/>
                    <a:pt x="175" y="226"/>
                  </a:cubicBezTo>
                  <a:cubicBezTo>
                    <a:pt x="171" y="230"/>
                    <a:pt x="161" y="231"/>
                    <a:pt x="161" y="241"/>
                  </a:cubicBezTo>
                  <a:cubicBezTo>
                    <a:pt x="161" y="246"/>
                    <a:pt x="166" y="248"/>
                    <a:pt x="166" y="254"/>
                  </a:cubicBezTo>
                  <a:cubicBezTo>
                    <a:pt x="166" y="254"/>
                    <a:pt x="168" y="258"/>
                    <a:pt x="168" y="260"/>
                  </a:cubicBezTo>
                  <a:cubicBezTo>
                    <a:pt x="168" y="261"/>
                    <a:pt x="165" y="263"/>
                    <a:pt x="163" y="263"/>
                  </a:cubicBezTo>
                  <a:cubicBezTo>
                    <a:pt x="161" y="263"/>
                    <a:pt x="159" y="262"/>
                    <a:pt x="158" y="264"/>
                  </a:cubicBezTo>
                  <a:cubicBezTo>
                    <a:pt x="157" y="264"/>
                    <a:pt x="157" y="266"/>
                    <a:pt x="156" y="265"/>
                  </a:cubicBezTo>
                  <a:cubicBezTo>
                    <a:pt x="154" y="266"/>
                    <a:pt x="156" y="265"/>
                    <a:pt x="153" y="265"/>
                  </a:cubicBezTo>
                  <a:cubicBezTo>
                    <a:pt x="148" y="265"/>
                    <a:pt x="144" y="269"/>
                    <a:pt x="141" y="272"/>
                  </a:cubicBezTo>
                  <a:cubicBezTo>
                    <a:pt x="141" y="272"/>
                    <a:pt x="139" y="274"/>
                    <a:pt x="139" y="275"/>
                  </a:cubicBezTo>
                  <a:cubicBezTo>
                    <a:pt x="139" y="277"/>
                    <a:pt x="140" y="280"/>
                    <a:pt x="138" y="282"/>
                  </a:cubicBezTo>
                  <a:cubicBezTo>
                    <a:pt x="137" y="283"/>
                    <a:pt x="128" y="286"/>
                    <a:pt x="127" y="287"/>
                  </a:cubicBezTo>
                  <a:cubicBezTo>
                    <a:pt x="125" y="287"/>
                    <a:pt x="125" y="287"/>
                    <a:pt x="123" y="287"/>
                  </a:cubicBezTo>
                  <a:cubicBezTo>
                    <a:pt x="122" y="293"/>
                    <a:pt x="120" y="298"/>
                    <a:pt x="113" y="298"/>
                  </a:cubicBezTo>
                  <a:cubicBezTo>
                    <a:pt x="113" y="299"/>
                    <a:pt x="111" y="300"/>
                    <a:pt x="110" y="300"/>
                  </a:cubicBezTo>
                  <a:cubicBezTo>
                    <a:pt x="107" y="300"/>
                    <a:pt x="105" y="301"/>
                    <a:pt x="103" y="297"/>
                  </a:cubicBezTo>
                  <a:cubicBezTo>
                    <a:pt x="99" y="297"/>
                    <a:pt x="99" y="297"/>
                    <a:pt x="99" y="297"/>
                  </a:cubicBezTo>
                  <a:cubicBezTo>
                    <a:pt x="99" y="300"/>
                    <a:pt x="99" y="300"/>
                    <a:pt x="99" y="300"/>
                  </a:cubicBezTo>
                  <a:cubicBezTo>
                    <a:pt x="99" y="301"/>
                    <a:pt x="99" y="304"/>
                    <a:pt x="103" y="304"/>
                  </a:cubicBezTo>
                  <a:cubicBezTo>
                    <a:pt x="103" y="306"/>
                    <a:pt x="103" y="306"/>
                    <a:pt x="103" y="306"/>
                  </a:cubicBezTo>
                  <a:cubicBezTo>
                    <a:pt x="99" y="306"/>
                    <a:pt x="99" y="307"/>
                    <a:pt x="97" y="307"/>
                  </a:cubicBezTo>
                  <a:cubicBezTo>
                    <a:pt x="95" y="307"/>
                    <a:pt x="91" y="306"/>
                    <a:pt x="91" y="305"/>
                  </a:cubicBezTo>
                  <a:cubicBezTo>
                    <a:pt x="88" y="306"/>
                    <a:pt x="82" y="307"/>
                    <a:pt x="82" y="309"/>
                  </a:cubicBezTo>
                  <a:cubicBezTo>
                    <a:pt x="82" y="309"/>
                    <a:pt x="82" y="310"/>
                    <a:pt x="82" y="310"/>
                  </a:cubicBezTo>
                  <a:cubicBezTo>
                    <a:pt x="82" y="313"/>
                    <a:pt x="92" y="315"/>
                    <a:pt x="96" y="316"/>
                  </a:cubicBezTo>
                  <a:cubicBezTo>
                    <a:pt x="97" y="316"/>
                    <a:pt x="97" y="318"/>
                    <a:pt x="98" y="318"/>
                  </a:cubicBezTo>
                  <a:cubicBezTo>
                    <a:pt x="98" y="321"/>
                    <a:pt x="100" y="326"/>
                    <a:pt x="104" y="326"/>
                  </a:cubicBezTo>
                  <a:cubicBezTo>
                    <a:pt x="104" y="327"/>
                    <a:pt x="106" y="327"/>
                    <a:pt x="106" y="329"/>
                  </a:cubicBezTo>
                  <a:cubicBezTo>
                    <a:pt x="106" y="330"/>
                    <a:pt x="105" y="331"/>
                    <a:pt x="105" y="332"/>
                  </a:cubicBezTo>
                  <a:cubicBezTo>
                    <a:pt x="105" y="332"/>
                    <a:pt x="105" y="332"/>
                    <a:pt x="105" y="332"/>
                  </a:cubicBezTo>
                  <a:cubicBezTo>
                    <a:pt x="105" y="333"/>
                    <a:pt x="105" y="337"/>
                    <a:pt x="105" y="338"/>
                  </a:cubicBezTo>
                  <a:cubicBezTo>
                    <a:pt x="105" y="343"/>
                    <a:pt x="102" y="344"/>
                    <a:pt x="102" y="348"/>
                  </a:cubicBezTo>
                  <a:cubicBezTo>
                    <a:pt x="102" y="348"/>
                    <a:pt x="98" y="350"/>
                    <a:pt x="97" y="350"/>
                  </a:cubicBezTo>
                  <a:cubicBezTo>
                    <a:pt x="94" y="350"/>
                    <a:pt x="93" y="349"/>
                    <a:pt x="90" y="349"/>
                  </a:cubicBezTo>
                  <a:cubicBezTo>
                    <a:pt x="79" y="349"/>
                    <a:pt x="79" y="349"/>
                    <a:pt x="79" y="349"/>
                  </a:cubicBezTo>
                  <a:cubicBezTo>
                    <a:pt x="78" y="349"/>
                    <a:pt x="76" y="349"/>
                    <a:pt x="76" y="349"/>
                  </a:cubicBezTo>
                  <a:cubicBezTo>
                    <a:pt x="65" y="349"/>
                    <a:pt x="65" y="349"/>
                    <a:pt x="65" y="349"/>
                  </a:cubicBezTo>
                  <a:cubicBezTo>
                    <a:pt x="64" y="349"/>
                    <a:pt x="63" y="347"/>
                    <a:pt x="62" y="347"/>
                  </a:cubicBezTo>
                  <a:cubicBezTo>
                    <a:pt x="61" y="347"/>
                    <a:pt x="53" y="352"/>
                    <a:pt x="53" y="353"/>
                  </a:cubicBezTo>
                  <a:cubicBezTo>
                    <a:pt x="53" y="355"/>
                    <a:pt x="55" y="358"/>
                    <a:pt x="55" y="361"/>
                  </a:cubicBezTo>
                  <a:cubicBezTo>
                    <a:pt x="55" y="367"/>
                    <a:pt x="53" y="373"/>
                    <a:pt x="53" y="379"/>
                  </a:cubicBezTo>
                  <a:cubicBezTo>
                    <a:pt x="53" y="380"/>
                    <a:pt x="51" y="381"/>
                    <a:pt x="51" y="384"/>
                  </a:cubicBezTo>
                  <a:cubicBezTo>
                    <a:pt x="51" y="386"/>
                    <a:pt x="51" y="387"/>
                    <a:pt x="55" y="387"/>
                  </a:cubicBezTo>
                  <a:cubicBezTo>
                    <a:pt x="55" y="390"/>
                    <a:pt x="55" y="391"/>
                    <a:pt x="55" y="396"/>
                  </a:cubicBezTo>
                  <a:cubicBezTo>
                    <a:pt x="55" y="397"/>
                    <a:pt x="55" y="398"/>
                    <a:pt x="57" y="398"/>
                  </a:cubicBezTo>
                  <a:cubicBezTo>
                    <a:pt x="60" y="398"/>
                    <a:pt x="62" y="396"/>
                    <a:pt x="66" y="396"/>
                  </a:cubicBezTo>
                  <a:cubicBezTo>
                    <a:pt x="71" y="396"/>
                    <a:pt x="72" y="405"/>
                    <a:pt x="75" y="405"/>
                  </a:cubicBezTo>
                  <a:cubicBezTo>
                    <a:pt x="80" y="405"/>
                    <a:pt x="83" y="400"/>
                    <a:pt x="88" y="400"/>
                  </a:cubicBezTo>
                  <a:cubicBezTo>
                    <a:pt x="89" y="400"/>
                    <a:pt x="95" y="399"/>
                    <a:pt x="95" y="400"/>
                  </a:cubicBezTo>
                  <a:cubicBezTo>
                    <a:pt x="95" y="399"/>
                    <a:pt x="95" y="399"/>
                    <a:pt x="95" y="399"/>
                  </a:cubicBezTo>
                  <a:cubicBezTo>
                    <a:pt x="99" y="401"/>
                    <a:pt x="100" y="395"/>
                    <a:pt x="103" y="394"/>
                  </a:cubicBezTo>
                  <a:cubicBezTo>
                    <a:pt x="108" y="392"/>
                    <a:pt x="109" y="389"/>
                    <a:pt x="112" y="384"/>
                  </a:cubicBezTo>
                  <a:cubicBezTo>
                    <a:pt x="111" y="384"/>
                    <a:pt x="110" y="383"/>
                    <a:pt x="110" y="381"/>
                  </a:cubicBezTo>
                  <a:cubicBezTo>
                    <a:pt x="110" y="376"/>
                    <a:pt x="116" y="367"/>
                    <a:pt x="120" y="366"/>
                  </a:cubicBezTo>
                  <a:cubicBezTo>
                    <a:pt x="125" y="365"/>
                    <a:pt x="130" y="363"/>
                    <a:pt x="132" y="359"/>
                  </a:cubicBezTo>
                  <a:cubicBezTo>
                    <a:pt x="130" y="354"/>
                    <a:pt x="130" y="354"/>
                    <a:pt x="130" y="354"/>
                  </a:cubicBezTo>
                  <a:cubicBezTo>
                    <a:pt x="130" y="350"/>
                    <a:pt x="134" y="348"/>
                    <a:pt x="137" y="348"/>
                  </a:cubicBezTo>
                  <a:cubicBezTo>
                    <a:pt x="142" y="348"/>
                    <a:pt x="145" y="351"/>
                    <a:pt x="150" y="351"/>
                  </a:cubicBezTo>
                  <a:cubicBezTo>
                    <a:pt x="155" y="351"/>
                    <a:pt x="158" y="347"/>
                    <a:pt x="162" y="345"/>
                  </a:cubicBezTo>
                  <a:cubicBezTo>
                    <a:pt x="164" y="344"/>
                    <a:pt x="164" y="341"/>
                    <a:pt x="169" y="341"/>
                  </a:cubicBezTo>
                  <a:cubicBezTo>
                    <a:pt x="177" y="341"/>
                    <a:pt x="179" y="350"/>
                    <a:pt x="183" y="355"/>
                  </a:cubicBezTo>
                  <a:cubicBezTo>
                    <a:pt x="183" y="357"/>
                    <a:pt x="186" y="358"/>
                    <a:pt x="188" y="359"/>
                  </a:cubicBezTo>
                  <a:cubicBezTo>
                    <a:pt x="192" y="363"/>
                    <a:pt x="193" y="365"/>
                    <a:pt x="200" y="367"/>
                  </a:cubicBezTo>
                  <a:cubicBezTo>
                    <a:pt x="200" y="368"/>
                    <a:pt x="204" y="369"/>
                    <a:pt x="205" y="369"/>
                  </a:cubicBezTo>
                  <a:cubicBezTo>
                    <a:pt x="205" y="370"/>
                    <a:pt x="210" y="376"/>
                    <a:pt x="211" y="376"/>
                  </a:cubicBezTo>
                  <a:cubicBezTo>
                    <a:pt x="212" y="378"/>
                    <a:pt x="213" y="379"/>
                    <a:pt x="213" y="382"/>
                  </a:cubicBezTo>
                  <a:cubicBezTo>
                    <a:pt x="213" y="385"/>
                    <a:pt x="212" y="388"/>
                    <a:pt x="210" y="388"/>
                  </a:cubicBezTo>
                  <a:cubicBezTo>
                    <a:pt x="210" y="389"/>
                    <a:pt x="210" y="390"/>
                    <a:pt x="212" y="390"/>
                  </a:cubicBezTo>
                  <a:cubicBezTo>
                    <a:pt x="215" y="390"/>
                    <a:pt x="215" y="385"/>
                    <a:pt x="217" y="383"/>
                  </a:cubicBezTo>
                  <a:cubicBezTo>
                    <a:pt x="217" y="383"/>
                    <a:pt x="220" y="383"/>
                    <a:pt x="220" y="382"/>
                  </a:cubicBezTo>
                  <a:cubicBezTo>
                    <a:pt x="220" y="379"/>
                    <a:pt x="216" y="378"/>
                    <a:pt x="216" y="375"/>
                  </a:cubicBezTo>
                  <a:cubicBezTo>
                    <a:pt x="216" y="373"/>
                    <a:pt x="218" y="372"/>
                    <a:pt x="221" y="372"/>
                  </a:cubicBezTo>
                  <a:cubicBezTo>
                    <a:pt x="224" y="372"/>
                    <a:pt x="226" y="375"/>
                    <a:pt x="228" y="375"/>
                  </a:cubicBezTo>
                  <a:cubicBezTo>
                    <a:pt x="229" y="370"/>
                    <a:pt x="223" y="369"/>
                    <a:pt x="219" y="366"/>
                  </a:cubicBezTo>
                  <a:cubicBezTo>
                    <a:pt x="217" y="366"/>
                    <a:pt x="212" y="365"/>
                    <a:pt x="213" y="362"/>
                  </a:cubicBezTo>
                  <a:cubicBezTo>
                    <a:pt x="213" y="361"/>
                    <a:pt x="213" y="361"/>
                    <a:pt x="213" y="360"/>
                  </a:cubicBezTo>
                  <a:cubicBezTo>
                    <a:pt x="210" y="360"/>
                    <a:pt x="208" y="361"/>
                    <a:pt x="204" y="360"/>
                  </a:cubicBezTo>
                  <a:cubicBezTo>
                    <a:pt x="202" y="359"/>
                    <a:pt x="201" y="355"/>
                    <a:pt x="200" y="352"/>
                  </a:cubicBezTo>
                  <a:cubicBezTo>
                    <a:pt x="199" y="350"/>
                    <a:pt x="197" y="346"/>
                    <a:pt x="194" y="345"/>
                  </a:cubicBezTo>
                  <a:cubicBezTo>
                    <a:pt x="191" y="344"/>
                    <a:pt x="189" y="343"/>
                    <a:pt x="189" y="339"/>
                  </a:cubicBezTo>
                  <a:cubicBezTo>
                    <a:pt x="189" y="338"/>
                    <a:pt x="190" y="336"/>
                    <a:pt x="190" y="335"/>
                  </a:cubicBezTo>
                  <a:cubicBezTo>
                    <a:pt x="190" y="335"/>
                    <a:pt x="189" y="334"/>
                    <a:pt x="189" y="334"/>
                  </a:cubicBezTo>
                  <a:cubicBezTo>
                    <a:pt x="189" y="331"/>
                    <a:pt x="194" y="332"/>
                    <a:pt x="196" y="330"/>
                  </a:cubicBezTo>
                  <a:cubicBezTo>
                    <a:pt x="198" y="332"/>
                    <a:pt x="196" y="337"/>
                    <a:pt x="199" y="337"/>
                  </a:cubicBezTo>
                  <a:cubicBezTo>
                    <a:pt x="202" y="337"/>
                    <a:pt x="204" y="337"/>
                    <a:pt x="206" y="337"/>
                  </a:cubicBezTo>
                  <a:cubicBezTo>
                    <a:pt x="206" y="341"/>
                    <a:pt x="212" y="349"/>
                    <a:pt x="217" y="349"/>
                  </a:cubicBezTo>
                  <a:cubicBezTo>
                    <a:pt x="218" y="349"/>
                    <a:pt x="219" y="349"/>
                    <a:pt x="220" y="349"/>
                  </a:cubicBezTo>
                  <a:cubicBezTo>
                    <a:pt x="220" y="353"/>
                    <a:pt x="224" y="352"/>
                    <a:pt x="227" y="354"/>
                  </a:cubicBezTo>
                  <a:cubicBezTo>
                    <a:pt x="230" y="355"/>
                    <a:pt x="235" y="360"/>
                    <a:pt x="235" y="363"/>
                  </a:cubicBezTo>
                  <a:cubicBezTo>
                    <a:pt x="235" y="365"/>
                    <a:pt x="235" y="366"/>
                    <a:pt x="235" y="369"/>
                  </a:cubicBezTo>
                  <a:cubicBezTo>
                    <a:pt x="235" y="374"/>
                    <a:pt x="239" y="376"/>
                    <a:pt x="241" y="379"/>
                  </a:cubicBezTo>
                  <a:cubicBezTo>
                    <a:pt x="243" y="381"/>
                    <a:pt x="245" y="383"/>
                    <a:pt x="246" y="386"/>
                  </a:cubicBezTo>
                  <a:cubicBezTo>
                    <a:pt x="246" y="387"/>
                    <a:pt x="247" y="389"/>
                    <a:pt x="247" y="389"/>
                  </a:cubicBezTo>
                  <a:cubicBezTo>
                    <a:pt x="249" y="389"/>
                    <a:pt x="250" y="389"/>
                    <a:pt x="251" y="389"/>
                  </a:cubicBezTo>
                  <a:cubicBezTo>
                    <a:pt x="251" y="389"/>
                    <a:pt x="248" y="391"/>
                    <a:pt x="248" y="393"/>
                  </a:cubicBezTo>
                  <a:cubicBezTo>
                    <a:pt x="248" y="397"/>
                    <a:pt x="251" y="401"/>
                    <a:pt x="255" y="401"/>
                  </a:cubicBezTo>
                  <a:cubicBezTo>
                    <a:pt x="255" y="401"/>
                    <a:pt x="257" y="401"/>
                    <a:pt x="258" y="401"/>
                  </a:cubicBezTo>
                  <a:cubicBezTo>
                    <a:pt x="256" y="397"/>
                    <a:pt x="257" y="396"/>
                    <a:pt x="257" y="395"/>
                  </a:cubicBezTo>
                  <a:cubicBezTo>
                    <a:pt x="257" y="393"/>
                    <a:pt x="259" y="392"/>
                    <a:pt x="255" y="390"/>
                  </a:cubicBezTo>
                  <a:cubicBezTo>
                    <a:pt x="255" y="388"/>
                    <a:pt x="255" y="388"/>
                    <a:pt x="255" y="388"/>
                  </a:cubicBezTo>
                  <a:cubicBezTo>
                    <a:pt x="259" y="389"/>
                    <a:pt x="260" y="393"/>
                    <a:pt x="263" y="393"/>
                  </a:cubicBezTo>
                  <a:cubicBezTo>
                    <a:pt x="263" y="393"/>
                    <a:pt x="263" y="393"/>
                    <a:pt x="263" y="393"/>
                  </a:cubicBezTo>
                  <a:cubicBezTo>
                    <a:pt x="264" y="389"/>
                    <a:pt x="266" y="392"/>
                    <a:pt x="267" y="391"/>
                  </a:cubicBezTo>
                  <a:cubicBezTo>
                    <a:pt x="267" y="391"/>
                    <a:pt x="266" y="389"/>
                    <a:pt x="266" y="389"/>
                  </a:cubicBezTo>
                  <a:cubicBezTo>
                    <a:pt x="264" y="389"/>
                    <a:pt x="258" y="383"/>
                    <a:pt x="258" y="382"/>
                  </a:cubicBezTo>
                  <a:cubicBezTo>
                    <a:pt x="258" y="381"/>
                    <a:pt x="259" y="381"/>
                    <a:pt x="259" y="379"/>
                  </a:cubicBezTo>
                  <a:cubicBezTo>
                    <a:pt x="255" y="374"/>
                    <a:pt x="255" y="374"/>
                    <a:pt x="255" y="374"/>
                  </a:cubicBezTo>
                  <a:cubicBezTo>
                    <a:pt x="255" y="373"/>
                    <a:pt x="256" y="372"/>
                    <a:pt x="257" y="372"/>
                  </a:cubicBezTo>
                  <a:cubicBezTo>
                    <a:pt x="259" y="372"/>
                    <a:pt x="260" y="375"/>
                    <a:pt x="263" y="375"/>
                  </a:cubicBezTo>
                  <a:cubicBezTo>
                    <a:pt x="264" y="373"/>
                    <a:pt x="264" y="372"/>
                    <a:pt x="263" y="370"/>
                  </a:cubicBezTo>
                  <a:cubicBezTo>
                    <a:pt x="266" y="369"/>
                    <a:pt x="267" y="367"/>
                    <a:pt x="271" y="367"/>
                  </a:cubicBezTo>
                  <a:cubicBezTo>
                    <a:pt x="275" y="367"/>
                    <a:pt x="277" y="372"/>
                    <a:pt x="280" y="372"/>
                  </a:cubicBezTo>
                  <a:cubicBezTo>
                    <a:pt x="283" y="372"/>
                    <a:pt x="284" y="369"/>
                    <a:pt x="287" y="367"/>
                  </a:cubicBezTo>
                  <a:cubicBezTo>
                    <a:pt x="289" y="367"/>
                    <a:pt x="290" y="367"/>
                    <a:pt x="293" y="367"/>
                  </a:cubicBezTo>
                  <a:cubicBezTo>
                    <a:pt x="294" y="367"/>
                    <a:pt x="295" y="367"/>
                    <a:pt x="295" y="366"/>
                  </a:cubicBezTo>
                  <a:cubicBezTo>
                    <a:pt x="294" y="364"/>
                    <a:pt x="288" y="361"/>
                    <a:pt x="288" y="356"/>
                  </a:cubicBezTo>
                  <a:cubicBezTo>
                    <a:pt x="288" y="353"/>
                    <a:pt x="291" y="348"/>
                    <a:pt x="295" y="346"/>
                  </a:cubicBezTo>
                  <a:cubicBezTo>
                    <a:pt x="295" y="340"/>
                    <a:pt x="295" y="340"/>
                    <a:pt x="295" y="340"/>
                  </a:cubicBezTo>
                  <a:cubicBezTo>
                    <a:pt x="295" y="339"/>
                    <a:pt x="295" y="341"/>
                    <a:pt x="296" y="337"/>
                  </a:cubicBezTo>
                  <a:cubicBezTo>
                    <a:pt x="296" y="335"/>
                    <a:pt x="298" y="334"/>
                    <a:pt x="301" y="333"/>
                  </a:cubicBezTo>
                  <a:cubicBezTo>
                    <a:pt x="300" y="332"/>
                    <a:pt x="301" y="331"/>
                    <a:pt x="300" y="330"/>
                  </a:cubicBezTo>
                  <a:cubicBezTo>
                    <a:pt x="305" y="328"/>
                    <a:pt x="306" y="323"/>
                    <a:pt x="311" y="323"/>
                  </a:cubicBezTo>
                  <a:cubicBezTo>
                    <a:pt x="315" y="323"/>
                    <a:pt x="325" y="340"/>
                    <a:pt x="328" y="340"/>
                  </a:cubicBezTo>
                  <a:cubicBezTo>
                    <a:pt x="332" y="340"/>
                    <a:pt x="342" y="335"/>
                    <a:pt x="344" y="333"/>
                  </a:cubicBezTo>
                  <a:cubicBezTo>
                    <a:pt x="344" y="333"/>
                    <a:pt x="338" y="332"/>
                    <a:pt x="338" y="332"/>
                  </a:cubicBezTo>
                  <a:cubicBezTo>
                    <a:pt x="337" y="332"/>
                    <a:pt x="334" y="331"/>
                    <a:pt x="334" y="328"/>
                  </a:cubicBezTo>
                  <a:cubicBezTo>
                    <a:pt x="334" y="326"/>
                    <a:pt x="351" y="320"/>
                    <a:pt x="357" y="318"/>
                  </a:cubicBezTo>
                  <a:cubicBezTo>
                    <a:pt x="357" y="318"/>
                    <a:pt x="354" y="321"/>
                    <a:pt x="353" y="322"/>
                  </a:cubicBezTo>
                  <a:cubicBezTo>
                    <a:pt x="353" y="323"/>
                    <a:pt x="359" y="329"/>
                    <a:pt x="346" y="333"/>
                  </a:cubicBezTo>
                  <a:cubicBezTo>
                    <a:pt x="351" y="346"/>
                    <a:pt x="377" y="344"/>
                    <a:pt x="377" y="361"/>
                  </a:cubicBezTo>
                  <a:cubicBezTo>
                    <a:pt x="374" y="363"/>
                    <a:pt x="371" y="365"/>
                    <a:pt x="367" y="365"/>
                  </a:cubicBezTo>
                  <a:cubicBezTo>
                    <a:pt x="365" y="365"/>
                    <a:pt x="361" y="365"/>
                    <a:pt x="354" y="365"/>
                  </a:cubicBezTo>
                  <a:cubicBezTo>
                    <a:pt x="352" y="365"/>
                    <a:pt x="343" y="364"/>
                    <a:pt x="343" y="361"/>
                  </a:cubicBezTo>
                  <a:cubicBezTo>
                    <a:pt x="338" y="361"/>
                    <a:pt x="338" y="358"/>
                    <a:pt x="332" y="358"/>
                  </a:cubicBezTo>
                  <a:cubicBezTo>
                    <a:pt x="328" y="358"/>
                    <a:pt x="322" y="359"/>
                    <a:pt x="319" y="360"/>
                  </a:cubicBezTo>
                  <a:cubicBezTo>
                    <a:pt x="316" y="362"/>
                    <a:pt x="312" y="365"/>
                    <a:pt x="310" y="365"/>
                  </a:cubicBezTo>
                  <a:cubicBezTo>
                    <a:pt x="310" y="365"/>
                    <a:pt x="305" y="365"/>
                    <a:pt x="302" y="365"/>
                  </a:cubicBezTo>
                  <a:cubicBezTo>
                    <a:pt x="301" y="365"/>
                    <a:pt x="297" y="364"/>
                    <a:pt x="297" y="366"/>
                  </a:cubicBezTo>
                  <a:cubicBezTo>
                    <a:pt x="297" y="368"/>
                    <a:pt x="298" y="367"/>
                    <a:pt x="299" y="369"/>
                  </a:cubicBezTo>
                  <a:cubicBezTo>
                    <a:pt x="295" y="371"/>
                    <a:pt x="278" y="370"/>
                    <a:pt x="278" y="377"/>
                  </a:cubicBezTo>
                  <a:cubicBezTo>
                    <a:pt x="278" y="378"/>
                    <a:pt x="281" y="378"/>
                    <a:pt x="282" y="378"/>
                  </a:cubicBezTo>
                  <a:cubicBezTo>
                    <a:pt x="282" y="379"/>
                    <a:pt x="282" y="379"/>
                    <a:pt x="282" y="381"/>
                  </a:cubicBezTo>
                  <a:cubicBezTo>
                    <a:pt x="282" y="385"/>
                    <a:pt x="280" y="385"/>
                    <a:pt x="278" y="387"/>
                  </a:cubicBezTo>
                  <a:cubicBezTo>
                    <a:pt x="281" y="389"/>
                    <a:pt x="283" y="388"/>
                    <a:pt x="285" y="391"/>
                  </a:cubicBezTo>
                  <a:cubicBezTo>
                    <a:pt x="283" y="394"/>
                    <a:pt x="290" y="398"/>
                    <a:pt x="291" y="399"/>
                  </a:cubicBezTo>
                  <a:cubicBezTo>
                    <a:pt x="291" y="399"/>
                    <a:pt x="290" y="401"/>
                    <a:pt x="289" y="401"/>
                  </a:cubicBezTo>
                  <a:cubicBezTo>
                    <a:pt x="292" y="401"/>
                    <a:pt x="292" y="401"/>
                    <a:pt x="292" y="401"/>
                  </a:cubicBezTo>
                  <a:cubicBezTo>
                    <a:pt x="296" y="397"/>
                    <a:pt x="298" y="404"/>
                    <a:pt x="302" y="404"/>
                  </a:cubicBezTo>
                  <a:cubicBezTo>
                    <a:pt x="307" y="404"/>
                    <a:pt x="306" y="399"/>
                    <a:pt x="310" y="399"/>
                  </a:cubicBezTo>
                  <a:cubicBezTo>
                    <a:pt x="315" y="399"/>
                    <a:pt x="317" y="404"/>
                    <a:pt x="322" y="404"/>
                  </a:cubicBezTo>
                  <a:cubicBezTo>
                    <a:pt x="328" y="404"/>
                    <a:pt x="329" y="401"/>
                    <a:pt x="333" y="399"/>
                  </a:cubicBezTo>
                  <a:cubicBezTo>
                    <a:pt x="334" y="400"/>
                    <a:pt x="336" y="400"/>
                    <a:pt x="338" y="400"/>
                  </a:cubicBezTo>
                  <a:cubicBezTo>
                    <a:pt x="340" y="400"/>
                    <a:pt x="339" y="399"/>
                    <a:pt x="343" y="398"/>
                  </a:cubicBezTo>
                  <a:cubicBezTo>
                    <a:pt x="343" y="401"/>
                    <a:pt x="343" y="401"/>
                    <a:pt x="343" y="401"/>
                  </a:cubicBezTo>
                  <a:cubicBezTo>
                    <a:pt x="343" y="401"/>
                    <a:pt x="341" y="401"/>
                    <a:pt x="341" y="403"/>
                  </a:cubicBezTo>
                  <a:cubicBezTo>
                    <a:pt x="341" y="406"/>
                    <a:pt x="342" y="409"/>
                    <a:pt x="342" y="413"/>
                  </a:cubicBezTo>
                  <a:cubicBezTo>
                    <a:pt x="342" y="418"/>
                    <a:pt x="337" y="419"/>
                    <a:pt x="336" y="423"/>
                  </a:cubicBezTo>
                  <a:cubicBezTo>
                    <a:pt x="334" y="428"/>
                    <a:pt x="334" y="430"/>
                    <a:pt x="332" y="435"/>
                  </a:cubicBezTo>
                  <a:cubicBezTo>
                    <a:pt x="332" y="436"/>
                    <a:pt x="330" y="436"/>
                    <a:pt x="330" y="438"/>
                  </a:cubicBezTo>
                  <a:cubicBezTo>
                    <a:pt x="332" y="442"/>
                    <a:pt x="332" y="442"/>
                    <a:pt x="332" y="442"/>
                  </a:cubicBezTo>
                  <a:cubicBezTo>
                    <a:pt x="331" y="441"/>
                    <a:pt x="331" y="440"/>
                    <a:pt x="331" y="439"/>
                  </a:cubicBezTo>
                  <a:cubicBezTo>
                    <a:pt x="328" y="440"/>
                    <a:pt x="328" y="441"/>
                    <a:pt x="324" y="441"/>
                  </a:cubicBezTo>
                  <a:cubicBezTo>
                    <a:pt x="319" y="441"/>
                    <a:pt x="317" y="438"/>
                    <a:pt x="312" y="438"/>
                  </a:cubicBezTo>
                  <a:cubicBezTo>
                    <a:pt x="305" y="438"/>
                    <a:pt x="303" y="442"/>
                    <a:pt x="296" y="442"/>
                  </a:cubicBezTo>
                  <a:cubicBezTo>
                    <a:pt x="288" y="442"/>
                    <a:pt x="278" y="438"/>
                    <a:pt x="271" y="435"/>
                  </a:cubicBezTo>
                  <a:cubicBezTo>
                    <a:pt x="267" y="434"/>
                    <a:pt x="262" y="436"/>
                    <a:pt x="260" y="434"/>
                  </a:cubicBezTo>
                  <a:cubicBezTo>
                    <a:pt x="259" y="432"/>
                    <a:pt x="256" y="433"/>
                    <a:pt x="256" y="429"/>
                  </a:cubicBezTo>
                  <a:cubicBezTo>
                    <a:pt x="251" y="429"/>
                    <a:pt x="251" y="429"/>
                    <a:pt x="251" y="429"/>
                  </a:cubicBezTo>
                  <a:cubicBezTo>
                    <a:pt x="251" y="428"/>
                    <a:pt x="251" y="428"/>
                    <a:pt x="251" y="428"/>
                  </a:cubicBezTo>
                  <a:cubicBezTo>
                    <a:pt x="244" y="430"/>
                    <a:pt x="239" y="430"/>
                    <a:pt x="239" y="437"/>
                  </a:cubicBezTo>
                  <a:cubicBezTo>
                    <a:pt x="239" y="439"/>
                    <a:pt x="239" y="440"/>
                    <a:pt x="239" y="442"/>
                  </a:cubicBezTo>
                  <a:cubicBezTo>
                    <a:pt x="239" y="443"/>
                    <a:pt x="236" y="444"/>
                    <a:pt x="234" y="444"/>
                  </a:cubicBezTo>
                  <a:cubicBezTo>
                    <a:pt x="217" y="444"/>
                    <a:pt x="212" y="425"/>
                    <a:pt x="197" y="425"/>
                  </a:cubicBezTo>
                  <a:cubicBezTo>
                    <a:pt x="195" y="425"/>
                    <a:pt x="193" y="425"/>
                    <a:pt x="191" y="425"/>
                  </a:cubicBezTo>
                  <a:cubicBezTo>
                    <a:pt x="186" y="425"/>
                    <a:pt x="180" y="421"/>
                    <a:pt x="180" y="415"/>
                  </a:cubicBezTo>
                  <a:cubicBezTo>
                    <a:pt x="180" y="412"/>
                    <a:pt x="183" y="411"/>
                    <a:pt x="183" y="407"/>
                  </a:cubicBezTo>
                  <a:cubicBezTo>
                    <a:pt x="183" y="405"/>
                    <a:pt x="180" y="404"/>
                    <a:pt x="180" y="402"/>
                  </a:cubicBezTo>
                  <a:cubicBezTo>
                    <a:pt x="180" y="399"/>
                    <a:pt x="183" y="400"/>
                    <a:pt x="184" y="397"/>
                  </a:cubicBezTo>
                  <a:cubicBezTo>
                    <a:pt x="182" y="397"/>
                    <a:pt x="182" y="398"/>
                    <a:pt x="180" y="398"/>
                  </a:cubicBezTo>
                  <a:cubicBezTo>
                    <a:pt x="177" y="398"/>
                    <a:pt x="178" y="394"/>
                    <a:pt x="174" y="394"/>
                  </a:cubicBezTo>
                  <a:cubicBezTo>
                    <a:pt x="169" y="394"/>
                    <a:pt x="169" y="397"/>
                    <a:pt x="164" y="397"/>
                  </a:cubicBezTo>
                  <a:cubicBezTo>
                    <a:pt x="162" y="397"/>
                    <a:pt x="161" y="396"/>
                    <a:pt x="158" y="396"/>
                  </a:cubicBezTo>
                  <a:cubicBezTo>
                    <a:pt x="154" y="396"/>
                    <a:pt x="151" y="399"/>
                    <a:pt x="148" y="399"/>
                  </a:cubicBezTo>
                  <a:cubicBezTo>
                    <a:pt x="146" y="399"/>
                    <a:pt x="143" y="397"/>
                    <a:pt x="140" y="397"/>
                  </a:cubicBezTo>
                  <a:cubicBezTo>
                    <a:pt x="130" y="397"/>
                    <a:pt x="113" y="403"/>
                    <a:pt x="104" y="408"/>
                  </a:cubicBezTo>
                  <a:cubicBezTo>
                    <a:pt x="102" y="409"/>
                    <a:pt x="101" y="412"/>
                    <a:pt x="96" y="412"/>
                  </a:cubicBezTo>
                  <a:cubicBezTo>
                    <a:pt x="88" y="412"/>
                    <a:pt x="82" y="411"/>
                    <a:pt x="77" y="406"/>
                  </a:cubicBezTo>
                  <a:cubicBezTo>
                    <a:pt x="74" y="408"/>
                    <a:pt x="74" y="409"/>
                    <a:pt x="72" y="413"/>
                  </a:cubicBezTo>
                  <a:cubicBezTo>
                    <a:pt x="73" y="413"/>
                    <a:pt x="73" y="413"/>
                    <a:pt x="73" y="413"/>
                  </a:cubicBezTo>
                  <a:cubicBezTo>
                    <a:pt x="67" y="421"/>
                    <a:pt x="59" y="427"/>
                    <a:pt x="53" y="434"/>
                  </a:cubicBezTo>
                  <a:cubicBezTo>
                    <a:pt x="49" y="440"/>
                    <a:pt x="52" y="443"/>
                    <a:pt x="50" y="452"/>
                  </a:cubicBezTo>
                  <a:cubicBezTo>
                    <a:pt x="48" y="455"/>
                    <a:pt x="43" y="460"/>
                    <a:pt x="39" y="462"/>
                  </a:cubicBezTo>
                  <a:cubicBezTo>
                    <a:pt x="35" y="464"/>
                    <a:pt x="29" y="463"/>
                    <a:pt x="26" y="468"/>
                  </a:cubicBezTo>
                  <a:cubicBezTo>
                    <a:pt x="21" y="475"/>
                    <a:pt x="14" y="487"/>
                    <a:pt x="11" y="496"/>
                  </a:cubicBezTo>
                  <a:cubicBezTo>
                    <a:pt x="10" y="500"/>
                    <a:pt x="5" y="502"/>
                    <a:pt x="5" y="507"/>
                  </a:cubicBezTo>
                  <a:cubicBezTo>
                    <a:pt x="5" y="516"/>
                    <a:pt x="9" y="522"/>
                    <a:pt x="9" y="532"/>
                  </a:cubicBezTo>
                  <a:cubicBezTo>
                    <a:pt x="9" y="538"/>
                    <a:pt x="5" y="550"/>
                    <a:pt x="0" y="553"/>
                  </a:cubicBezTo>
                  <a:cubicBezTo>
                    <a:pt x="1" y="556"/>
                    <a:pt x="3" y="558"/>
                    <a:pt x="3" y="561"/>
                  </a:cubicBezTo>
                  <a:cubicBezTo>
                    <a:pt x="3" y="563"/>
                    <a:pt x="4" y="565"/>
                    <a:pt x="4" y="569"/>
                  </a:cubicBezTo>
                  <a:cubicBezTo>
                    <a:pt x="3" y="569"/>
                    <a:pt x="3" y="569"/>
                    <a:pt x="3" y="569"/>
                  </a:cubicBezTo>
                  <a:cubicBezTo>
                    <a:pt x="5" y="569"/>
                    <a:pt x="5" y="570"/>
                    <a:pt x="6" y="571"/>
                  </a:cubicBezTo>
                  <a:cubicBezTo>
                    <a:pt x="6" y="572"/>
                    <a:pt x="18" y="583"/>
                    <a:pt x="20" y="584"/>
                  </a:cubicBezTo>
                  <a:cubicBezTo>
                    <a:pt x="26" y="588"/>
                    <a:pt x="27" y="593"/>
                    <a:pt x="31" y="600"/>
                  </a:cubicBezTo>
                  <a:cubicBezTo>
                    <a:pt x="36" y="607"/>
                    <a:pt x="49" y="615"/>
                    <a:pt x="56" y="620"/>
                  </a:cubicBezTo>
                  <a:cubicBezTo>
                    <a:pt x="57" y="620"/>
                    <a:pt x="60" y="621"/>
                    <a:pt x="62" y="621"/>
                  </a:cubicBezTo>
                  <a:cubicBezTo>
                    <a:pt x="71" y="621"/>
                    <a:pt x="75" y="617"/>
                    <a:pt x="84" y="617"/>
                  </a:cubicBezTo>
                  <a:cubicBezTo>
                    <a:pt x="89" y="617"/>
                    <a:pt x="94" y="620"/>
                    <a:pt x="98" y="620"/>
                  </a:cubicBezTo>
                  <a:cubicBezTo>
                    <a:pt x="101" y="620"/>
                    <a:pt x="102" y="617"/>
                    <a:pt x="106" y="616"/>
                  </a:cubicBezTo>
                  <a:cubicBezTo>
                    <a:pt x="114" y="613"/>
                    <a:pt x="123" y="608"/>
                    <a:pt x="134" y="608"/>
                  </a:cubicBezTo>
                  <a:cubicBezTo>
                    <a:pt x="143" y="608"/>
                    <a:pt x="145" y="621"/>
                    <a:pt x="152" y="621"/>
                  </a:cubicBezTo>
                  <a:cubicBezTo>
                    <a:pt x="154" y="621"/>
                    <a:pt x="157" y="621"/>
                    <a:pt x="161" y="621"/>
                  </a:cubicBezTo>
                  <a:cubicBezTo>
                    <a:pt x="169" y="621"/>
                    <a:pt x="173" y="626"/>
                    <a:pt x="175" y="631"/>
                  </a:cubicBezTo>
                  <a:cubicBezTo>
                    <a:pt x="173" y="633"/>
                    <a:pt x="173" y="639"/>
                    <a:pt x="173" y="642"/>
                  </a:cubicBezTo>
                  <a:cubicBezTo>
                    <a:pt x="173" y="643"/>
                    <a:pt x="172" y="644"/>
                    <a:pt x="173" y="646"/>
                  </a:cubicBezTo>
                  <a:cubicBezTo>
                    <a:pt x="171" y="646"/>
                    <a:pt x="168" y="652"/>
                    <a:pt x="168" y="655"/>
                  </a:cubicBezTo>
                  <a:cubicBezTo>
                    <a:pt x="168" y="665"/>
                    <a:pt x="181" y="673"/>
                    <a:pt x="187" y="681"/>
                  </a:cubicBezTo>
                  <a:cubicBezTo>
                    <a:pt x="190" y="685"/>
                    <a:pt x="189" y="690"/>
                    <a:pt x="191" y="694"/>
                  </a:cubicBezTo>
                  <a:cubicBezTo>
                    <a:pt x="193" y="700"/>
                    <a:pt x="195" y="703"/>
                    <a:pt x="196" y="713"/>
                  </a:cubicBezTo>
                  <a:cubicBezTo>
                    <a:pt x="197" y="718"/>
                    <a:pt x="199" y="720"/>
                    <a:pt x="199" y="726"/>
                  </a:cubicBezTo>
                  <a:cubicBezTo>
                    <a:pt x="199" y="738"/>
                    <a:pt x="185" y="742"/>
                    <a:pt x="185" y="758"/>
                  </a:cubicBezTo>
                  <a:cubicBezTo>
                    <a:pt x="185" y="773"/>
                    <a:pt x="192" y="781"/>
                    <a:pt x="198" y="792"/>
                  </a:cubicBezTo>
                  <a:cubicBezTo>
                    <a:pt x="200" y="795"/>
                    <a:pt x="203" y="796"/>
                    <a:pt x="203" y="799"/>
                  </a:cubicBezTo>
                  <a:cubicBezTo>
                    <a:pt x="203" y="801"/>
                    <a:pt x="203" y="802"/>
                    <a:pt x="203" y="805"/>
                  </a:cubicBezTo>
                  <a:cubicBezTo>
                    <a:pt x="203" y="825"/>
                    <a:pt x="213" y="839"/>
                    <a:pt x="221" y="853"/>
                  </a:cubicBezTo>
                  <a:cubicBezTo>
                    <a:pt x="222" y="855"/>
                    <a:pt x="229" y="861"/>
                    <a:pt x="229" y="865"/>
                  </a:cubicBezTo>
                  <a:cubicBezTo>
                    <a:pt x="229" y="868"/>
                    <a:pt x="228" y="869"/>
                    <a:pt x="226" y="871"/>
                  </a:cubicBezTo>
                  <a:cubicBezTo>
                    <a:pt x="228" y="873"/>
                    <a:pt x="230" y="878"/>
                    <a:pt x="230" y="883"/>
                  </a:cubicBezTo>
                  <a:cubicBezTo>
                    <a:pt x="230" y="882"/>
                    <a:pt x="231" y="882"/>
                    <a:pt x="232" y="881"/>
                  </a:cubicBezTo>
                  <a:cubicBezTo>
                    <a:pt x="233" y="884"/>
                    <a:pt x="235" y="886"/>
                    <a:pt x="239" y="886"/>
                  </a:cubicBezTo>
                  <a:cubicBezTo>
                    <a:pt x="248" y="886"/>
                    <a:pt x="254" y="879"/>
                    <a:pt x="263" y="879"/>
                  </a:cubicBezTo>
                  <a:cubicBezTo>
                    <a:pt x="266" y="879"/>
                    <a:pt x="267" y="881"/>
                    <a:pt x="269" y="881"/>
                  </a:cubicBezTo>
                  <a:cubicBezTo>
                    <a:pt x="271" y="881"/>
                    <a:pt x="273" y="880"/>
                    <a:pt x="276" y="880"/>
                  </a:cubicBezTo>
                  <a:cubicBezTo>
                    <a:pt x="277" y="876"/>
                    <a:pt x="283" y="878"/>
                    <a:pt x="286" y="876"/>
                  </a:cubicBezTo>
                  <a:cubicBezTo>
                    <a:pt x="296" y="871"/>
                    <a:pt x="298" y="865"/>
                    <a:pt x="304" y="858"/>
                  </a:cubicBezTo>
                  <a:cubicBezTo>
                    <a:pt x="307" y="853"/>
                    <a:pt x="308" y="848"/>
                    <a:pt x="313" y="843"/>
                  </a:cubicBezTo>
                  <a:cubicBezTo>
                    <a:pt x="316" y="840"/>
                    <a:pt x="322" y="835"/>
                    <a:pt x="322" y="829"/>
                  </a:cubicBezTo>
                  <a:cubicBezTo>
                    <a:pt x="322" y="827"/>
                    <a:pt x="321" y="825"/>
                    <a:pt x="319" y="824"/>
                  </a:cubicBezTo>
                  <a:cubicBezTo>
                    <a:pt x="321" y="818"/>
                    <a:pt x="324" y="816"/>
                    <a:pt x="330" y="813"/>
                  </a:cubicBezTo>
                  <a:cubicBezTo>
                    <a:pt x="332" y="813"/>
                    <a:pt x="335" y="814"/>
                    <a:pt x="337" y="812"/>
                  </a:cubicBezTo>
                  <a:cubicBezTo>
                    <a:pt x="338" y="810"/>
                    <a:pt x="339" y="802"/>
                    <a:pt x="339" y="799"/>
                  </a:cubicBezTo>
                  <a:cubicBezTo>
                    <a:pt x="339" y="792"/>
                    <a:pt x="332" y="788"/>
                    <a:pt x="332" y="783"/>
                  </a:cubicBezTo>
                  <a:cubicBezTo>
                    <a:pt x="332" y="781"/>
                    <a:pt x="336" y="777"/>
                    <a:pt x="339" y="777"/>
                  </a:cubicBezTo>
                  <a:cubicBezTo>
                    <a:pt x="341" y="762"/>
                    <a:pt x="371" y="764"/>
                    <a:pt x="371" y="746"/>
                  </a:cubicBezTo>
                  <a:cubicBezTo>
                    <a:pt x="371" y="744"/>
                    <a:pt x="371" y="743"/>
                    <a:pt x="370" y="742"/>
                  </a:cubicBezTo>
                  <a:cubicBezTo>
                    <a:pt x="370" y="735"/>
                    <a:pt x="371" y="731"/>
                    <a:pt x="371" y="727"/>
                  </a:cubicBezTo>
                  <a:cubicBezTo>
                    <a:pt x="371" y="722"/>
                    <a:pt x="371" y="722"/>
                    <a:pt x="371" y="722"/>
                  </a:cubicBezTo>
                  <a:cubicBezTo>
                    <a:pt x="371" y="721"/>
                    <a:pt x="372" y="720"/>
                    <a:pt x="372" y="718"/>
                  </a:cubicBezTo>
                  <a:cubicBezTo>
                    <a:pt x="372" y="714"/>
                    <a:pt x="364" y="710"/>
                    <a:pt x="364" y="702"/>
                  </a:cubicBezTo>
                  <a:cubicBezTo>
                    <a:pt x="364" y="695"/>
                    <a:pt x="362" y="692"/>
                    <a:pt x="362" y="685"/>
                  </a:cubicBezTo>
                  <a:cubicBezTo>
                    <a:pt x="362" y="679"/>
                    <a:pt x="368" y="677"/>
                    <a:pt x="369" y="672"/>
                  </a:cubicBezTo>
                  <a:cubicBezTo>
                    <a:pt x="375" y="652"/>
                    <a:pt x="391" y="648"/>
                    <a:pt x="406" y="636"/>
                  </a:cubicBezTo>
                  <a:cubicBezTo>
                    <a:pt x="414" y="630"/>
                    <a:pt x="417" y="621"/>
                    <a:pt x="424" y="612"/>
                  </a:cubicBezTo>
                  <a:cubicBezTo>
                    <a:pt x="430" y="605"/>
                    <a:pt x="440" y="588"/>
                    <a:pt x="440" y="575"/>
                  </a:cubicBezTo>
                  <a:cubicBezTo>
                    <a:pt x="440" y="574"/>
                    <a:pt x="439" y="573"/>
                    <a:pt x="438" y="571"/>
                  </a:cubicBezTo>
                  <a:cubicBezTo>
                    <a:pt x="430" y="574"/>
                    <a:pt x="422" y="577"/>
                    <a:pt x="413" y="578"/>
                  </a:cubicBezTo>
                  <a:cubicBezTo>
                    <a:pt x="410" y="579"/>
                    <a:pt x="408" y="577"/>
                    <a:pt x="404" y="578"/>
                  </a:cubicBezTo>
                  <a:cubicBezTo>
                    <a:pt x="401" y="579"/>
                    <a:pt x="401" y="582"/>
                    <a:pt x="397" y="582"/>
                  </a:cubicBezTo>
                  <a:cubicBezTo>
                    <a:pt x="394" y="582"/>
                    <a:pt x="391" y="575"/>
                    <a:pt x="388" y="573"/>
                  </a:cubicBezTo>
                  <a:cubicBezTo>
                    <a:pt x="390" y="570"/>
                    <a:pt x="388" y="569"/>
                    <a:pt x="388" y="565"/>
                  </a:cubicBezTo>
                  <a:cubicBezTo>
                    <a:pt x="380" y="565"/>
                    <a:pt x="378" y="556"/>
                    <a:pt x="375" y="553"/>
                  </a:cubicBezTo>
                  <a:cubicBezTo>
                    <a:pt x="371" y="550"/>
                    <a:pt x="368" y="550"/>
                    <a:pt x="365" y="547"/>
                  </a:cubicBezTo>
                  <a:cubicBezTo>
                    <a:pt x="361" y="542"/>
                    <a:pt x="362" y="537"/>
                    <a:pt x="358" y="531"/>
                  </a:cubicBezTo>
                  <a:cubicBezTo>
                    <a:pt x="355" y="527"/>
                    <a:pt x="351" y="527"/>
                    <a:pt x="347" y="520"/>
                  </a:cubicBezTo>
                  <a:cubicBezTo>
                    <a:pt x="347" y="508"/>
                    <a:pt x="347" y="508"/>
                    <a:pt x="347" y="508"/>
                  </a:cubicBezTo>
                  <a:cubicBezTo>
                    <a:pt x="347" y="506"/>
                    <a:pt x="338" y="496"/>
                    <a:pt x="339" y="491"/>
                  </a:cubicBezTo>
                  <a:cubicBezTo>
                    <a:pt x="319" y="453"/>
                    <a:pt x="319" y="453"/>
                    <a:pt x="319" y="453"/>
                  </a:cubicBezTo>
                  <a:cubicBezTo>
                    <a:pt x="319" y="449"/>
                    <a:pt x="319" y="449"/>
                    <a:pt x="319" y="449"/>
                  </a:cubicBezTo>
                  <a:cubicBezTo>
                    <a:pt x="323" y="453"/>
                    <a:pt x="326" y="463"/>
                    <a:pt x="331" y="464"/>
                  </a:cubicBezTo>
                  <a:cubicBezTo>
                    <a:pt x="332" y="462"/>
                    <a:pt x="334" y="456"/>
                    <a:pt x="335" y="453"/>
                  </a:cubicBezTo>
                  <a:cubicBezTo>
                    <a:pt x="335" y="455"/>
                    <a:pt x="334" y="458"/>
                    <a:pt x="334" y="460"/>
                  </a:cubicBezTo>
                  <a:cubicBezTo>
                    <a:pt x="334" y="460"/>
                    <a:pt x="337" y="464"/>
                    <a:pt x="337" y="465"/>
                  </a:cubicBezTo>
                  <a:cubicBezTo>
                    <a:pt x="340" y="469"/>
                    <a:pt x="342" y="472"/>
                    <a:pt x="345" y="476"/>
                  </a:cubicBezTo>
                  <a:cubicBezTo>
                    <a:pt x="346" y="478"/>
                    <a:pt x="347" y="480"/>
                    <a:pt x="348" y="482"/>
                  </a:cubicBezTo>
                  <a:cubicBezTo>
                    <a:pt x="349" y="483"/>
                    <a:pt x="348" y="487"/>
                    <a:pt x="349" y="488"/>
                  </a:cubicBezTo>
                  <a:cubicBezTo>
                    <a:pt x="350" y="489"/>
                    <a:pt x="353" y="488"/>
                    <a:pt x="354" y="489"/>
                  </a:cubicBezTo>
                  <a:cubicBezTo>
                    <a:pt x="355" y="490"/>
                    <a:pt x="356" y="491"/>
                    <a:pt x="357" y="492"/>
                  </a:cubicBezTo>
                  <a:cubicBezTo>
                    <a:pt x="358" y="496"/>
                    <a:pt x="361" y="498"/>
                    <a:pt x="361" y="503"/>
                  </a:cubicBezTo>
                  <a:cubicBezTo>
                    <a:pt x="361" y="511"/>
                    <a:pt x="363" y="516"/>
                    <a:pt x="371" y="518"/>
                  </a:cubicBezTo>
                  <a:cubicBezTo>
                    <a:pt x="371" y="523"/>
                    <a:pt x="377" y="531"/>
                    <a:pt x="380" y="534"/>
                  </a:cubicBezTo>
                  <a:cubicBezTo>
                    <a:pt x="382" y="536"/>
                    <a:pt x="386" y="538"/>
                    <a:pt x="385" y="543"/>
                  </a:cubicBezTo>
                  <a:cubicBezTo>
                    <a:pt x="384" y="545"/>
                    <a:pt x="383" y="550"/>
                    <a:pt x="385" y="550"/>
                  </a:cubicBezTo>
                  <a:cubicBezTo>
                    <a:pt x="385" y="554"/>
                    <a:pt x="387" y="558"/>
                    <a:pt x="389" y="562"/>
                  </a:cubicBezTo>
                  <a:cubicBezTo>
                    <a:pt x="390" y="564"/>
                    <a:pt x="389" y="564"/>
                    <a:pt x="389" y="564"/>
                  </a:cubicBezTo>
                  <a:cubicBezTo>
                    <a:pt x="390" y="564"/>
                    <a:pt x="396" y="567"/>
                    <a:pt x="396" y="567"/>
                  </a:cubicBezTo>
                  <a:cubicBezTo>
                    <a:pt x="398" y="566"/>
                    <a:pt x="398" y="566"/>
                    <a:pt x="398" y="566"/>
                  </a:cubicBezTo>
                  <a:cubicBezTo>
                    <a:pt x="403" y="566"/>
                    <a:pt x="403" y="565"/>
                    <a:pt x="407" y="561"/>
                  </a:cubicBezTo>
                  <a:cubicBezTo>
                    <a:pt x="414" y="561"/>
                    <a:pt x="414" y="561"/>
                    <a:pt x="414" y="561"/>
                  </a:cubicBezTo>
                  <a:cubicBezTo>
                    <a:pt x="417" y="561"/>
                    <a:pt x="426" y="554"/>
                    <a:pt x="429" y="553"/>
                  </a:cubicBezTo>
                  <a:cubicBezTo>
                    <a:pt x="434" y="552"/>
                    <a:pt x="441" y="550"/>
                    <a:pt x="446" y="548"/>
                  </a:cubicBezTo>
                  <a:cubicBezTo>
                    <a:pt x="446" y="547"/>
                    <a:pt x="446" y="546"/>
                    <a:pt x="446" y="546"/>
                  </a:cubicBezTo>
                  <a:cubicBezTo>
                    <a:pt x="446" y="541"/>
                    <a:pt x="459" y="538"/>
                    <a:pt x="465" y="537"/>
                  </a:cubicBezTo>
                  <a:cubicBezTo>
                    <a:pt x="465" y="534"/>
                    <a:pt x="470" y="531"/>
                    <a:pt x="472" y="531"/>
                  </a:cubicBezTo>
                  <a:cubicBezTo>
                    <a:pt x="475" y="531"/>
                    <a:pt x="475" y="524"/>
                    <a:pt x="478" y="524"/>
                  </a:cubicBezTo>
                  <a:cubicBezTo>
                    <a:pt x="481" y="524"/>
                    <a:pt x="481" y="520"/>
                    <a:pt x="482" y="518"/>
                  </a:cubicBezTo>
                  <a:cubicBezTo>
                    <a:pt x="483" y="515"/>
                    <a:pt x="485" y="514"/>
                    <a:pt x="488" y="514"/>
                  </a:cubicBezTo>
                  <a:cubicBezTo>
                    <a:pt x="488" y="508"/>
                    <a:pt x="495" y="507"/>
                    <a:pt x="495" y="501"/>
                  </a:cubicBezTo>
                  <a:cubicBezTo>
                    <a:pt x="495" y="499"/>
                    <a:pt x="491" y="500"/>
                    <a:pt x="491" y="498"/>
                  </a:cubicBezTo>
                  <a:cubicBezTo>
                    <a:pt x="491" y="498"/>
                    <a:pt x="491" y="498"/>
                    <a:pt x="491" y="498"/>
                  </a:cubicBezTo>
                  <a:cubicBezTo>
                    <a:pt x="491" y="497"/>
                    <a:pt x="488" y="493"/>
                    <a:pt x="486" y="493"/>
                  </a:cubicBezTo>
                  <a:cubicBezTo>
                    <a:pt x="479" y="491"/>
                    <a:pt x="475" y="489"/>
                    <a:pt x="471" y="483"/>
                  </a:cubicBezTo>
                  <a:cubicBezTo>
                    <a:pt x="471" y="474"/>
                    <a:pt x="471" y="474"/>
                    <a:pt x="471" y="474"/>
                  </a:cubicBezTo>
                  <a:cubicBezTo>
                    <a:pt x="463" y="481"/>
                    <a:pt x="462" y="490"/>
                    <a:pt x="447" y="490"/>
                  </a:cubicBezTo>
                  <a:cubicBezTo>
                    <a:pt x="444" y="490"/>
                    <a:pt x="438" y="488"/>
                    <a:pt x="438" y="485"/>
                  </a:cubicBezTo>
                  <a:cubicBezTo>
                    <a:pt x="438" y="482"/>
                    <a:pt x="440" y="481"/>
                    <a:pt x="440" y="478"/>
                  </a:cubicBezTo>
                  <a:cubicBezTo>
                    <a:pt x="440" y="477"/>
                    <a:pt x="440" y="476"/>
                    <a:pt x="440" y="475"/>
                  </a:cubicBezTo>
                  <a:cubicBezTo>
                    <a:pt x="438" y="476"/>
                    <a:pt x="438" y="479"/>
                    <a:pt x="435" y="479"/>
                  </a:cubicBezTo>
                  <a:cubicBezTo>
                    <a:pt x="435" y="477"/>
                    <a:pt x="434" y="477"/>
                    <a:pt x="434" y="474"/>
                  </a:cubicBezTo>
                  <a:cubicBezTo>
                    <a:pt x="429" y="473"/>
                    <a:pt x="422" y="463"/>
                    <a:pt x="421" y="458"/>
                  </a:cubicBezTo>
                  <a:cubicBezTo>
                    <a:pt x="420" y="456"/>
                    <a:pt x="420" y="455"/>
                    <a:pt x="420" y="453"/>
                  </a:cubicBezTo>
                  <a:cubicBezTo>
                    <a:pt x="420" y="450"/>
                    <a:pt x="422" y="445"/>
                    <a:pt x="425" y="445"/>
                  </a:cubicBezTo>
                  <a:cubicBezTo>
                    <a:pt x="431" y="445"/>
                    <a:pt x="436" y="452"/>
                    <a:pt x="439" y="457"/>
                  </a:cubicBezTo>
                  <a:cubicBezTo>
                    <a:pt x="439" y="458"/>
                    <a:pt x="439" y="460"/>
                    <a:pt x="440" y="462"/>
                  </a:cubicBezTo>
                  <a:cubicBezTo>
                    <a:pt x="442" y="464"/>
                    <a:pt x="446" y="463"/>
                    <a:pt x="449" y="466"/>
                  </a:cubicBezTo>
                  <a:cubicBezTo>
                    <a:pt x="451" y="468"/>
                    <a:pt x="453" y="469"/>
                    <a:pt x="456" y="473"/>
                  </a:cubicBezTo>
                  <a:cubicBezTo>
                    <a:pt x="468" y="473"/>
                    <a:pt x="468" y="473"/>
                    <a:pt x="468" y="473"/>
                  </a:cubicBezTo>
                  <a:cubicBezTo>
                    <a:pt x="469" y="469"/>
                    <a:pt x="470" y="469"/>
                    <a:pt x="473" y="469"/>
                  </a:cubicBezTo>
                  <a:cubicBezTo>
                    <a:pt x="477" y="469"/>
                    <a:pt x="477" y="475"/>
                    <a:pt x="480" y="478"/>
                  </a:cubicBezTo>
                  <a:cubicBezTo>
                    <a:pt x="480" y="478"/>
                    <a:pt x="486" y="479"/>
                    <a:pt x="487" y="479"/>
                  </a:cubicBezTo>
                  <a:cubicBezTo>
                    <a:pt x="494" y="479"/>
                    <a:pt x="504" y="481"/>
                    <a:pt x="508" y="481"/>
                  </a:cubicBezTo>
                  <a:cubicBezTo>
                    <a:pt x="508" y="481"/>
                    <a:pt x="509" y="481"/>
                    <a:pt x="509" y="481"/>
                  </a:cubicBezTo>
                  <a:cubicBezTo>
                    <a:pt x="517" y="481"/>
                    <a:pt x="517" y="481"/>
                    <a:pt x="517" y="481"/>
                  </a:cubicBezTo>
                  <a:cubicBezTo>
                    <a:pt x="517" y="481"/>
                    <a:pt x="518" y="480"/>
                    <a:pt x="519" y="480"/>
                  </a:cubicBezTo>
                  <a:cubicBezTo>
                    <a:pt x="525" y="482"/>
                    <a:pt x="525" y="482"/>
                    <a:pt x="525" y="482"/>
                  </a:cubicBezTo>
                  <a:cubicBezTo>
                    <a:pt x="527" y="482"/>
                    <a:pt x="528" y="480"/>
                    <a:pt x="531" y="480"/>
                  </a:cubicBezTo>
                  <a:cubicBezTo>
                    <a:pt x="533" y="480"/>
                    <a:pt x="535" y="479"/>
                    <a:pt x="537" y="480"/>
                  </a:cubicBezTo>
                  <a:cubicBezTo>
                    <a:pt x="540" y="481"/>
                    <a:pt x="541" y="486"/>
                    <a:pt x="543" y="489"/>
                  </a:cubicBezTo>
                  <a:cubicBezTo>
                    <a:pt x="546" y="493"/>
                    <a:pt x="552" y="497"/>
                    <a:pt x="557" y="497"/>
                  </a:cubicBezTo>
                  <a:cubicBezTo>
                    <a:pt x="558" y="497"/>
                    <a:pt x="560" y="497"/>
                    <a:pt x="562" y="498"/>
                  </a:cubicBezTo>
                  <a:cubicBezTo>
                    <a:pt x="561" y="498"/>
                    <a:pt x="561" y="501"/>
                    <a:pt x="559" y="501"/>
                  </a:cubicBezTo>
                  <a:cubicBezTo>
                    <a:pt x="557" y="502"/>
                    <a:pt x="555" y="501"/>
                    <a:pt x="553" y="502"/>
                  </a:cubicBezTo>
                  <a:cubicBezTo>
                    <a:pt x="557" y="505"/>
                    <a:pt x="559" y="512"/>
                    <a:pt x="566" y="512"/>
                  </a:cubicBezTo>
                  <a:cubicBezTo>
                    <a:pt x="572" y="512"/>
                    <a:pt x="572" y="505"/>
                    <a:pt x="575" y="501"/>
                  </a:cubicBezTo>
                  <a:cubicBezTo>
                    <a:pt x="577" y="501"/>
                    <a:pt x="577" y="501"/>
                    <a:pt x="577" y="501"/>
                  </a:cubicBezTo>
                  <a:cubicBezTo>
                    <a:pt x="577" y="501"/>
                    <a:pt x="576" y="504"/>
                    <a:pt x="576" y="504"/>
                  </a:cubicBezTo>
                  <a:cubicBezTo>
                    <a:pt x="576" y="507"/>
                    <a:pt x="578" y="510"/>
                    <a:pt x="578" y="514"/>
                  </a:cubicBezTo>
                  <a:cubicBezTo>
                    <a:pt x="578" y="517"/>
                    <a:pt x="577" y="517"/>
                    <a:pt x="577" y="520"/>
                  </a:cubicBezTo>
                  <a:cubicBezTo>
                    <a:pt x="577" y="520"/>
                    <a:pt x="577" y="520"/>
                    <a:pt x="577" y="520"/>
                  </a:cubicBezTo>
                  <a:cubicBezTo>
                    <a:pt x="577" y="521"/>
                    <a:pt x="577" y="523"/>
                    <a:pt x="577" y="524"/>
                  </a:cubicBezTo>
                  <a:cubicBezTo>
                    <a:pt x="577" y="528"/>
                    <a:pt x="580" y="532"/>
                    <a:pt x="581" y="537"/>
                  </a:cubicBezTo>
                  <a:cubicBezTo>
                    <a:pt x="583" y="542"/>
                    <a:pt x="587" y="549"/>
                    <a:pt x="588" y="553"/>
                  </a:cubicBezTo>
                  <a:cubicBezTo>
                    <a:pt x="589" y="556"/>
                    <a:pt x="589" y="557"/>
                    <a:pt x="591" y="560"/>
                  </a:cubicBezTo>
                  <a:cubicBezTo>
                    <a:pt x="592" y="563"/>
                    <a:pt x="591" y="566"/>
                    <a:pt x="593" y="569"/>
                  </a:cubicBezTo>
                  <a:cubicBezTo>
                    <a:pt x="594" y="571"/>
                    <a:pt x="597" y="573"/>
                    <a:pt x="598" y="576"/>
                  </a:cubicBezTo>
                  <a:cubicBezTo>
                    <a:pt x="600" y="581"/>
                    <a:pt x="602" y="586"/>
                    <a:pt x="604" y="591"/>
                  </a:cubicBezTo>
                  <a:cubicBezTo>
                    <a:pt x="604" y="592"/>
                    <a:pt x="605" y="593"/>
                    <a:pt x="606" y="593"/>
                  </a:cubicBezTo>
                  <a:cubicBezTo>
                    <a:pt x="606" y="595"/>
                    <a:pt x="608" y="596"/>
                    <a:pt x="609" y="596"/>
                  </a:cubicBezTo>
                  <a:cubicBezTo>
                    <a:pt x="611" y="596"/>
                    <a:pt x="611" y="593"/>
                    <a:pt x="612" y="591"/>
                  </a:cubicBezTo>
                  <a:cubicBezTo>
                    <a:pt x="614" y="589"/>
                    <a:pt x="614" y="590"/>
                    <a:pt x="617" y="588"/>
                  </a:cubicBezTo>
                  <a:cubicBezTo>
                    <a:pt x="619" y="588"/>
                    <a:pt x="618" y="582"/>
                    <a:pt x="621" y="581"/>
                  </a:cubicBezTo>
                  <a:cubicBezTo>
                    <a:pt x="622" y="581"/>
                    <a:pt x="623" y="581"/>
                    <a:pt x="623" y="580"/>
                  </a:cubicBezTo>
                  <a:cubicBezTo>
                    <a:pt x="624" y="580"/>
                    <a:pt x="624" y="580"/>
                    <a:pt x="624" y="580"/>
                  </a:cubicBezTo>
                  <a:cubicBezTo>
                    <a:pt x="623" y="574"/>
                    <a:pt x="623" y="574"/>
                    <a:pt x="623" y="574"/>
                  </a:cubicBezTo>
                  <a:cubicBezTo>
                    <a:pt x="623" y="569"/>
                    <a:pt x="626" y="566"/>
                    <a:pt x="626" y="560"/>
                  </a:cubicBezTo>
                  <a:cubicBezTo>
                    <a:pt x="626" y="557"/>
                    <a:pt x="624" y="554"/>
                    <a:pt x="624" y="550"/>
                  </a:cubicBezTo>
                  <a:cubicBezTo>
                    <a:pt x="624" y="545"/>
                    <a:pt x="629" y="545"/>
                    <a:pt x="633" y="543"/>
                  </a:cubicBezTo>
                  <a:cubicBezTo>
                    <a:pt x="635" y="543"/>
                    <a:pt x="637" y="540"/>
                    <a:pt x="639" y="538"/>
                  </a:cubicBezTo>
                  <a:cubicBezTo>
                    <a:pt x="643" y="534"/>
                    <a:pt x="648" y="530"/>
                    <a:pt x="652" y="525"/>
                  </a:cubicBezTo>
                  <a:cubicBezTo>
                    <a:pt x="656" y="521"/>
                    <a:pt x="662" y="520"/>
                    <a:pt x="666" y="516"/>
                  </a:cubicBezTo>
                  <a:cubicBezTo>
                    <a:pt x="668" y="514"/>
                    <a:pt x="668" y="512"/>
                    <a:pt x="669" y="508"/>
                  </a:cubicBezTo>
                  <a:cubicBezTo>
                    <a:pt x="670" y="506"/>
                    <a:pt x="674" y="506"/>
                    <a:pt x="676" y="503"/>
                  </a:cubicBezTo>
                  <a:cubicBezTo>
                    <a:pt x="678" y="504"/>
                    <a:pt x="678" y="505"/>
                    <a:pt x="682" y="505"/>
                  </a:cubicBezTo>
                  <a:cubicBezTo>
                    <a:pt x="687" y="505"/>
                    <a:pt x="694" y="504"/>
                    <a:pt x="694" y="497"/>
                  </a:cubicBezTo>
                  <a:cubicBezTo>
                    <a:pt x="697" y="498"/>
                    <a:pt x="701" y="499"/>
                    <a:pt x="702" y="502"/>
                  </a:cubicBezTo>
                  <a:cubicBezTo>
                    <a:pt x="703" y="505"/>
                    <a:pt x="702" y="508"/>
                    <a:pt x="704" y="511"/>
                  </a:cubicBezTo>
                  <a:cubicBezTo>
                    <a:pt x="706" y="514"/>
                    <a:pt x="709" y="516"/>
                    <a:pt x="712" y="518"/>
                  </a:cubicBezTo>
                  <a:cubicBezTo>
                    <a:pt x="714" y="522"/>
                    <a:pt x="717" y="526"/>
                    <a:pt x="718" y="530"/>
                  </a:cubicBezTo>
                  <a:cubicBezTo>
                    <a:pt x="718" y="532"/>
                    <a:pt x="720" y="532"/>
                    <a:pt x="720" y="533"/>
                  </a:cubicBezTo>
                  <a:cubicBezTo>
                    <a:pt x="720" y="536"/>
                    <a:pt x="718" y="537"/>
                    <a:pt x="718" y="540"/>
                  </a:cubicBezTo>
                  <a:cubicBezTo>
                    <a:pt x="718" y="543"/>
                    <a:pt x="719" y="546"/>
                    <a:pt x="722" y="546"/>
                  </a:cubicBezTo>
                  <a:cubicBezTo>
                    <a:pt x="728" y="546"/>
                    <a:pt x="730" y="539"/>
                    <a:pt x="734" y="535"/>
                  </a:cubicBezTo>
                  <a:cubicBezTo>
                    <a:pt x="735" y="537"/>
                    <a:pt x="735" y="538"/>
                    <a:pt x="736" y="539"/>
                  </a:cubicBezTo>
                  <a:cubicBezTo>
                    <a:pt x="736" y="540"/>
                    <a:pt x="738" y="539"/>
                    <a:pt x="739" y="540"/>
                  </a:cubicBezTo>
                  <a:cubicBezTo>
                    <a:pt x="741" y="544"/>
                    <a:pt x="738" y="550"/>
                    <a:pt x="741" y="550"/>
                  </a:cubicBezTo>
                  <a:cubicBezTo>
                    <a:pt x="741" y="558"/>
                    <a:pt x="747" y="563"/>
                    <a:pt x="747" y="573"/>
                  </a:cubicBezTo>
                  <a:cubicBezTo>
                    <a:pt x="747" y="575"/>
                    <a:pt x="743" y="581"/>
                    <a:pt x="747" y="581"/>
                  </a:cubicBezTo>
                  <a:cubicBezTo>
                    <a:pt x="745" y="581"/>
                    <a:pt x="745" y="581"/>
                    <a:pt x="745" y="581"/>
                  </a:cubicBezTo>
                  <a:cubicBezTo>
                    <a:pt x="745" y="581"/>
                    <a:pt x="745" y="581"/>
                    <a:pt x="745" y="581"/>
                  </a:cubicBezTo>
                  <a:cubicBezTo>
                    <a:pt x="744" y="585"/>
                    <a:pt x="743" y="588"/>
                    <a:pt x="743" y="591"/>
                  </a:cubicBezTo>
                  <a:cubicBezTo>
                    <a:pt x="743" y="591"/>
                    <a:pt x="743" y="592"/>
                    <a:pt x="743" y="592"/>
                  </a:cubicBezTo>
                  <a:cubicBezTo>
                    <a:pt x="747" y="593"/>
                    <a:pt x="744" y="592"/>
                    <a:pt x="746" y="592"/>
                  </a:cubicBezTo>
                  <a:cubicBezTo>
                    <a:pt x="750" y="592"/>
                    <a:pt x="752" y="600"/>
                    <a:pt x="753" y="603"/>
                  </a:cubicBezTo>
                  <a:cubicBezTo>
                    <a:pt x="756" y="609"/>
                    <a:pt x="756" y="613"/>
                    <a:pt x="758" y="620"/>
                  </a:cubicBezTo>
                  <a:cubicBezTo>
                    <a:pt x="761" y="627"/>
                    <a:pt x="767" y="634"/>
                    <a:pt x="774" y="637"/>
                  </a:cubicBezTo>
                  <a:cubicBezTo>
                    <a:pt x="776" y="637"/>
                    <a:pt x="776" y="639"/>
                    <a:pt x="778" y="639"/>
                  </a:cubicBezTo>
                  <a:cubicBezTo>
                    <a:pt x="779" y="639"/>
                    <a:pt x="779" y="638"/>
                    <a:pt x="780" y="638"/>
                  </a:cubicBezTo>
                  <a:cubicBezTo>
                    <a:pt x="781" y="638"/>
                    <a:pt x="781" y="638"/>
                    <a:pt x="783" y="637"/>
                  </a:cubicBezTo>
                  <a:cubicBezTo>
                    <a:pt x="782" y="635"/>
                    <a:pt x="782" y="634"/>
                    <a:pt x="781" y="631"/>
                  </a:cubicBezTo>
                  <a:cubicBezTo>
                    <a:pt x="780" y="628"/>
                    <a:pt x="777" y="627"/>
                    <a:pt x="777" y="623"/>
                  </a:cubicBezTo>
                  <a:cubicBezTo>
                    <a:pt x="777" y="621"/>
                    <a:pt x="777" y="621"/>
                    <a:pt x="777" y="618"/>
                  </a:cubicBezTo>
                  <a:cubicBezTo>
                    <a:pt x="777" y="607"/>
                    <a:pt x="764" y="606"/>
                    <a:pt x="758" y="600"/>
                  </a:cubicBezTo>
                  <a:cubicBezTo>
                    <a:pt x="756" y="598"/>
                    <a:pt x="756" y="593"/>
                    <a:pt x="755" y="593"/>
                  </a:cubicBezTo>
                  <a:cubicBezTo>
                    <a:pt x="756" y="593"/>
                    <a:pt x="756" y="593"/>
                    <a:pt x="756" y="593"/>
                  </a:cubicBezTo>
                  <a:cubicBezTo>
                    <a:pt x="756" y="585"/>
                    <a:pt x="748" y="589"/>
                    <a:pt x="748" y="582"/>
                  </a:cubicBezTo>
                  <a:cubicBezTo>
                    <a:pt x="748" y="576"/>
                    <a:pt x="755" y="574"/>
                    <a:pt x="755" y="567"/>
                  </a:cubicBezTo>
                  <a:cubicBezTo>
                    <a:pt x="755" y="565"/>
                    <a:pt x="754" y="565"/>
                    <a:pt x="754" y="562"/>
                  </a:cubicBezTo>
                  <a:cubicBezTo>
                    <a:pt x="754" y="561"/>
                    <a:pt x="753" y="560"/>
                    <a:pt x="755" y="560"/>
                  </a:cubicBezTo>
                  <a:cubicBezTo>
                    <a:pt x="757" y="560"/>
                    <a:pt x="760" y="560"/>
                    <a:pt x="761" y="563"/>
                  </a:cubicBezTo>
                  <a:cubicBezTo>
                    <a:pt x="761" y="563"/>
                    <a:pt x="762" y="566"/>
                    <a:pt x="762" y="566"/>
                  </a:cubicBezTo>
                  <a:cubicBezTo>
                    <a:pt x="766" y="567"/>
                    <a:pt x="769" y="567"/>
                    <a:pt x="772" y="570"/>
                  </a:cubicBezTo>
                  <a:cubicBezTo>
                    <a:pt x="775" y="573"/>
                    <a:pt x="772" y="576"/>
                    <a:pt x="777" y="576"/>
                  </a:cubicBezTo>
                  <a:cubicBezTo>
                    <a:pt x="777" y="580"/>
                    <a:pt x="782" y="581"/>
                    <a:pt x="785" y="581"/>
                  </a:cubicBezTo>
                  <a:cubicBezTo>
                    <a:pt x="785" y="582"/>
                    <a:pt x="786" y="584"/>
                    <a:pt x="787" y="584"/>
                  </a:cubicBezTo>
                  <a:cubicBezTo>
                    <a:pt x="786" y="585"/>
                    <a:pt x="786" y="586"/>
                    <a:pt x="786" y="588"/>
                  </a:cubicBezTo>
                  <a:cubicBezTo>
                    <a:pt x="786" y="589"/>
                    <a:pt x="788" y="592"/>
                    <a:pt x="789" y="592"/>
                  </a:cubicBezTo>
                  <a:cubicBezTo>
                    <a:pt x="789" y="592"/>
                    <a:pt x="795" y="589"/>
                    <a:pt x="795" y="586"/>
                  </a:cubicBezTo>
                  <a:cubicBezTo>
                    <a:pt x="795" y="586"/>
                    <a:pt x="795" y="586"/>
                    <a:pt x="795" y="586"/>
                  </a:cubicBezTo>
                  <a:cubicBezTo>
                    <a:pt x="797" y="586"/>
                    <a:pt x="797" y="582"/>
                    <a:pt x="799" y="581"/>
                  </a:cubicBezTo>
                  <a:cubicBezTo>
                    <a:pt x="805" y="578"/>
                    <a:pt x="806" y="576"/>
                    <a:pt x="813" y="574"/>
                  </a:cubicBezTo>
                  <a:cubicBezTo>
                    <a:pt x="813" y="570"/>
                    <a:pt x="815" y="568"/>
                    <a:pt x="815" y="562"/>
                  </a:cubicBezTo>
                  <a:cubicBezTo>
                    <a:pt x="815" y="555"/>
                    <a:pt x="812" y="545"/>
                    <a:pt x="806" y="541"/>
                  </a:cubicBezTo>
                  <a:cubicBezTo>
                    <a:pt x="801" y="538"/>
                    <a:pt x="798" y="532"/>
                    <a:pt x="793" y="527"/>
                  </a:cubicBezTo>
                  <a:cubicBezTo>
                    <a:pt x="792" y="526"/>
                    <a:pt x="791" y="525"/>
                    <a:pt x="791" y="523"/>
                  </a:cubicBezTo>
                  <a:cubicBezTo>
                    <a:pt x="791" y="513"/>
                    <a:pt x="802" y="512"/>
                    <a:pt x="807" y="505"/>
                  </a:cubicBezTo>
                  <a:cubicBezTo>
                    <a:pt x="811" y="507"/>
                    <a:pt x="813" y="505"/>
                    <a:pt x="818" y="507"/>
                  </a:cubicBezTo>
                  <a:cubicBezTo>
                    <a:pt x="817" y="508"/>
                    <a:pt x="817" y="513"/>
                    <a:pt x="819" y="513"/>
                  </a:cubicBezTo>
                  <a:cubicBezTo>
                    <a:pt x="821" y="513"/>
                    <a:pt x="820" y="510"/>
                    <a:pt x="822" y="508"/>
                  </a:cubicBezTo>
                  <a:cubicBezTo>
                    <a:pt x="823" y="507"/>
                    <a:pt x="828" y="506"/>
                    <a:pt x="830" y="505"/>
                  </a:cubicBezTo>
                  <a:cubicBezTo>
                    <a:pt x="834" y="503"/>
                    <a:pt x="838" y="504"/>
                    <a:pt x="841" y="501"/>
                  </a:cubicBezTo>
                  <a:cubicBezTo>
                    <a:pt x="841" y="501"/>
                    <a:pt x="843" y="497"/>
                    <a:pt x="844" y="497"/>
                  </a:cubicBezTo>
                  <a:cubicBezTo>
                    <a:pt x="846" y="497"/>
                    <a:pt x="847" y="499"/>
                    <a:pt x="849" y="499"/>
                  </a:cubicBezTo>
                  <a:cubicBezTo>
                    <a:pt x="860" y="499"/>
                    <a:pt x="862" y="492"/>
                    <a:pt x="869" y="489"/>
                  </a:cubicBezTo>
                  <a:cubicBezTo>
                    <a:pt x="870" y="488"/>
                    <a:pt x="871" y="487"/>
                    <a:pt x="872" y="485"/>
                  </a:cubicBezTo>
                  <a:cubicBezTo>
                    <a:pt x="877" y="485"/>
                    <a:pt x="879" y="476"/>
                    <a:pt x="881" y="472"/>
                  </a:cubicBezTo>
                  <a:cubicBezTo>
                    <a:pt x="882" y="469"/>
                    <a:pt x="888" y="460"/>
                    <a:pt x="892" y="459"/>
                  </a:cubicBezTo>
                  <a:cubicBezTo>
                    <a:pt x="892" y="455"/>
                    <a:pt x="895" y="452"/>
                    <a:pt x="895" y="446"/>
                  </a:cubicBezTo>
                  <a:cubicBezTo>
                    <a:pt x="895" y="436"/>
                    <a:pt x="893" y="432"/>
                    <a:pt x="889" y="426"/>
                  </a:cubicBezTo>
                  <a:cubicBezTo>
                    <a:pt x="888" y="425"/>
                    <a:pt x="888" y="422"/>
                    <a:pt x="886" y="421"/>
                  </a:cubicBezTo>
                  <a:cubicBezTo>
                    <a:pt x="886" y="421"/>
                    <a:pt x="886" y="421"/>
                    <a:pt x="886" y="421"/>
                  </a:cubicBezTo>
                  <a:cubicBezTo>
                    <a:pt x="886" y="421"/>
                    <a:pt x="886" y="421"/>
                    <a:pt x="886" y="421"/>
                  </a:cubicBezTo>
                  <a:cubicBezTo>
                    <a:pt x="886" y="421"/>
                    <a:pt x="886" y="417"/>
                    <a:pt x="886" y="417"/>
                  </a:cubicBezTo>
                  <a:cubicBezTo>
                    <a:pt x="884" y="416"/>
                    <a:pt x="880" y="414"/>
                    <a:pt x="880" y="411"/>
                  </a:cubicBezTo>
                  <a:cubicBezTo>
                    <a:pt x="880" y="408"/>
                    <a:pt x="884" y="408"/>
                    <a:pt x="884" y="405"/>
                  </a:cubicBezTo>
                  <a:cubicBezTo>
                    <a:pt x="886" y="399"/>
                    <a:pt x="896" y="399"/>
                    <a:pt x="901" y="395"/>
                  </a:cubicBezTo>
                  <a:cubicBezTo>
                    <a:pt x="899" y="392"/>
                    <a:pt x="896" y="395"/>
                    <a:pt x="892" y="393"/>
                  </a:cubicBezTo>
                  <a:cubicBezTo>
                    <a:pt x="891" y="392"/>
                    <a:pt x="890" y="390"/>
                    <a:pt x="887" y="390"/>
                  </a:cubicBezTo>
                  <a:cubicBezTo>
                    <a:pt x="886" y="390"/>
                    <a:pt x="886" y="395"/>
                    <a:pt x="884" y="395"/>
                  </a:cubicBezTo>
                  <a:cubicBezTo>
                    <a:pt x="882" y="395"/>
                    <a:pt x="880" y="396"/>
                    <a:pt x="878" y="394"/>
                  </a:cubicBezTo>
                  <a:cubicBezTo>
                    <a:pt x="876" y="393"/>
                    <a:pt x="876" y="390"/>
                    <a:pt x="874" y="388"/>
                  </a:cubicBezTo>
                  <a:cubicBezTo>
                    <a:pt x="873" y="388"/>
                    <a:pt x="869" y="387"/>
                    <a:pt x="869" y="384"/>
                  </a:cubicBezTo>
                  <a:cubicBezTo>
                    <a:pt x="869" y="380"/>
                    <a:pt x="876" y="381"/>
                    <a:pt x="879" y="379"/>
                  </a:cubicBezTo>
                  <a:cubicBezTo>
                    <a:pt x="881" y="377"/>
                    <a:pt x="887" y="374"/>
                    <a:pt x="888" y="371"/>
                  </a:cubicBezTo>
                  <a:cubicBezTo>
                    <a:pt x="889" y="370"/>
                    <a:pt x="890" y="368"/>
                    <a:pt x="892" y="368"/>
                  </a:cubicBezTo>
                  <a:cubicBezTo>
                    <a:pt x="894" y="368"/>
                    <a:pt x="896" y="371"/>
                    <a:pt x="896" y="372"/>
                  </a:cubicBezTo>
                  <a:cubicBezTo>
                    <a:pt x="896" y="376"/>
                    <a:pt x="892" y="377"/>
                    <a:pt x="892" y="381"/>
                  </a:cubicBezTo>
                  <a:cubicBezTo>
                    <a:pt x="898" y="381"/>
                    <a:pt x="904" y="374"/>
                    <a:pt x="911" y="374"/>
                  </a:cubicBezTo>
                  <a:cubicBezTo>
                    <a:pt x="914" y="374"/>
                    <a:pt x="915" y="377"/>
                    <a:pt x="918" y="377"/>
                  </a:cubicBezTo>
                  <a:cubicBezTo>
                    <a:pt x="917" y="379"/>
                    <a:pt x="918" y="379"/>
                    <a:pt x="918" y="382"/>
                  </a:cubicBezTo>
                  <a:cubicBezTo>
                    <a:pt x="918" y="384"/>
                    <a:pt x="916" y="384"/>
                    <a:pt x="916" y="387"/>
                  </a:cubicBezTo>
                  <a:cubicBezTo>
                    <a:pt x="916" y="388"/>
                    <a:pt x="916" y="391"/>
                    <a:pt x="918" y="391"/>
                  </a:cubicBezTo>
                  <a:cubicBezTo>
                    <a:pt x="919" y="391"/>
                    <a:pt x="920" y="389"/>
                    <a:pt x="921" y="389"/>
                  </a:cubicBezTo>
                  <a:cubicBezTo>
                    <a:pt x="924" y="389"/>
                    <a:pt x="927" y="391"/>
                    <a:pt x="927" y="394"/>
                  </a:cubicBezTo>
                  <a:cubicBezTo>
                    <a:pt x="927" y="396"/>
                    <a:pt x="927" y="397"/>
                    <a:pt x="923" y="397"/>
                  </a:cubicBezTo>
                  <a:cubicBezTo>
                    <a:pt x="923" y="399"/>
                    <a:pt x="923" y="399"/>
                    <a:pt x="923" y="399"/>
                  </a:cubicBezTo>
                  <a:cubicBezTo>
                    <a:pt x="923" y="400"/>
                    <a:pt x="924" y="401"/>
                    <a:pt x="926" y="401"/>
                  </a:cubicBezTo>
                  <a:cubicBezTo>
                    <a:pt x="926" y="402"/>
                    <a:pt x="927" y="403"/>
                    <a:pt x="927" y="405"/>
                  </a:cubicBezTo>
                  <a:cubicBezTo>
                    <a:pt x="927" y="405"/>
                    <a:pt x="925" y="408"/>
                    <a:pt x="925" y="410"/>
                  </a:cubicBezTo>
                  <a:cubicBezTo>
                    <a:pt x="925" y="411"/>
                    <a:pt x="925" y="413"/>
                    <a:pt x="926" y="413"/>
                  </a:cubicBezTo>
                  <a:cubicBezTo>
                    <a:pt x="926" y="414"/>
                    <a:pt x="925" y="413"/>
                    <a:pt x="925" y="417"/>
                  </a:cubicBezTo>
                  <a:cubicBezTo>
                    <a:pt x="928" y="417"/>
                    <a:pt x="928" y="417"/>
                    <a:pt x="928" y="417"/>
                  </a:cubicBezTo>
                  <a:cubicBezTo>
                    <a:pt x="930" y="413"/>
                    <a:pt x="930" y="415"/>
                    <a:pt x="933" y="414"/>
                  </a:cubicBezTo>
                  <a:cubicBezTo>
                    <a:pt x="933" y="412"/>
                    <a:pt x="938" y="411"/>
                    <a:pt x="940" y="411"/>
                  </a:cubicBezTo>
                  <a:cubicBezTo>
                    <a:pt x="943" y="410"/>
                    <a:pt x="944" y="407"/>
                    <a:pt x="944" y="402"/>
                  </a:cubicBezTo>
                  <a:cubicBezTo>
                    <a:pt x="944" y="393"/>
                    <a:pt x="941" y="388"/>
                    <a:pt x="936" y="383"/>
                  </a:cubicBezTo>
                  <a:cubicBezTo>
                    <a:pt x="934" y="381"/>
                    <a:pt x="932" y="379"/>
                    <a:pt x="932" y="375"/>
                  </a:cubicBezTo>
                  <a:cubicBezTo>
                    <a:pt x="935" y="375"/>
                    <a:pt x="937" y="373"/>
                    <a:pt x="939" y="371"/>
                  </a:cubicBezTo>
                  <a:cubicBezTo>
                    <a:pt x="940" y="370"/>
                    <a:pt x="944" y="367"/>
                    <a:pt x="945" y="366"/>
                  </a:cubicBezTo>
                  <a:cubicBezTo>
                    <a:pt x="948" y="360"/>
                    <a:pt x="950" y="356"/>
                    <a:pt x="956" y="352"/>
                  </a:cubicBezTo>
                  <a:cubicBezTo>
                    <a:pt x="956" y="352"/>
                    <a:pt x="964" y="354"/>
                    <a:pt x="971" y="354"/>
                  </a:cubicBezTo>
                  <a:cubicBezTo>
                    <a:pt x="984" y="354"/>
                    <a:pt x="997" y="327"/>
                    <a:pt x="1006" y="318"/>
                  </a:cubicBezTo>
                  <a:cubicBezTo>
                    <a:pt x="1009" y="314"/>
                    <a:pt x="1014" y="306"/>
                    <a:pt x="1016" y="301"/>
                  </a:cubicBezTo>
                  <a:cubicBezTo>
                    <a:pt x="1017" y="294"/>
                    <a:pt x="1015" y="290"/>
                    <a:pt x="1018" y="284"/>
                  </a:cubicBezTo>
                  <a:cubicBezTo>
                    <a:pt x="1019" y="281"/>
                    <a:pt x="1022" y="276"/>
                    <a:pt x="1022" y="271"/>
                  </a:cubicBezTo>
                  <a:cubicBezTo>
                    <a:pt x="1022" y="265"/>
                    <a:pt x="1012" y="253"/>
                    <a:pt x="1008" y="256"/>
                  </a:cubicBezTo>
                  <a:cubicBezTo>
                    <a:pt x="994" y="267"/>
                    <a:pt x="987" y="251"/>
                    <a:pt x="987" y="250"/>
                  </a:cubicBezTo>
                  <a:cubicBezTo>
                    <a:pt x="987" y="243"/>
                    <a:pt x="1000" y="236"/>
                    <a:pt x="1004" y="231"/>
                  </a:cubicBezTo>
                  <a:cubicBezTo>
                    <a:pt x="1011" y="224"/>
                    <a:pt x="1021" y="213"/>
                    <a:pt x="1030" y="210"/>
                  </a:cubicBezTo>
                  <a:cubicBezTo>
                    <a:pt x="1039" y="208"/>
                    <a:pt x="1066" y="205"/>
                    <a:pt x="1073" y="205"/>
                  </a:cubicBezTo>
                  <a:cubicBezTo>
                    <a:pt x="1083" y="205"/>
                    <a:pt x="1087" y="209"/>
                    <a:pt x="1093" y="209"/>
                  </a:cubicBezTo>
                  <a:cubicBezTo>
                    <a:pt x="1096" y="209"/>
                    <a:pt x="1098" y="209"/>
                    <a:pt x="1105" y="209"/>
                  </a:cubicBezTo>
                  <a:cubicBezTo>
                    <a:pt x="1109" y="193"/>
                    <a:pt x="1116" y="186"/>
                    <a:pt x="1131" y="186"/>
                  </a:cubicBezTo>
                  <a:cubicBezTo>
                    <a:pt x="1135" y="186"/>
                    <a:pt x="1137" y="185"/>
                    <a:pt x="1145" y="186"/>
                  </a:cubicBezTo>
                  <a:cubicBezTo>
                    <a:pt x="1141" y="189"/>
                    <a:pt x="1139" y="209"/>
                    <a:pt x="1164" y="178"/>
                  </a:cubicBezTo>
                  <a:cubicBezTo>
                    <a:pt x="1167" y="178"/>
                    <a:pt x="1179" y="183"/>
                    <a:pt x="1161" y="194"/>
                  </a:cubicBezTo>
                  <a:cubicBezTo>
                    <a:pt x="1155" y="198"/>
                    <a:pt x="1149" y="196"/>
                    <a:pt x="1145" y="202"/>
                  </a:cubicBezTo>
                  <a:cubicBezTo>
                    <a:pt x="1140" y="209"/>
                    <a:pt x="1136" y="217"/>
                    <a:pt x="1129" y="221"/>
                  </a:cubicBezTo>
                  <a:cubicBezTo>
                    <a:pt x="1123" y="224"/>
                    <a:pt x="1115" y="230"/>
                    <a:pt x="1115" y="239"/>
                  </a:cubicBezTo>
                  <a:cubicBezTo>
                    <a:pt x="1115" y="248"/>
                    <a:pt x="1118" y="275"/>
                    <a:pt x="1124" y="280"/>
                  </a:cubicBezTo>
                  <a:cubicBezTo>
                    <a:pt x="1129" y="273"/>
                    <a:pt x="1132" y="261"/>
                    <a:pt x="1141" y="259"/>
                  </a:cubicBezTo>
                  <a:cubicBezTo>
                    <a:pt x="1140" y="252"/>
                    <a:pt x="1151" y="251"/>
                    <a:pt x="1151" y="246"/>
                  </a:cubicBezTo>
                  <a:cubicBezTo>
                    <a:pt x="1151" y="239"/>
                    <a:pt x="1158" y="237"/>
                    <a:pt x="1158" y="233"/>
                  </a:cubicBezTo>
                  <a:cubicBezTo>
                    <a:pt x="1158" y="230"/>
                    <a:pt x="1156" y="227"/>
                    <a:pt x="1158" y="222"/>
                  </a:cubicBezTo>
                  <a:cubicBezTo>
                    <a:pt x="1177" y="183"/>
                    <a:pt x="1194" y="204"/>
                    <a:pt x="1200" y="204"/>
                  </a:cubicBezTo>
                  <a:cubicBezTo>
                    <a:pt x="1221" y="204"/>
                    <a:pt x="1235" y="179"/>
                    <a:pt x="1253" y="178"/>
                  </a:cubicBezTo>
                  <a:cubicBezTo>
                    <a:pt x="1286" y="178"/>
                    <a:pt x="1259" y="165"/>
                    <a:pt x="1259" y="161"/>
                  </a:cubicBezTo>
                  <a:cubicBezTo>
                    <a:pt x="1259" y="151"/>
                    <a:pt x="1273" y="153"/>
                    <a:pt x="1275" y="148"/>
                  </a:cubicBezTo>
                  <a:cubicBezTo>
                    <a:pt x="1276" y="145"/>
                    <a:pt x="1274" y="140"/>
                    <a:pt x="1279" y="140"/>
                  </a:cubicBezTo>
                  <a:cubicBezTo>
                    <a:pt x="1293" y="140"/>
                    <a:pt x="1305" y="159"/>
                    <a:pt x="1315" y="159"/>
                  </a:cubicBezTo>
                  <a:cubicBezTo>
                    <a:pt x="1319" y="159"/>
                    <a:pt x="1320" y="151"/>
                    <a:pt x="1323" y="148"/>
                  </a:cubicBezTo>
                  <a:cubicBezTo>
                    <a:pt x="1327" y="143"/>
                    <a:pt x="1330" y="143"/>
                    <a:pt x="1336" y="141"/>
                  </a:cubicBezTo>
                  <a:cubicBezTo>
                    <a:pt x="1328" y="131"/>
                    <a:pt x="1302" y="124"/>
                    <a:pt x="1289" y="117"/>
                  </a:cubicBezTo>
                  <a:close/>
                  <a:moveTo>
                    <a:pt x="335" y="450"/>
                  </a:moveTo>
                  <a:cubicBezTo>
                    <a:pt x="335" y="450"/>
                    <a:pt x="335" y="450"/>
                    <a:pt x="335" y="450"/>
                  </a:cubicBezTo>
                  <a:cubicBezTo>
                    <a:pt x="335" y="450"/>
                    <a:pt x="335" y="450"/>
                    <a:pt x="335" y="450"/>
                  </a:cubicBezTo>
                  <a:cubicBezTo>
                    <a:pt x="335" y="450"/>
                    <a:pt x="335" y="450"/>
                    <a:pt x="335" y="450"/>
                  </a:cubicBezTo>
                  <a:close/>
                  <a:moveTo>
                    <a:pt x="438" y="344"/>
                  </a:moveTo>
                  <a:cubicBezTo>
                    <a:pt x="443" y="352"/>
                    <a:pt x="449" y="355"/>
                    <a:pt x="449" y="363"/>
                  </a:cubicBezTo>
                  <a:cubicBezTo>
                    <a:pt x="451" y="362"/>
                    <a:pt x="455" y="360"/>
                    <a:pt x="456" y="360"/>
                  </a:cubicBezTo>
                  <a:cubicBezTo>
                    <a:pt x="457" y="364"/>
                    <a:pt x="460" y="365"/>
                    <a:pt x="460" y="369"/>
                  </a:cubicBezTo>
                  <a:cubicBezTo>
                    <a:pt x="453" y="369"/>
                    <a:pt x="453" y="369"/>
                    <a:pt x="453" y="369"/>
                  </a:cubicBezTo>
                  <a:cubicBezTo>
                    <a:pt x="451" y="369"/>
                    <a:pt x="449" y="371"/>
                    <a:pt x="449" y="374"/>
                  </a:cubicBezTo>
                  <a:cubicBezTo>
                    <a:pt x="454" y="375"/>
                    <a:pt x="457" y="380"/>
                    <a:pt x="457" y="384"/>
                  </a:cubicBezTo>
                  <a:cubicBezTo>
                    <a:pt x="457" y="386"/>
                    <a:pt x="456" y="387"/>
                    <a:pt x="456" y="389"/>
                  </a:cubicBezTo>
                  <a:cubicBezTo>
                    <a:pt x="456" y="391"/>
                    <a:pt x="459" y="394"/>
                    <a:pt x="459" y="394"/>
                  </a:cubicBezTo>
                  <a:cubicBezTo>
                    <a:pt x="459" y="396"/>
                    <a:pt x="459" y="396"/>
                    <a:pt x="459" y="398"/>
                  </a:cubicBezTo>
                  <a:cubicBezTo>
                    <a:pt x="455" y="399"/>
                    <a:pt x="451" y="399"/>
                    <a:pt x="448" y="399"/>
                  </a:cubicBezTo>
                  <a:cubicBezTo>
                    <a:pt x="445" y="399"/>
                    <a:pt x="439" y="400"/>
                    <a:pt x="437" y="398"/>
                  </a:cubicBezTo>
                  <a:cubicBezTo>
                    <a:pt x="435" y="396"/>
                    <a:pt x="435" y="394"/>
                    <a:pt x="433" y="394"/>
                  </a:cubicBezTo>
                  <a:cubicBezTo>
                    <a:pt x="430" y="393"/>
                    <a:pt x="427" y="395"/>
                    <a:pt x="426" y="392"/>
                  </a:cubicBezTo>
                  <a:cubicBezTo>
                    <a:pt x="425" y="389"/>
                    <a:pt x="427" y="388"/>
                    <a:pt x="425" y="385"/>
                  </a:cubicBezTo>
                  <a:cubicBezTo>
                    <a:pt x="424" y="383"/>
                    <a:pt x="422" y="383"/>
                    <a:pt x="422" y="381"/>
                  </a:cubicBezTo>
                  <a:cubicBezTo>
                    <a:pt x="425" y="382"/>
                    <a:pt x="425" y="382"/>
                    <a:pt x="425" y="382"/>
                  </a:cubicBezTo>
                  <a:cubicBezTo>
                    <a:pt x="428" y="378"/>
                    <a:pt x="428" y="372"/>
                    <a:pt x="431" y="371"/>
                  </a:cubicBezTo>
                  <a:cubicBezTo>
                    <a:pt x="425" y="367"/>
                    <a:pt x="416" y="354"/>
                    <a:pt x="416" y="346"/>
                  </a:cubicBezTo>
                  <a:cubicBezTo>
                    <a:pt x="416" y="344"/>
                    <a:pt x="411" y="340"/>
                    <a:pt x="411" y="337"/>
                  </a:cubicBezTo>
                  <a:cubicBezTo>
                    <a:pt x="411" y="336"/>
                    <a:pt x="415" y="327"/>
                    <a:pt x="417" y="326"/>
                  </a:cubicBezTo>
                  <a:cubicBezTo>
                    <a:pt x="418" y="327"/>
                    <a:pt x="424" y="323"/>
                    <a:pt x="425" y="323"/>
                  </a:cubicBezTo>
                  <a:cubicBezTo>
                    <a:pt x="431" y="320"/>
                    <a:pt x="435" y="319"/>
                    <a:pt x="442" y="319"/>
                  </a:cubicBezTo>
                  <a:cubicBezTo>
                    <a:pt x="454" y="319"/>
                    <a:pt x="456" y="325"/>
                    <a:pt x="461" y="331"/>
                  </a:cubicBezTo>
                  <a:cubicBezTo>
                    <a:pt x="458" y="334"/>
                    <a:pt x="453" y="332"/>
                    <a:pt x="449" y="332"/>
                  </a:cubicBezTo>
                  <a:cubicBezTo>
                    <a:pt x="443" y="332"/>
                    <a:pt x="434" y="338"/>
                    <a:pt x="433" y="337"/>
                  </a:cubicBezTo>
                  <a:cubicBezTo>
                    <a:pt x="433" y="342"/>
                    <a:pt x="437" y="342"/>
                    <a:pt x="438" y="344"/>
                  </a:cubicBezTo>
                  <a:close/>
                  <a:moveTo>
                    <a:pt x="507" y="407"/>
                  </a:moveTo>
                  <a:cubicBezTo>
                    <a:pt x="507" y="407"/>
                    <a:pt x="507" y="408"/>
                    <a:pt x="506" y="408"/>
                  </a:cubicBezTo>
                  <a:cubicBezTo>
                    <a:pt x="506" y="407"/>
                    <a:pt x="506" y="406"/>
                    <a:pt x="506" y="404"/>
                  </a:cubicBezTo>
                  <a:cubicBezTo>
                    <a:pt x="506" y="405"/>
                    <a:pt x="506" y="406"/>
                    <a:pt x="506" y="408"/>
                  </a:cubicBezTo>
                  <a:cubicBezTo>
                    <a:pt x="509" y="405"/>
                    <a:pt x="511" y="409"/>
                    <a:pt x="513" y="409"/>
                  </a:cubicBezTo>
                  <a:cubicBezTo>
                    <a:pt x="511" y="409"/>
                    <a:pt x="510" y="407"/>
                    <a:pt x="507" y="407"/>
                  </a:cubicBezTo>
                  <a:close/>
                </a:path>
              </a:pathLst>
            </a:custGeom>
            <a:gradFill>
              <a:gsLst>
                <a:gs pos="0">
                  <a:srgbClr val="17C0D4"/>
                </a:gs>
                <a:gs pos="100000">
                  <a:srgbClr val="345692"/>
                </a:gs>
              </a:gsLst>
              <a:lin ang="5400000" scaled="1"/>
            </a:grad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90" name="Freeform 67"/>
            <p:cNvSpPr/>
            <p:nvPr/>
          </p:nvSpPr>
          <p:spPr bwMode="auto">
            <a:xfrm>
              <a:off x="8153424" y="2369277"/>
              <a:ext cx="75126" cy="29216"/>
            </a:xfrm>
            <a:custGeom>
              <a:gdLst>
                <a:gd fmla="*/ 3 w 23" name="T0"/>
                <a:gd fmla="*/ 9 h 9" name="T1"/>
                <a:gd fmla="*/ 23 w 23" name="T2"/>
                <a:gd fmla="*/ 5 h 9" name="T3"/>
                <a:gd fmla="*/ 11 w 23" name="T4"/>
                <a:gd fmla="*/ 0 h 9" name="T5"/>
                <a:gd fmla="*/ 0 w 23" name="T6"/>
                <a:gd fmla="*/ 7 h 9" name="T7"/>
                <a:gd fmla="*/ 3 w 23" name="T8"/>
                <a:gd fmla="*/ 9 h 9" name="T9"/>
              </a:gdLst>
              <a:cxnLst>
                <a:cxn ang="0">
                  <a:pos x="T0" y="T1"/>
                </a:cxn>
                <a:cxn ang="0">
                  <a:pos x="T2" y="T3"/>
                </a:cxn>
                <a:cxn ang="0">
                  <a:pos x="T4" y="T5"/>
                </a:cxn>
                <a:cxn ang="0">
                  <a:pos x="T6" y="T7"/>
                </a:cxn>
                <a:cxn ang="0">
                  <a:pos x="T8" y="T9"/>
                </a:cxn>
              </a:cxnLst>
              <a:rect b="b" l="0" r="r" t="0"/>
              <a:pathLst>
                <a:path h="9" w="23">
                  <a:moveTo>
                    <a:pt x="3" y="9"/>
                  </a:moveTo>
                  <a:cubicBezTo>
                    <a:pt x="5" y="9"/>
                    <a:pt x="23" y="8"/>
                    <a:pt x="23" y="5"/>
                  </a:cubicBezTo>
                  <a:cubicBezTo>
                    <a:pt x="23" y="2"/>
                    <a:pt x="14" y="0"/>
                    <a:pt x="11" y="0"/>
                  </a:cubicBezTo>
                  <a:cubicBezTo>
                    <a:pt x="7" y="0"/>
                    <a:pt x="0" y="4"/>
                    <a:pt x="0" y="7"/>
                  </a:cubicBezTo>
                  <a:cubicBezTo>
                    <a:pt x="0" y="8"/>
                    <a:pt x="1" y="9"/>
                    <a:pt x="3" y="9"/>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91" name="Freeform 68"/>
            <p:cNvSpPr/>
            <p:nvPr/>
          </p:nvSpPr>
          <p:spPr bwMode="auto">
            <a:xfrm>
              <a:off x="7929438" y="2434666"/>
              <a:ext cx="29216" cy="13912"/>
            </a:xfrm>
            <a:custGeom>
              <a:gdLst>
                <a:gd fmla="*/ 9 w 9" name="T0"/>
                <a:gd fmla="*/ 2 h 4" name="T1"/>
                <a:gd fmla="*/ 7 w 9" name="T2"/>
                <a:gd fmla="*/ 0 h 4" name="T3"/>
                <a:gd fmla="*/ 0 w 9" name="T4"/>
                <a:gd fmla="*/ 0 h 4" name="T5"/>
                <a:gd fmla="*/ 6 w 9" name="T6"/>
                <a:gd fmla="*/ 4 h 4" name="T7"/>
                <a:gd fmla="*/ 9 w 9" name="T8"/>
                <a:gd fmla="*/ 2 h 4" name="T9"/>
              </a:gdLst>
              <a:cxnLst>
                <a:cxn ang="0">
                  <a:pos x="T0" y="T1"/>
                </a:cxn>
                <a:cxn ang="0">
                  <a:pos x="T2" y="T3"/>
                </a:cxn>
                <a:cxn ang="0">
                  <a:pos x="T4" y="T5"/>
                </a:cxn>
                <a:cxn ang="0">
                  <a:pos x="T6" y="T7"/>
                </a:cxn>
                <a:cxn ang="0">
                  <a:pos x="T8" y="T9"/>
                </a:cxn>
              </a:cxnLst>
              <a:rect b="b" l="0" r="r" t="0"/>
              <a:pathLst>
                <a:path h="4" w="9">
                  <a:moveTo>
                    <a:pt x="9" y="2"/>
                  </a:moveTo>
                  <a:cubicBezTo>
                    <a:pt x="9" y="1"/>
                    <a:pt x="7" y="0"/>
                    <a:pt x="7" y="0"/>
                  </a:cubicBezTo>
                  <a:cubicBezTo>
                    <a:pt x="0" y="0"/>
                    <a:pt x="0" y="0"/>
                    <a:pt x="0" y="0"/>
                  </a:cubicBezTo>
                  <a:cubicBezTo>
                    <a:pt x="1" y="0"/>
                    <a:pt x="3" y="4"/>
                    <a:pt x="6" y="4"/>
                  </a:cubicBezTo>
                  <a:cubicBezTo>
                    <a:pt x="8" y="4"/>
                    <a:pt x="9" y="3"/>
                    <a:pt x="9" y="2"/>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92" name="Freeform 69"/>
            <p:cNvSpPr/>
            <p:nvPr/>
          </p:nvSpPr>
          <p:spPr bwMode="auto">
            <a:xfrm>
              <a:off x="7235221" y="2191197"/>
              <a:ext cx="12521" cy="19477"/>
            </a:xfrm>
            <a:custGeom>
              <a:gdLst>
                <a:gd fmla="*/ 2 w 4" name="T0"/>
                <a:gd fmla="*/ 6 h 6" name="T1"/>
                <a:gd fmla="*/ 4 w 4" name="T2"/>
                <a:gd fmla="*/ 3 h 6" name="T3"/>
                <a:gd fmla="*/ 4 w 4" name="T4"/>
                <a:gd fmla="*/ 3 h 6" name="T5"/>
                <a:gd fmla="*/ 4 w 4" name="T6"/>
                <a:gd fmla="*/ 3 h 6" name="T7"/>
                <a:gd fmla="*/ 4 w 4" name="T8"/>
                <a:gd fmla="*/ 2 h 6" name="T9"/>
                <a:gd fmla="*/ 3 w 4" name="T10"/>
                <a:gd fmla="*/ 2 h 6" name="T11"/>
                <a:gd fmla="*/ 2 w 4" name="T12"/>
                <a:gd fmla="*/ 0 h 6" name="T13"/>
                <a:gd fmla="*/ 0 w 4" name="T14"/>
                <a:gd fmla="*/ 4 h 6" name="T15"/>
                <a:gd fmla="*/ 2 w 4" name="T16"/>
                <a:gd fmla="*/ 6 h 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 w="4">
                  <a:moveTo>
                    <a:pt x="2" y="6"/>
                  </a:moveTo>
                  <a:cubicBezTo>
                    <a:pt x="3" y="6"/>
                    <a:pt x="4" y="4"/>
                    <a:pt x="4" y="3"/>
                  </a:cubicBezTo>
                  <a:cubicBezTo>
                    <a:pt x="4" y="3"/>
                    <a:pt x="4" y="3"/>
                    <a:pt x="4" y="3"/>
                  </a:cubicBezTo>
                  <a:cubicBezTo>
                    <a:pt x="4" y="3"/>
                    <a:pt x="4" y="3"/>
                    <a:pt x="4" y="3"/>
                  </a:cubicBezTo>
                  <a:cubicBezTo>
                    <a:pt x="4" y="2"/>
                    <a:pt x="4" y="2"/>
                    <a:pt x="4" y="2"/>
                  </a:cubicBezTo>
                  <a:cubicBezTo>
                    <a:pt x="3" y="2"/>
                    <a:pt x="3" y="2"/>
                    <a:pt x="3" y="2"/>
                  </a:cubicBezTo>
                  <a:cubicBezTo>
                    <a:pt x="2" y="0"/>
                    <a:pt x="2" y="0"/>
                    <a:pt x="2" y="0"/>
                  </a:cubicBezTo>
                  <a:cubicBezTo>
                    <a:pt x="1" y="1"/>
                    <a:pt x="0" y="2"/>
                    <a:pt x="0" y="4"/>
                  </a:cubicBezTo>
                  <a:cubicBezTo>
                    <a:pt x="0" y="5"/>
                    <a:pt x="0" y="6"/>
                    <a:pt x="2" y="6"/>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93" name="Freeform 70"/>
            <p:cNvSpPr/>
            <p:nvPr/>
          </p:nvSpPr>
          <p:spPr bwMode="auto">
            <a:xfrm>
              <a:off x="6760816" y="2260760"/>
              <a:ext cx="6956" cy="5565"/>
            </a:xfrm>
            <a:custGeom>
              <a:gdLst>
                <a:gd fmla="*/ 2 w 2" name="T0"/>
                <a:gd fmla="*/ 0 h 2" name="T1"/>
                <a:gd fmla="*/ 1 w 2" name="T2"/>
                <a:gd fmla="*/ 1 h 2" name="T3"/>
                <a:gd fmla="*/ 0 w 2" name="T4"/>
                <a:gd fmla="*/ 2 h 2" name="T5"/>
                <a:gd fmla="*/ 2 w 2" name="T6"/>
                <a:gd fmla="*/ 0 h 2" name="T7"/>
              </a:gdLst>
              <a:cxnLst>
                <a:cxn ang="0">
                  <a:pos x="T0" y="T1"/>
                </a:cxn>
                <a:cxn ang="0">
                  <a:pos x="T2" y="T3"/>
                </a:cxn>
                <a:cxn ang="0">
                  <a:pos x="T4" y="T5"/>
                </a:cxn>
                <a:cxn ang="0">
                  <a:pos x="T6" y="T7"/>
                </a:cxn>
              </a:cxnLst>
              <a:rect b="b" l="0" r="r" t="0"/>
              <a:pathLst>
                <a:path h="2" w="2">
                  <a:moveTo>
                    <a:pt x="2" y="0"/>
                  </a:moveTo>
                  <a:cubicBezTo>
                    <a:pt x="1" y="1"/>
                    <a:pt x="1" y="1"/>
                    <a:pt x="1" y="1"/>
                  </a:cubicBezTo>
                  <a:cubicBezTo>
                    <a:pt x="1" y="1"/>
                    <a:pt x="0" y="2"/>
                    <a:pt x="0" y="2"/>
                  </a:cubicBezTo>
                  <a:lnTo>
                    <a:pt x="2" y="0"/>
                  </a:ln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94" name="Freeform 71"/>
            <p:cNvSpPr/>
            <p:nvPr/>
          </p:nvSpPr>
          <p:spPr bwMode="auto">
            <a:xfrm>
              <a:off x="6731600" y="2246847"/>
              <a:ext cx="36172" cy="19477"/>
            </a:xfrm>
            <a:custGeom>
              <a:gdLst>
                <a:gd fmla="*/ 5 w 11" name="T0"/>
                <a:gd fmla="*/ 0 h 6" name="T1"/>
                <a:gd fmla="*/ 0 w 11" name="T2"/>
                <a:gd fmla="*/ 3 h 6" name="T3"/>
                <a:gd fmla="*/ 5 w 11" name="T4"/>
                <a:gd fmla="*/ 6 h 6" name="T5"/>
                <a:gd fmla="*/ 10 w 11" name="T6"/>
                <a:gd fmla="*/ 5 h 6" name="T7"/>
                <a:gd fmla="*/ 11 w 11" name="T8"/>
                <a:gd fmla="*/ 3 h 6" name="T9"/>
                <a:gd fmla="*/ 5 w 11" name="T10"/>
                <a:gd fmla="*/ 0 h 6" name="T11"/>
              </a:gdLst>
              <a:cxnLst>
                <a:cxn ang="0">
                  <a:pos x="T0" y="T1"/>
                </a:cxn>
                <a:cxn ang="0">
                  <a:pos x="T2" y="T3"/>
                </a:cxn>
                <a:cxn ang="0">
                  <a:pos x="T4" y="T5"/>
                </a:cxn>
                <a:cxn ang="0">
                  <a:pos x="T6" y="T7"/>
                </a:cxn>
                <a:cxn ang="0">
                  <a:pos x="T8" y="T9"/>
                </a:cxn>
                <a:cxn ang="0">
                  <a:pos x="T10" y="T11"/>
                </a:cxn>
              </a:cxnLst>
              <a:rect b="b" l="0" r="r" t="0"/>
              <a:pathLst>
                <a:path h="6" w="11">
                  <a:moveTo>
                    <a:pt x="5" y="0"/>
                  </a:moveTo>
                  <a:cubicBezTo>
                    <a:pt x="3" y="0"/>
                    <a:pt x="0" y="1"/>
                    <a:pt x="0" y="3"/>
                  </a:cubicBezTo>
                  <a:cubicBezTo>
                    <a:pt x="0" y="5"/>
                    <a:pt x="3" y="6"/>
                    <a:pt x="5" y="6"/>
                  </a:cubicBezTo>
                  <a:cubicBezTo>
                    <a:pt x="7" y="6"/>
                    <a:pt x="9" y="5"/>
                    <a:pt x="10" y="5"/>
                  </a:cubicBezTo>
                  <a:cubicBezTo>
                    <a:pt x="10" y="4"/>
                    <a:pt x="11" y="4"/>
                    <a:pt x="11" y="3"/>
                  </a:cubicBezTo>
                  <a:cubicBezTo>
                    <a:pt x="11" y="1"/>
                    <a:pt x="9" y="0"/>
                    <a:pt x="5"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95" name="Freeform 72"/>
            <p:cNvSpPr/>
            <p:nvPr/>
          </p:nvSpPr>
          <p:spPr bwMode="auto">
            <a:xfrm>
              <a:off x="6467269" y="2027030"/>
              <a:ext cx="132166" cy="75127"/>
            </a:xfrm>
            <a:custGeom>
              <a:gdLst>
                <a:gd fmla="*/ 0 w 40" name="T0"/>
                <a:gd fmla="*/ 20 h 23" name="T1"/>
                <a:gd fmla="*/ 4 w 40" name="T2"/>
                <a:gd fmla="*/ 23 h 23" name="T3"/>
                <a:gd fmla="*/ 16 w 40" name="T4"/>
                <a:gd fmla="*/ 20 h 23" name="T5"/>
                <a:gd fmla="*/ 24 w 40" name="T6"/>
                <a:gd fmla="*/ 19 h 23" name="T7"/>
                <a:gd fmla="*/ 40 w 40" name="T8"/>
                <a:gd fmla="*/ 13 h 23" name="T9"/>
                <a:gd fmla="*/ 27 w 40" name="T10"/>
                <a:gd fmla="*/ 4 h 23" name="T11"/>
                <a:gd fmla="*/ 23 w 40" name="T12"/>
                <a:gd fmla="*/ 6 h 23" name="T13"/>
                <a:gd fmla="*/ 24 w 40" name="T14"/>
                <a:gd fmla="*/ 0 h 23" name="T15"/>
                <a:gd fmla="*/ 21 w 40" name="T16"/>
                <a:gd fmla="*/ 0 h 23" name="T17"/>
                <a:gd fmla="*/ 5 w 40" name="T18"/>
                <a:gd fmla="*/ 14 h 23" name="T19"/>
                <a:gd fmla="*/ 0 w 40" name="T20"/>
                <a:gd fmla="*/ 20 h 2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3" w="40">
                  <a:moveTo>
                    <a:pt x="0" y="20"/>
                  </a:moveTo>
                  <a:cubicBezTo>
                    <a:pt x="0" y="22"/>
                    <a:pt x="1" y="23"/>
                    <a:pt x="4" y="23"/>
                  </a:cubicBezTo>
                  <a:cubicBezTo>
                    <a:pt x="16" y="20"/>
                    <a:pt x="16" y="20"/>
                    <a:pt x="16" y="20"/>
                  </a:cubicBezTo>
                  <a:cubicBezTo>
                    <a:pt x="16" y="20"/>
                    <a:pt x="23" y="19"/>
                    <a:pt x="24" y="19"/>
                  </a:cubicBezTo>
                  <a:cubicBezTo>
                    <a:pt x="28" y="19"/>
                    <a:pt x="40" y="18"/>
                    <a:pt x="40" y="13"/>
                  </a:cubicBezTo>
                  <a:cubicBezTo>
                    <a:pt x="40" y="10"/>
                    <a:pt x="30" y="4"/>
                    <a:pt x="27" y="4"/>
                  </a:cubicBezTo>
                  <a:cubicBezTo>
                    <a:pt x="26" y="4"/>
                    <a:pt x="25" y="5"/>
                    <a:pt x="23" y="6"/>
                  </a:cubicBezTo>
                  <a:cubicBezTo>
                    <a:pt x="25" y="4"/>
                    <a:pt x="24" y="4"/>
                    <a:pt x="24" y="0"/>
                  </a:cubicBezTo>
                  <a:cubicBezTo>
                    <a:pt x="23" y="0"/>
                    <a:pt x="23" y="0"/>
                    <a:pt x="21" y="0"/>
                  </a:cubicBezTo>
                  <a:cubicBezTo>
                    <a:pt x="12" y="0"/>
                    <a:pt x="10" y="9"/>
                    <a:pt x="5" y="14"/>
                  </a:cubicBezTo>
                  <a:cubicBezTo>
                    <a:pt x="3" y="16"/>
                    <a:pt x="0" y="16"/>
                    <a:pt x="0" y="2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96" name="Freeform 73"/>
            <p:cNvSpPr/>
            <p:nvPr/>
          </p:nvSpPr>
          <p:spPr bwMode="auto">
            <a:xfrm>
              <a:off x="6290584" y="1993640"/>
              <a:ext cx="48693" cy="26434"/>
            </a:xfrm>
            <a:custGeom>
              <a:gdLst>
                <a:gd fmla="*/ 0 w 15" name="T0"/>
                <a:gd fmla="*/ 3 h 8" name="T1"/>
                <a:gd fmla="*/ 4 w 15" name="T2"/>
                <a:gd fmla="*/ 8 h 8" name="T3"/>
                <a:gd fmla="*/ 15 w 15" name="T4"/>
                <a:gd fmla="*/ 4 h 8" name="T5"/>
                <a:gd fmla="*/ 6 w 15" name="T6"/>
                <a:gd fmla="*/ 0 h 8" name="T7"/>
                <a:gd fmla="*/ 0 w 15" name="T8"/>
                <a:gd fmla="*/ 3 h 8" name="T9"/>
              </a:gdLst>
              <a:cxnLst>
                <a:cxn ang="0">
                  <a:pos x="T0" y="T1"/>
                </a:cxn>
                <a:cxn ang="0">
                  <a:pos x="T2" y="T3"/>
                </a:cxn>
                <a:cxn ang="0">
                  <a:pos x="T4" y="T5"/>
                </a:cxn>
                <a:cxn ang="0">
                  <a:pos x="T6" y="T7"/>
                </a:cxn>
                <a:cxn ang="0">
                  <a:pos x="T8" y="T9"/>
                </a:cxn>
              </a:cxnLst>
              <a:rect b="b" l="0" r="r" t="0"/>
              <a:pathLst>
                <a:path h="8" w="15">
                  <a:moveTo>
                    <a:pt x="0" y="3"/>
                  </a:moveTo>
                  <a:cubicBezTo>
                    <a:pt x="0" y="5"/>
                    <a:pt x="3" y="8"/>
                    <a:pt x="4" y="8"/>
                  </a:cubicBezTo>
                  <a:cubicBezTo>
                    <a:pt x="7" y="8"/>
                    <a:pt x="14" y="8"/>
                    <a:pt x="15" y="4"/>
                  </a:cubicBezTo>
                  <a:cubicBezTo>
                    <a:pt x="13" y="3"/>
                    <a:pt x="7" y="0"/>
                    <a:pt x="6" y="0"/>
                  </a:cubicBezTo>
                  <a:cubicBezTo>
                    <a:pt x="4" y="0"/>
                    <a:pt x="0" y="0"/>
                    <a:pt x="0" y="3"/>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97" name="Freeform 74"/>
            <p:cNvSpPr/>
            <p:nvPr/>
          </p:nvSpPr>
          <p:spPr bwMode="auto">
            <a:xfrm>
              <a:off x="6307279" y="1937990"/>
              <a:ext cx="176685" cy="125212"/>
            </a:xfrm>
            <a:custGeom>
              <a:gdLst>
                <a:gd fmla="*/ 26 w 54" name="T0"/>
                <a:gd fmla="*/ 19 h 38" name="T1"/>
                <a:gd fmla="*/ 9 w 54" name="T2"/>
                <a:gd fmla="*/ 26 h 38" name="T3"/>
                <a:gd fmla="*/ 21 w 54" name="T4"/>
                <a:gd fmla="*/ 34 h 38" name="T5"/>
                <a:gd fmla="*/ 46 w 54" name="T6"/>
                <a:gd fmla="*/ 38 h 38" name="T7"/>
                <a:gd fmla="*/ 51 w 54" name="T8"/>
                <a:gd fmla="*/ 35 h 38" name="T9"/>
                <a:gd fmla="*/ 47 w 54" name="T10"/>
                <a:gd fmla="*/ 32 h 38" name="T11"/>
                <a:gd fmla="*/ 52 w 54" name="T12"/>
                <a:gd fmla="*/ 29 h 38" name="T13"/>
                <a:gd fmla="*/ 54 w 54" name="T14"/>
                <a:gd fmla="*/ 24 h 38" name="T15"/>
                <a:gd fmla="*/ 46 w 54" name="T16"/>
                <a:gd fmla="*/ 19 h 38" name="T17"/>
                <a:gd fmla="*/ 41 w 54" name="T18"/>
                <a:gd fmla="*/ 19 h 38" name="T19"/>
                <a:gd fmla="*/ 35 w 54" name="T20"/>
                <a:gd fmla="*/ 17 h 38" name="T21"/>
                <a:gd fmla="*/ 30 w 54" name="T22"/>
                <a:gd fmla="*/ 18 h 38" name="T23"/>
                <a:gd fmla="*/ 34 w 54" name="T24"/>
                <a:gd fmla="*/ 14 h 38" name="T25"/>
                <a:gd fmla="*/ 34 w 54" name="T26"/>
                <a:gd fmla="*/ 9 h 38" name="T27"/>
                <a:gd fmla="*/ 37 w 54" name="T28"/>
                <a:gd fmla="*/ 9 h 38" name="T29"/>
                <a:gd fmla="*/ 23 w 54" name="T30"/>
                <a:gd fmla="*/ 0 h 38" name="T31"/>
                <a:gd fmla="*/ 0 w 54" name="T32"/>
                <a:gd fmla="*/ 14 h 38" name="T33"/>
                <a:gd fmla="*/ 16 w 54" name="T34"/>
                <a:gd fmla="*/ 18 h 38" name="T35"/>
                <a:gd fmla="*/ 26 w 54" name="T36"/>
                <a:gd fmla="*/ 19 h 3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8" w="54">
                  <a:moveTo>
                    <a:pt x="26" y="19"/>
                  </a:moveTo>
                  <a:cubicBezTo>
                    <a:pt x="18" y="21"/>
                    <a:pt x="16" y="24"/>
                    <a:pt x="9" y="26"/>
                  </a:cubicBezTo>
                  <a:cubicBezTo>
                    <a:pt x="12" y="28"/>
                    <a:pt x="18" y="34"/>
                    <a:pt x="21" y="34"/>
                  </a:cubicBezTo>
                  <a:cubicBezTo>
                    <a:pt x="29" y="34"/>
                    <a:pt x="36" y="38"/>
                    <a:pt x="46" y="38"/>
                  </a:cubicBezTo>
                  <a:cubicBezTo>
                    <a:pt x="48" y="38"/>
                    <a:pt x="51" y="37"/>
                    <a:pt x="51" y="35"/>
                  </a:cubicBezTo>
                  <a:cubicBezTo>
                    <a:pt x="51" y="33"/>
                    <a:pt x="49" y="33"/>
                    <a:pt x="47" y="32"/>
                  </a:cubicBezTo>
                  <a:cubicBezTo>
                    <a:pt x="49" y="32"/>
                    <a:pt x="52" y="32"/>
                    <a:pt x="52" y="29"/>
                  </a:cubicBezTo>
                  <a:cubicBezTo>
                    <a:pt x="52" y="27"/>
                    <a:pt x="51" y="26"/>
                    <a:pt x="54" y="24"/>
                  </a:cubicBezTo>
                  <a:cubicBezTo>
                    <a:pt x="51" y="21"/>
                    <a:pt x="51" y="19"/>
                    <a:pt x="46" y="19"/>
                  </a:cubicBezTo>
                  <a:cubicBezTo>
                    <a:pt x="44" y="19"/>
                    <a:pt x="43" y="19"/>
                    <a:pt x="41" y="19"/>
                  </a:cubicBezTo>
                  <a:cubicBezTo>
                    <a:pt x="39" y="19"/>
                    <a:pt x="37" y="17"/>
                    <a:pt x="35" y="17"/>
                  </a:cubicBezTo>
                  <a:cubicBezTo>
                    <a:pt x="33" y="17"/>
                    <a:pt x="32" y="17"/>
                    <a:pt x="30" y="18"/>
                  </a:cubicBezTo>
                  <a:cubicBezTo>
                    <a:pt x="32" y="17"/>
                    <a:pt x="34" y="15"/>
                    <a:pt x="34" y="14"/>
                  </a:cubicBezTo>
                  <a:cubicBezTo>
                    <a:pt x="34" y="13"/>
                    <a:pt x="34" y="12"/>
                    <a:pt x="34" y="9"/>
                  </a:cubicBezTo>
                  <a:cubicBezTo>
                    <a:pt x="35" y="9"/>
                    <a:pt x="35" y="10"/>
                    <a:pt x="37" y="9"/>
                  </a:cubicBezTo>
                  <a:cubicBezTo>
                    <a:pt x="33" y="6"/>
                    <a:pt x="30" y="0"/>
                    <a:pt x="23" y="0"/>
                  </a:cubicBezTo>
                  <a:cubicBezTo>
                    <a:pt x="12" y="0"/>
                    <a:pt x="9" y="11"/>
                    <a:pt x="0" y="14"/>
                  </a:cubicBezTo>
                  <a:cubicBezTo>
                    <a:pt x="5" y="17"/>
                    <a:pt x="10" y="18"/>
                    <a:pt x="16" y="18"/>
                  </a:cubicBezTo>
                  <a:cubicBezTo>
                    <a:pt x="17" y="18"/>
                    <a:pt x="23" y="19"/>
                    <a:pt x="26" y="19"/>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98" name="Freeform 75"/>
            <p:cNvSpPr/>
            <p:nvPr/>
          </p:nvSpPr>
          <p:spPr bwMode="auto">
            <a:xfrm>
              <a:off x="6382405" y="2135547"/>
              <a:ext cx="23651" cy="16695"/>
            </a:xfrm>
            <a:custGeom>
              <a:gdLst>
                <a:gd fmla="*/ 2 w 7" name="T0"/>
                <a:gd fmla="*/ 5 h 5" name="T1"/>
                <a:gd fmla="*/ 7 w 7" name="T2"/>
                <a:gd fmla="*/ 0 h 5" name="T3"/>
                <a:gd fmla="*/ 3 w 7" name="T4"/>
                <a:gd fmla="*/ 0 h 5" name="T5"/>
                <a:gd fmla="*/ 0 w 7" name="T6"/>
                <a:gd fmla="*/ 3 h 5" name="T7"/>
                <a:gd fmla="*/ 2 w 7" name="T8"/>
                <a:gd fmla="*/ 5 h 5" name="T9"/>
              </a:gdLst>
              <a:cxnLst>
                <a:cxn ang="0">
                  <a:pos x="T0" y="T1"/>
                </a:cxn>
                <a:cxn ang="0">
                  <a:pos x="T2" y="T3"/>
                </a:cxn>
                <a:cxn ang="0">
                  <a:pos x="T4" y="T5"/>
                </a:cxn>
                <a:cxn ang="0">
                  <a:pos x="T6" y="T7"/>
                </a:cxn>
                <a:cxn ang="0">
                  <a:pos x="T8" y="T9"/>
                </a:cxn>
              </a:cxnLst>
              <a:rect b="b" l="0" r="r" t="0"/>
              <a:pathLst>
                <a:path h="5" w="7">
                  <a:moveTo>
                    <a:pt x="2" y="5"/>
                  </a:moveTo>
                  <a:cubicBezTo>
                    <a:pt x="5" y="5"/>
                    <a:pt x="6" y="4"/>
                    <a:pt x="7" y="0"/>
                  </a:cubicBezTo>
                  <a:cubicBezTo>
                    <a:pt x="3" y="0"/>
                    <a:pt x="3" y="0"/>
                    <a:pt x="3" y="0"/>
                  </a:cubicBezTo>
                  <a:cubicBezTo>
                    <a:pt x="2" y="1"/>
                    <a:pt x="1" y="2"/>
                    <a:pt x="0" y="3"/>
                  </a:cubicBezTo>
                  <a:cubicBezTo>
                    <a:pt x="0" y="4"/>
                    <a:pt x="1" y="5"/>
                    <a:pt x="2" y="5"/>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99" name="Freeform 76"/>
            <p:cNvSpPr/>
            <p:nvPr/>
          </p:nvSpPr>
          <p:spPr bwMode="auto">
            <a:xfrm>
              <a:off x="6271107" y="1947729"/>
              <a:ext cx="29216" cy="5565"/>
            </a:xfrm>
            <a:custGeom>
              <a:gdLst>
                <a:gd fmla="*/ 9 w 9" name="T0"/>
                <a:gd fmla="*/ 2 h 2" name="T1"/>
                <a:gd fmla="*/ 8 w 9" name="T2"/>
                <a:gd fmla="*/ 0 h 2" name="T3"/>
                <a:gd fmla="*/ 0 w 9" name="T4"/>
                <a:gd fmla="*/ 0 h 2" name="T5"/>
                <a:gd fmla="*/ 9 w 9" name="T6"/>
                <a:gd fmla="*/ 2 h 2" name="T7"/>
              </a:gdLst>
              <a:cxnLst>
                <a:cxn ang="0">
                  <a:pos x="T0" y="T1"/>
                </a:cxn>
                <a:cxn ang="0">
                  <a:pos x="T2" y="T3"/>
                </a:cxn>
                <a:cxn ang="0">
                  <a:pos x="T4" y="T5"/>
                </a:cxn>
                <a:cxn ang="0">
                  <a:pos x="T6" y="T7"/>
                </a:cxn>
              </a:cxnLst>
              <a:rect b="b" l="0" r="r" t="0"/>
              <a:pathLst>
                <a:path h="2" w="9">
                  <a:moveTo>
                    <a:pt x="9" y="2"/>
                  </a:moveTo>
                  <a:cubicBezTo>
                    <a:pt x="8" y="0"/>
                    <a:pt x="8" y="0"/>
                    <a:pt x="8" y="0"/>
                  </a:cubicBezTo>
                  <a:cubicBezTo>
                    <a:pt x="0" y="0"/>
                    <a:pt x="0" y="0"/>
                    <a:pt x="0" y="0"/>
                  </a:cubicBezTo>
                  <a:cubicBezTo>
                    <a:pt x="1" y="0"/>
                    <a:pt x="6" y="2"/>
                    <a:pt x="9" y="2"/>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00" name="Freeform 77"/>
            <p:cNvSpPr/>
            <p:nvPr/>
          </p:nvSpPr>
          <p:spPr bwMode="auto">
            <a:xfrm>
              <a:off x="6623085" y="2085462"/>
              <a:ext cx="22259" cy="13912"/>
            </a:xfrm>
            <a:custGeom>
              <a:gdLst>
                <a:gd fmla="*/ 4 w 7" name="T0"/>
                <a:gd fmla="*/ 4 h 4" name="T1"/>
                <a:gd fmla="*/ 7 w 7" name="T2"/>
                <a:gd fmla="*/ 0 h 4" name="T3"/>
                <a:gd fmla="*/ 0 w 7" name="T4"/>
                <a:gd fmla="*/ 1 h 4" name="T5"/>
                <a:gd fmla="*/ 4 w 7" name="T6"/>
                <a:gd fmla="*/ 4 h 4" name="T7"/>
              </a:gdLst>
              <a:cxnLst>
                <a:cxn ang="0">
                  <a:pos x="T0" y="T1"/>
                </a:cxn>
                <a:cxn ang="0">
                  <a:pos x="T2" y="T3"/>
                </a:cxn>
                <a:cxn ang="0">
                  <a:pos x="T4" y="T5"/>
                </a:cxn>
                <a:cxn ang="0">
                  <a:pos x="T6" y="T7"/>
                </a:cxn>
              </a:cxnLst>
              <a:rect b="b" l="0" r="r" t="0"/>
              <a:pathLst>
                <a:path h="4" w="7">
                  <a:moveTo>
                    <a:pt x="4" y="4"/>
                  </a:moveTo>
                  <a:cubicBezTo>
                    <a:pt x="6" y="4"/>
                    <a:pt x="7" y="2"/>
                    <a:pt x="7" y="0"/>
                  </a:cubicBezTo>
                  <a:cubicBezTo>
                    <a:pt x="5" y="1"/>
                    <a:pt x="5" y="0"/>
                    <a:pt x="0" y="1"/>
                  </a:cubicBezTo>
                  <a:cubicBezTo>
                    <a:pt x="1" y="2"/>
                    <a:pt x="2" y="4"/>
                    <a:pt x="4" y="4"/>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01" name="Freeform 78"/>
            <p:cNvSpPr/>
            <p:nvPr/>
          </p:nvSpPr>
          <p:spPr bwMode="auto">
            <a:xfrm>
              <a:off x="5418291" y="1983901"/>
              <a:ext cx="6956" cy="6956"/>
            </a:xfrm>
            <a:custGeom>
              <a:gdLst>
                <a:gd fmla="*/ 0 w 2" name="T0"/>
                <a:gd fmla="*/ 2 h 2" name="T1"/>
                <a:gd fmla="*/ 2 w 2" name="T2"/>
                <a:gd fmla="*/ 0 h 2" name="T3"/>
                <a:gd fmla="*/ 0 w 2" name="T4"/>
                <a:gd fmla="*/ 1 h 2" name="T5"/>
                <a:gd fmla="*/ 0 w 2" name="T6"/>
                <a:gd fmla="*/ 2 h 2" name="T7"/>
              </a:gdLst>
              <a:cxnLst>
                <a:cxn ang="0">
                  <a:pos x="T0" y="T1"/>
                </a:cxn>
                <a:cxn ang="0">
                  <a:pos x="T2" y="T3"/>
                </a:cxn>
                <a:cxn ang="0">
                  <a:pos x="T4" y="T5"/>
                </a:cxn>
                <a:cxn ang="0">
                  <a:pos x="T6" y="T7"/>
                </a:cxn>
              </a:cxnLst>
              <a:rect b="b" l="0" r="r" t="0"/>
              <a:pathLst>
                <a:path h="2" w="2">
                  <a:moveTo>
                    <a:pt x="0" y="2"/>
                  </a:moveTo>
                  <a:cubicBezTo>
                    <a:pt x="2" y="0"/>
                    <a:pt x="2" y="0"/>
                    <a:pt x="2" y="0"/>
                  </a:cubicBezTo>
                  <a:cubicBezTo>
                    <a:pt x="1" y="0"/>
                    <a:pt x="1" y="1"/>
                    <a:pt x="0" y="1"/>
                  </a:cubicBezTo>
                  <a:lnTo>
                    <a:pt x="0" y="2"/>
                  </a:ln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02" name="Freeform 79"/>
            <p:cNvSpPr/>
            <p:nvPr/>
          </p:nvSpPr>
          <p:spPr bwMode="auto">
            <a:xfrm>
              <a:off x="5295864" y="1960250"/>
              <a:ext cx="151643" cy="45911"/>
            </a:xfrm>
            <a:custGeom>
              <a:gdLst>
                <a:gd fmla="*/ 15 w 46" name="T0"/>
                <a:gd fmla="*/ 2 h 14" name="T1"/>
                <a:gd fmla="*/ 20 w 46" name="T2"/>
                <a:gd fmla="*/ 4 h 14" name="T3"/>
                <a:gd fmla="*/ 17 w 46" name="T4"/>
                <a:gd fmla="*/ 6 h 14" name="T5"/>
                <a:gd fmla="*/ 21 w 46" name="T6"/>
                <a:gd fmla="*/ 7 h 14" name="T7"/>
                <a:gd fmla="*/ 16 w 46" name="T8"/>
                <a:gd fmla="*/ 9 h 14" name="T9"/>
                <a:gd fmla="*/ 23 w 46" name="T10"/>
                <a:gd fmla="*/ 12 h 14" name="T11"/>
                <a:gd fmla="*/ 23 w 46" name="T12"/>
                <a:gd fmla="*/ 12 h 14" name="T13"/>
                <a:gd fmla="*/ 25 w 46" name="T14"/>
                <a:gd fmla="*/ 14 h 14" name="T15"/>
                <a:gd fmla="*/ 29 w 46" name="T16"/>
                <a:gd fmla="*/ 9 h 14" name="T17"/>
                <a:gd fmla="*/ 37 w 46" name="T18"/>
                <a:gd fmla="*/ 8 h 14" name="T19"/>
                <a:gd fmla="*/ 37 w 46" name="T20"/>
                <a:gd fmla="*/ 6 h 14" name="T21"/>
                <a:gd fmla="*/ 40 w 46" name="T22"/>
                <a:gd fmla="*/ 6 h 14" name="T23"/>
                <a:gd fmla="*/ 46 w 46" name="T24"/>
                <a:gd fmla="*/ 2 h 14" name="T25"/>
                <a:gd fmla="*/ 39 w 46" name="T26"/>
                <a:gd fmla="*/ 0 h 14" name="T27"/>
                <a:gd fmla="*/ 31 w 46" name="T28"/>
                <a:gd fmla="*/ 3 h 14" name="T29"/>
                <a:gd fmla="*/ 18 w 46" name="T30"/>
                <a:gd fmla="*/ 0 h 14" name="T31"/>
                <a:gd fmla="*/ 0 w 46" name="T32"/>
                <a:gd fmla="*/ 4 h 14" name="T33"/>
                <a:gd fmla="*/ 5 w 46" name="T34"/>
                <a:gd fmla="*/ 5 h 14" name="T35"/>
                <a:gd fmla="*/ 15 w 46" name="T36"/>
                <a:gd fmla="*/ 2 h 1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4" w="46">
                  <a:moveTo>
                    <a:pt x="15" y="2"/>
                  </a:moveTo>
                  <a:cubicBezTo>
                    <a:pt x="17" y="2"/>
                    <a:pt x="18" y="4"/>
                    <a:pt x="20" y="4"/>
                  </a:cubicBezTo>
                  <a:cubicBezTo>
                    <a:pt x="19" y="5"/>
                    <a:pt x="18" y="6"/>
                    <a:pt x="17" y="6"/>
                  </a:cubicBezTo>
                  <a:cubicBezTo>
                    <a:pt x="18" y="7"/>
                    <a:pt x="19" y="7"/>
                    <a:pt x="21" y="7"/>
                  </a:cubicBezTo>
                  <a:cubicBezTo>
                    <a:pt x="19" y="7"/>
                    <a:pt x="18" y="8"/>
                    <a:pt x="16" y="9"/>
                  </a:cubicBezTo>
                  <a:cubicBezTo>
                    <a:pt x="17" y="11"/>
                    <a:pt x="19" y="12"/>
                    <a:pt x="23" y="12"/>
                  </a:cubicBezTo>
                  <a:cubicBezTo>
                    <a:pt x="23" y="12"/>
                    <a:pt x="23" y="12"/>
                    <a:pt x="23" y="12"/>
                  </a:cubicBezTo>
                  <a:cubicBezTo>
                    <a:pt x="23" y="12"/>
                    <a:pt x="24" y="14"/>
                    <a:pt x="25" y="14"/>
                  </a:cubicBezTo>
                  <a:cubicBezTo>
                    <a:pt x="27" y="14"/>
                    <a:pt x="27" y="10"/>
                    <a:pt x="29" y="9"/>
                  </a:cubicBezTo>
                  <a:cubicBezTo>
                    <a:pt x="32" y="7"/>
                    <a:pt x="33" y="9"/>
                    <a:pt x="37" y="8"/>
                  </a:cubicBezTo>
                  <a:cubicBezTo>
                    <a:pt x="37" y="6"/>
                    <a:pt x="37" y="6"/>
                    <a:pt x="37" y="6"/>
                  </a:cubicBezTo>
                  <a:cubicBezTo>
                    <a:pt x="37" y="7"/>
                    <a:pt x="39" y="7"/>
                    <a:pt x="40" y="6"/>
                  </a:cubicBezTo>
                  <a:cubicBezTo>
                    <a:pt x="42" y="4"/>
                    <a:pt x="45" y="6"/>
                    <a:pt x="46" y="2"/>
                  </a:cubicBezTo>
                  <a:cubicBezTo>
                    <a:pt x="44" y="2"/>
                    <a:pt x="42" y="0"/>
                    <a:pt x="39" y="0"/>
                  </a:cubicBezTo>
                  <a:cubicBezTo>
                    <a:pt x="36" y="0"/>
                    <a:pt x="34" y="3"/>
                    <a:pt x="31" y="3"/>
                  </a:cubicBezTo>
                  <a:cubicBezTo>
                    <a:pt x="26" y="3"/>
                    <a:pt x="23" y="0"/>
                    <a:pt x="18" y="0"/>
                  </a:cubicBezTo>
                  <a:cubicBezTo>
                    <a:pt x="13" y="0"/>
                    <a:pt x="2" y="1"/>
                    <a:pt x="0" y="4"/>
                  </a:cubicBezTo>
                  <a:cubicBezTo>
                    <a:pt x="2" y="5"/>
                    <a:pt x="3" y="5"/>
                    <a:pt x="5" y="5"/>
                  </a:cubicBezTo>
                  <a:cubicBezTo>
                    <a:pt x="8" y="5"/>
                    <a:pt x="13" y="2"/>
                    <a:pt x="15" y="2"/>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03" name="Freeform 80"/>
            <p:cNvSpPr/>
            <p:nvPr/>
          </p:nvSpPr>
          <p:spPr bwMode="auto">
            <a:xfrm>
              <a:off x="5688187" y="1931034"/>
              <a:ext cx="52866" cy="33390"/>
            </a:xfrm>
            <a:custGeom>
              <a:gdLst>
                <a:gd fmla="*/ 4 w 16" name="T0"/>
                <a:gd fmla="*/ 10 h 10" name="T1"/>
                <a:gd fmla="*/ 16 w 16" name="T2"/>
                <a:gd fmla="*/ 7 h 10" name="T3"/>
                <a:gd fmla="*/ 13 w 16" name="T4"/>
                <a:gd fmla="*/ 0 h 10" name="T5"/>
                <a:gd fmla="*/ 0 w 16" name="T6"/>
                <a:gd fmla="*/ 7 h 10" name="T7"/>
                <a:gd fmla="*/ 4 w 16" name="T8"/>
                <a:gd fmla="*/ 10 h 10" name="T9"/>
              </a:gdLst>
              <a:cxnLst>
                <a:cxn ang="0">
                  <a:pos x="T0" y="T1"/>
                </a:cxn>
                <a:cxn ang="0">
                  <a:pos x="T2" y="T3"/>
                </a:cxn>
                <a:cxn ang="0">
                  <a:pos x="T4" y="T5"/>
                </a:cxn>
                <a:cxn ang="0">
                  <a:pos x="T6" y="T7"/>
                </a:cxn>
                <a:cxn ang="0">
                  <a:pos x="T8" y="T9"/>
                </a:cxn>
              </a:cxnLst>
              <a:rect b="b" l="0" r="r" t="0"/>
              <a:pathLst>
                <a:path h="10" w="16">
                  <a:moveTo>
                    <a:pt x="4" y="10"/>
                  </a:moveTo>
                  <a:cubicBezTo>
                    <a:pt x="6" y="10"/>
                    <a:pt x="14" y="8"/>
                    <a:pt x="16" y="7"/>
                  </a:cubicBezTo>
                  <a:cubicBezTo>
                    <a:pt x="13" y="0"/>
                    <a:pt x="13" y="0"/>
                    <a:pt x="13" y="0"/>
                  </a:cubicBezTo>
                  <a:cubicBezTo>
                    <a:pt x="9" y="0"/>
                    <a:pt x="0" y="4"/>
                    <a:pt x="0" y="7"/>
                  </a:cubicBezTo>
                  <a:cubicBezTo>
                    <a:pt x="0" y="9"/>
                    <a:pt x="1" y="10"/>
                    <a:pt x="4" y="1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04" name="Freeform 81"/>
            <p:cNvSpPr/>
            <p:nvPr/>
          </p:nvSpPr>
          <p:spPr bwMode="auto">
            <a:xfrm>
              <a:off x="5618627" y="1947729"/>
              <a:ext cx="55649" cy="38955"/>
            </a:xfrm>
            <a:custGeom>
              <a:gdLst>
                <a:gd fmla="*/ 12 w 17" name="T0"/>
                <a:gd fmla="*/ 11 h 12" name="T1"/>
                <a:gd fmla="*/ 11 w 17" name="T2"/>
                <a:gd fmla="*/ 8 h 12" name="T3"/>
                <a:gd fmla="*/ 17 w 17" name="T4"/>
                <a:gd fmla="*/ 7 h 12" name="T5"/>
                <a:gd fmla="*/ 17 w 17" name="T6"/>
                <a:gd fmla="*/ 4 h 12" name="T7"/>
                <a:gd fmla="*/ 11 w 17" name="T8"/>
                <a:gd fmla="*/ 3 h 12" name="T9"/>
                <a:gd fmla="*/ 12 w 17" name="T10"/>
                <a:gd fmla="*/ 0 h 12" name="T11"/>
                <a:gd fmla="*/ 5 w 17" name="T12"/>
                <a:gd fmla="*/ 0 h 12" name="T13"/>
                <a:gd fmla="*/ 5 w 17" name="T14"/>
                <a:gd fmla="*/ 4 h 12" name="T15"/>
                <a:gd fmla="*/ 0 w 17" name="T16"/>
                <a:gd fmla="*/ 10 h 12" name="T17"/>
                <a:gd fmla="*/ 12 w 17" name="T18"/>
                <a:gd fmla="*/ 11 h 1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 w="17">
                  <a:moveTo>
                    <a:pt x="12" y="11"/>
                  </a:moveTo>
                  <a:cubicBezTo>
                    <a:pt x="11" y="8"/>
                    <a:pt x="11" y="8"/>
                    <a:pt x="11" y="8"/>
                  </a:cubicBezTo>
                  <a:cubicBezTo>
                    <a:pt x="13" y="8"/>
                    <a:pt x="16" y="9"/>
                    <a:pt x="17" y="7"/>
                  </a:cubicBezTo>
                  <a:cubicBezTo>
                    <a:pt x="17" y="6"/>
                    <a:pt x="17" y="6"/>
                    <a:pt x="17" y="4"/>
                  </a:cubicBezTo>
                  <a:cubicBezTo>
                    <a:pt x="15" y="4"/>
                    <a:pt x="12" y="3"/>
                    <a:pt x="11" y="3"/>
                  </a:cubicBezTo>
                  <a:cubicBezTo>
                    <a:pt x="11" y="3"/>
                    <a:pt x="12" y="2"/>
                    <a:pt x="12" y="0"/>
                  </a:cubicBezTo>
                  <a:cubicBezTo>
                    <a:pt x="5" y="0"/>
                    <a:pt x="5" y="0"/>
                    <a:pt x="5" y="0"/>
                  </a:cubicBezTo>
                  <a:cubicBezTo>
                    <a:pt x="5" y="4"/>
                    <a:pt x="4" y="2"/>
                    <a:pt x="5" y="4"/>
                  </a:cubicBezTo>
                  <a:cubicBezTo>
                    <a:pt x="2" y="5"/>
                    <a:pt x="0" y="7"/>
                    <a:pt x="0" y="10"/>
                  </a:cubicBezTo>
                  <a:cubicBezTo>
                    <a:pt x="0" y="12"/>
                    <a:pt x="11" y="12"/>
                    <a:pt x="12" y="11"/>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05" name="Freeform 82"/>
            <p:cNvSpPr/>
            <p:nvPr/>
          </p:nvSpPr>
          <p:spPr bwMode="auto">
            <a:xfrm>
              <a:off x="5543501" y="1979727"/>
              <a:ext cx="58431" cy="23651"/>
            </a:xfrm>
            <a:custGeom>
              <a:gdLst>
                <a:gd fmla="*/ 12 w 18" name="T0"/>
                <a:gd fmla="*/ 0 h 7" name="T1"/>
                <a:gd fmla="*/ 0 w 18" name="T2"/>
                <a:gd fmla="*/ 5 h 7" name="T3"/>
                <a:gd fmla="*/ 3 w 18" name="T4"/>
                <a:gd fmla="*/ 7 h 7" name="T5"/>
                <a:gd fmla="*/ 6 w 18" name="T6"/>
                <a:gd fmla="*/ 4 h 7" name="T7"/>
                <a:gd fmla="*/ 11 w 18" name="T8"/>
                <a:gd fmla="*/ 7 h 7" name="T9"/>
                <a:gd fmla="*/ 18 w 18" name="T10"/>
                <a:gd fmla="*/ 3 h 7" name="T11"/>
                <a:gd fmla="*/ 12 w 18" name="T12"/>
                <a:gd fmla="*/ 0 h 7" name="T13"/>
              </a:gdLst>
              <a:cxnLst>
                <a:cxn ang="0">
                  <a:pos x="T0" y="T1"/>
                </a:cxn>
                <a:cxn ang="0">
                  <a:pos x="T2" y="T3"/>
                </a:cxn>
                <a:cxn ang="0">
                  <a:pos x="T4" y="T5"/>
                </a:cxn>
                <a:cxn ang="0">
                  <a:pos x="T6" y="T7"/>
                </a:cxn>
                <a:cxn ang="0">
                  <a:pos x="T8" y="T9"/>
                </a:cxn>
                <a:cxn ang="0">
                  <a:pos x="T10" y="T11"/>
                </a:cxn>
                <a:cxn ang="0">
                  <a:pos x="T12" y="T13"/>
                </a:cxn>
              </a:cxnLst>
              <a:rect b="b" l="0" r="r" t="0"/>
              <a:pathLst>
                <a:path h="7" w="18">
                  <a:moveTo>
                    <a:pt x="12" y="0"/>
                  </a:moveTo>
                  <a:cubicBezTo>
                    <a:pt x="9" y="0"/>
                    <a:pt x="0" y="2"/>
                    <a:pt x="0" y="5"/>
                  </a:cubicBezTo>
                  <a:cubicBezTo>
                    <a:pt x="0" y="6"/>
                    <a:pt x="1" y="7"/>
                    <a:pt x="3" y="7"/>
                  </a:cubicBezTo>
                  <a:cubicBezTo>
                    <a:pt x="5" y="7"/>
                    <a:pt x="6" y="7"/>
                    <a:pt x="6" y="4"/>
                  </a:cubicBezTo>
                  <a:cubicBezTo>
                    <a:pt x="7" y="4"/>
                    <a:pt x="9" y="7"/>
                    <a:pt x="11" y="7"/>
                  </a:cubicBezTo>
                  <a:cubicBezTo>
                    <a:pt x="14" y="7"/>
                    <a:pt x="13" y="3"/>
                    <a:pt x="18" y="3"/>
                  </a:cubicBezTo>
                  <a:cubicBezTo>
                    <a:pt x="17" y="2"/>
                    <a:pt x="15" y="0"/>
                    <a:pt x="12"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06" name="Freeform 83"/>
            <p:cNvSpPr/>
            <p:nvPr/>
          </p:nvSpPr>
          <p:spPr bwMode="auto">
            <a:xfrm>
              <a:off x="5510112" y="1914339"/>
              <a:ext cx="89038" cy="59824"/>
            </a:xfrm>
            <a:custGeom>
              <a:gdLst>
                <a:gd fmla="*/ 21 w 27" name="T0"/>
                <a:gd fmla="*/ 16 h 18" name="T1"/>
                <a:gd fmla="*/ 27 w 27" name="T2"/>
                <a:gd fmla="*/ 15 h 18" name="T3"/>
                <a:gd fmla="*/ 14 w 27" name="T4"/>
                <a:gd fmla="*/ 12 h 18" name="T5"/>
                <a:gd fmla="*/ 25 w 27" name="T6"/>
                <a:gd fmla="*/ 6 h 18" name="T7"/>
                <a:gd fmla="*/ 27 w 27" name="T8"/>
                <a:gd fmla="*/ 3 h 18" name="T9"/>
                <a:gd fmla="*/ 26 w 27" name="T10"/>
                <a:gd fmla="*/ 0 h 18" name="T11"/>
                <a:gd fmla="*/ 22 w 27" name="T12"/>
                <a:gd fmla="*/ 4 h 18" name="T13"/>
                <a:gd fmla="*/ 8 w 27" name="T14"/>
                <a:gd fmla="*/ 8 h 18" name="T15"/>
                <a:gd fmla="*/ 8 w 27" name="T16"/>
                <a:gd fmla="*/ 10 h 18" name="T17"/>
                <a:gd fmla="*/ 3 w 27" name="T18"/>
                <a:gd fmla="*/ 10 h 18" name="T19"/>
                <a:gd fmla="*/ 0 w 27" name="T20"/>
                <a:gd fmla="*/ 13 h 18" name="T21"/>
                <a:gd fmla="*/ 11 w 27" name="T22"/>
                <a:gd fmla="*/ 18 h 18" name="T23"/>
                <a:gd fmla="*/ 21 w 27" name="T24"/>
                <a:gd fmla="*/ 16 h 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8" w="27">
                  <a:moveTo>
                    <a:pt x="21" y="16"/>
                  </a:moveTo>
                  <a:cubicBezTo>
                    <a:pt x="23" y="16"/>
                    <a:pt x="26" y="16"/>
                    <a:pt x="27" y="15"/>
                  </a:cubicBezTo>
                  <a:cubicBezTo>
                    <a:pt x="22" y="13"/>
                    <a:pt x="21" y="12"/>
                    <a:pt x="14" y="12"/>
                  </a:cubicBezTo>
                  <a:cubicBezTo>
                    <a:pt x="17" y="9"/>
                    <a:pt x="21" y="8"/>
                    <a:pt x="25" y="6"/>
                  </a:cubicBezTo>
                  <a:cubicBezTo>
                    <a:pt x="25" y="5"/>
                    <a:pt x="26" y="3"/>
                    <a:pt x="27" y="3"/>
                  </a:cubicBezTo>
                  <a:cubicBezTo>
                    <a:pt x="27" y="2"/>
                    <a:pt x="27" y="0"/>
                    <a:pt x="26" y="0"/>
                  </a:cubicBezTo>
                  <a:cubicBezTo>
                    <a:pt x="24" y="0"/>
                    <a:pt x="22" y="2"/>
                    <a:pt x="22" y="4"/>
                  </a:cubicBezTo>
                  <a:cubicBezTo>
                    <a:pt x="15" y="4"/>
                    <a:pt x="16" y="8"/>
                    <a:pt x="8" y="8"/>
                  </a:cubicBezTo>
                  <a:cubicBezTo>
                    <a:pt x="8" y="10"/>
                    <a:pt x="8" y="10"/>
                    <a:pt x="8" y="10"/>
                  </a:cubicBezTo>
                  <a:cubicBezTo>
                    <a:pt x="3" y="10"/>
                    <a:pt x="3" y="10"/>
                    <a:pt x="3" y="10"/>
                  </a:cubicBezTo>
                  <a:cubicBezTo>
                    <a:pt x="2" y="14"/>
                    <a:pt x="1" y="12"/>
                    <a:pt x="0" y="13"/>
                  </a:cubicBezTo>
                  <a:cubicBezTo>
                    <a:pt x="1" y="14"/>
                    <a:pt x="10" y="18"/>
                    <a:pt x="11" y="18"/>
                  </a:cubicBezTo>
                  <a:cubicBezTo>
                    <a:pt x="14" y="18"/>
                    <a:pt x="18" y="16"/>
                    <a:pt x="21" y="16"/>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07" name="Freeform 84"/>
            <p:cNvSpPr/>
            <p:nvPr/>
          </p:nvSpPr>
          <p:spPr bwMode="auto">
            <a:xfrm>
              <a:off x="4586344" y="2003379"/>
              <a:ext cx="294938" cy="164167"/>
            </a:xfrm>
            <a:custGeom>
              <a:gdLst>
                <a:gd fmla="*/ 6 w 90" name="T0"/>
                <a:gd fmla="*/ 14 h 50" name="T1"/>
                <a:gd fmla="*/ 8 w 90" name="T2"/>
                <a:gd fmla="*/ 15 h 50" name="T3"/>
                <a:gd fmla="*/ 14 w 90" name="T4"/>
                <a:gd fmla="*/ 22 h 50" name="T5"/>
                <a:gd fmla="*/ 12 w 90" name="T6"/>
                <a:gd fmla="*/ 23 h 50" name="T7"/>
                <a:gd fmla="*/ 19 w 90" name="T8"/>
                <a:gd fmla="*/ 26 h 50" name="T9"/>
                <a:gd fmla="*/ 26 w 90" name="T10"/>
                <a:gd fmla="*/ 19 h 50" name="T11"/>
                <a:gd fmla="*/ 28 w 90" name="T12"/>
                <a:gd fmla="*/ 19 h 50" name="T13"/>
                <a:gd fmla="*/ 31 w 90" name="T14"/>
                <a:gd fmla="*/ 23 h 50" name="T15"/>
                <a:gd fmla="*/ 37 w 90" name="T16"/>
                <a:gd fmla="*/ 23 h 50" name="T17"/>
                <a:gd fmla="*/ 26 w 90" name="T18"/>
                <a:gd fmla="*/ 28 h 50" name="T19"/>
                <a:gd fmla="*/ 19 w 90" name="T20"/>
                <a:gd fmla="*/ 30 h 50" name="T21"/>
                <a:gd fmla="*/ 28 w 90" name="T22"/>
                <a:gd fmla="*/ 33 h 50" name="T23"/>
                <a:gd fmla="*/ 38 w 90" name="T24"/>
                <a:gd fmla="*/ 34 h 50" name="T25"/>
                <a:gd fmla="*/ 31 w 90" name="T26"/>
                <a:gd fmla="*/ 36 h 50" name="T27"/>
                <a:gd fmla="*/ 22 w 90" name="T28"/>
                <a:gd fmla="*/ 36 h 50" name="T29"/>
                <a:gd fmla="*/ 40 w 90" name="T30"/>
                <a:gd fmla="*/ 50 h 50" name="T31"/>
                <a:gd fmla="*/ 47 w 90" name="T32"/>
                <a:gd fmla="*/ 38 h 50" name="T33"/>
                <a:gd fmla="*/ 50 w 90" name="T34"/>
                <a:gd fmla="*/ 36 h 50" name="T35"/>
                <a:gd fmla="*/ 62 w 90" name="T36"/>
                <a:gd fmla="*/ 20 h 50" name="T37"/>
                <a:gd fmla="*/ 68 w 90" name="T38"/>
                <a:gd fmla="*/ 23 h 50" name="T39"/>
                <a:gd fmla="*/ 65 w 90" name="T40"/>
                <a:gd fmla="*/ 24 h 50" name="T41"/>
                <a:gd fmla="*/ 69 w 90" name="T42"/>
                <a:gd fmla="*/ 30 h 50" name="T43"/>
                <a:gd fmla="*/ 66 w 90" name="T44"/>
                <a:gd fmla="*/ 36 h 50" name="T45"/>
                <a:gd fmla="*/ 76 w 90" name="T46"/>
                <a:gd fmla="*/ 37 h 50" name="T47"/>
                <a:gd fmla="*/ 76 w 90" name="T48"/>
                <a:gd fmla="*/ 41 h 50" name="T49"/>
                <a:gd fmla="*/ 90 w 90" name="T50"/>
                <a:gd fmla="*/ 34 h 50" name="T51"/>
                <a:gd fmla="*/ 82 w 90" name="T52"/>
                <a:gd fmla="*/ 27 h 50" name="T53"/>
                <a:gd fmla="*/ 74 w 90" name="T54"/>
                <a:gd fmla="*/ 27 h 50" name="T55"/>
                <a:gd fmla="*/ 74 w 90" name="T56"/>
                <a:gd fmla="*/ 23 h 50" name="T57"/>
                <a:gd fmla="*/ 70 w 90" name="T58"/>
                <a:gd fmla="*/ 22 h 50" name="T59"/>
                <a:gd fmla="*/ 73 w 90" name="T60"/>
                <a:gd fmla="*/ 22 h 50" name="T61"/>
                <a:gd fmla="*/ 54 w 90" name="T62"/>
                <a:gd fmla="*/ 12 h 50" name="T63"/>
                <a:gd fmla="*/ 52 w 90" name="T64"/>
                <a:gd fmla="*/ 12 h 50" name="T65"/>
                <a:gd fmla="*/ 49 w 90" name="T66"/>
                <a:gd fmla="*/ 6 h 50" name="T67"/>
                <a:gd fmla="*/ 45 w 90" name="T68"/>
                <a:gd fmla="*/ 9 h 50" name="T69"/>
                <a:gd fmla="*/ 46 w 90" name="T70"/>
                <a:gd fmla="*/ 5 h 50" name="T71"/>
                <a:gd fmla="*/ 37 w 90" name="T72"/>
                <a:gd fmla="*/ 0 h 50" name="T73"/>
                <a:gd fmla="*/ 32 w 90" name="T74"/>
                <a:gd fmla="*/ 4 h 50" name="T75"/>
                <a:gd fmla="*/ 35 w 90" name="T76"/>
                <a:gd fmla="*/ 14 h 50" name="T77"/>
                <a:gd fmla="*/ 25 w 90" name="T78"/>
                <a:gd fmla="*/ 4 h 50" name="T79"/>
                <a:gd fmla="*/ 21 w 90" name="T80"/>
                <a:gd fmla="*/ 7 h 50" name="T81"/>
                <a:gd fmla="*/ 23 w 90" name="T82"/>
                <a:gd fmla="*/ 10 h 50" name="T83"/>
                <a:gd fmla="*/ 17 w 90" name="T84"/>
                <a:gd fmla="*/ 7 h 50" name="T85"/>
                <a:gd fmla="*/ 19 w 90" name="T86"/>
                <a:gd fmla="*/ 4 h 50" name="T87"/>
                <a:gd fmla="*/ 8 w 90" name="T88"/>
                <a:gd fmla="*/ 3 h 50" name="T89"/>
                <a:gd fmla="*/ 0 w 90" name="T90"/>
                <a:gd fmla="*/ 8 h 50" name="T91"/>
                <a:gd fmla="*/ 6 w 90" name="T92"/>
                <a:gd fmla="*/ 14 h 50"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50" w="90">
                  <a:moveTo>
                    <a:pt x="6" y="14"/>
                  </a:moveTo>
                  <a:cubicBezTo>
                    <a:pt x="6" y="14"/>
                    <a:pt x="7" y="14"/>
                    <a:pt x="8" y="15"/>
                  </a:cubicBezTo>
                  <a:cubicBezTo>
                    <a:pt x="7" y="18"/>
                    <a:pt x="10" y="20"/>
                    <a:pt x="14" y="22"/>
                  </a:cubicBezTo>
                  <a:cubicBezTo>
                    <a:pt x="13" y="22"/>
                    <a:pt x="13" y="22"/>
                    <a:pt x="12" y="23"/>
                  </a:cubicBezTo>
                  <a:cubicBezTo>
                    <a:pt x="13" y="25"/>
                    <a:pt x="16" y="26"/>
                    <a:pt x="19" y="26"/>
                  </a:cubicBezTo>
                  <a:cubicBezTo>
                    <a:pt x="24" y="26"/>
                    <a:pt x="24" y="23"/>
                    <a:pt x="26" y="19"/>
                  </a:cubicBezTo>
                  <a:cubicBezTo>
                    <a:pt x="27" y="19"/>
                    <a:pt x="27" y="19"/>
                    <a:pt x="28" y="19"/>
                  </a:cubicBezTo>
                  <a:cubicBezTo>
                    <a:pt x="29" y="19"/>
                    <a:pt x="31" y="23"/>
                    <a:pt x="31" y="23"/>
                  </a:cubicBezTo>
                  <a:cubicBezTo>
                    <a:pt x="32" y="23"/>
                    <a:pt x="34" y="23"/>
                    <a:pt x="37" y="23"/>
                  </a:cubicBezTo>
                  <a:cubicBezTo>
                    <a:pt x="35" y="23"/>
                    <a:pt x="29" y="27"/>
                    <a:pt x="26" y="28"/>
                  </a:cubicBezTo>
                  <a:cubicBezTo>
                    <a:pt x="25" y="28"/>
                    <a:pt x="19" y="28"/>
                    <a:pt x="19" y="30"/>
                  </a:cubicBezTo>
                  <a:cubicBezTo>
                    <a:pt x="19" y="36"/>
                    <a:pt x="25" y="33"/>
                    <a:pt x="28" y="33"/>
                  </a:cubicBezTo>
                  <a:cubicBezTo>
                    <a:pt x="30" y="33"/>
                    <a:pt x="37" y="33"/>
                    <a:pt x="38" y="34"/>
                  </a:cubicBezTo>
                  <a:cubicBezTo>
                    <a:pt x="35" y="35"/>
                    <a:pt x="33" y="34"/>
                    <a:pt x="31" y="36"/>
                  </a:cubicBezTo>
                  <a:cubicBezTo>
                    <a:pt x="31" y="36"/>
                    <a:pt x="25" y="35"/>
                    <a:pt x="22" y="36"/>
                  </a:cubicBezTo>
                  <a:cubicBezTo>
                    <a:pt x="22" y="44"/>
                    <a:pt x="35" y="46"/>
                    <a:pt x="40" y="50"/>
                  </a:cubicBezTo>
                  <a:cubicBezTo>
                    <a:pt x="43" y="47"/>
                    <a:pt x="43" y="41"/>
                    <a:pt x="47" y="38"/>
                  </a:cubicBezTo>
                  <a:cubicBezTo>
                    <a:pt x="48" y="37"/>
                    <a:pt x="49" y="37"/>
                    <a:pt x="50" y="36"/>
                  </a:cubicBezTo>
                  <a:cubicBezTo>
                    <a:pt x="52" y="30"/>
                    <a:pt x="55" y="20"/>
                    <a:pt x="62" y="20"/>
                  </a:cubicBezTo>
                  <a:cubicBezTo>
                    <a:pt x="62" y="20"/>
                    <a:pt x="64" y="23"/>
                    <a:pt x="68" y="23"/>
                  </a:cubicBezTo>
                  <a:cubicBezTo>
                    <a:pt x="67" y="23"/>
                    <a:pt x="66" y="24"/>
                    <a:pt x="65" y="24"/>
                  </a:cubicBezTo>
                  <a:cubicBezTo>
                    <a:pt x="66" y="26"/>
                    <a:pt x="68" y="30"/>
                    <a:pt x="69" y="30"/>
                  </a:cubicBezTo>
                  <a:cubicBezTo>
                    <a:pt x="69" y="34"/>
                    <a:pt x="66" y="32"/>
                    <a:pt x="66" y="36"/>
                  </a:cubicBezTo>
                  <a:cubicBezTo>
                    <a:pt x="69" y="37"/>
                    <a:pt x="73" y="36"/>
                    <a:pt x="76" y="37"/>
                  </a:cubicBezTo>
                  <a:cubicBezTo>
                    <a:pt x="76" y="38"/>
                    <a:pt x="76" y="39"/>
                    <a:pt x="76" y="41"/>
                  </a:cubicBezTo>
                  <a:cubicBezTo>
                    <a:pt x="82" y="39"/>
                    <a:pt x="84" y="36"/>
                    <a:pt x="90" y="34"/>
                  </a:cubicBezTo>
                  <a:cubicBezTo>
                    <a:pt x="88" y="31"/>
                    <a:pt x="82" y="31"/>
                    <a:pt x="82" y="27"/>
                  </a:cubicBezTo>
                  <a:cubicBezTo>
                    <a:pt x="79" y="27"/>
                    <a:pt x="78" y="27"/>
                    <a:pt x="74" y="27"/>
                  </a:cubicBezTo>
                  <a:cubicBezTo>
                    <a:pt x="75" y="23"/>
                    <a:pt x="75" y="24"/>
                    <a:pt x="74" y="23"/>
                  </a:cubicBezTo>
                  <a:cubicBezTo>
                    <a:pt x="73" y="23"/>
                    <a:pt x="72" y="23"/>
                    <a:pt x="70" y="22"/>
                  </a:cubicBezTo>
                  <a:cubicBezTo>
                    <a:pt x="71" y="22"/>
                    <a:pt x="72" y="22"/>
                    <a:pt x="73" y="22"/>
                  </a:cubicBezTo>
                  <a:cubicBezTo>
                    <a:pt x="70" y="19"/>
                    <a:pt x="58" y="12"/>
                    <a:pt x="54" y="12"/>
                  </a:cubicBezTo>
                  <a:cubicBezTo>
                    <a:pt x="54" y="12"/>
                    <a:pt x="53" y="12"/>
                    <a:pt x="52" y="12"/>
                  </a:cubicBezTo>
                  <a:cubicBezTo>
                    <a:pt x="53" y="10"/>
                    <a:pt x="53" y="6"/>
                    <a:pt x="49" y="6"/>
                  </a:cubicBezTo>
                  <a:cubicBezTo>
                    <a:pt x="48" y="6"/>
                    <a:pt x="47" y="8"/>
                    <a:pt x="45" y="9"/>
                  </a:cubicBezTo>
                  <a:cubicBezTo>
                    <a:pt x="45" y="8"/>
                    <a:pt x="46" y="6"/>
                    <a:pt x="46" y="5"/>
                  </a:cubicBezTo>
                  <a:cubicBezTo>
                    <a:pt x="46" y="2"/>
                    <a:pt x="40" y="0"/>
                    <a:pt x="37" y="0"/>
                  </a:cubicBezTo>
                  <a:cubicBezTo>
                    <a:pt x="34" y="0"/>
                    <a:pt x="32" y="0"/>
                    <a:pt x="32" y="4"/>
                  </a:cubicBezTo>
                  <a:cubicBezTo>
                    <a:pt x="32" y="8"/>
                    <a:pt x="34" y="10"/>
                    <a:pt x="35" y="14"/>
                  </a:cubicBezTo>
                  <a:cubicBezTo>
                    <a:pt x="30" y="12"/>
                    <a:pt x="31" y="4"/>
                    <a:pt x="25" y="4"/>
                  </a:cubicBezTo>
                  <a:cubicBezTo>
                    <a:pt x="23" y="4"/>
                    <a:pt x="21" y="5"/>
                    <a:pt x="21" y="7"/>
                  </a:cubicBezTo>
                  <a:cubicBezTo>
                    <a:pt x="21" y="9"/>
                    <a:pt x="22" y="10"/>
                    <a:pt x="23" y="10"/>
                  </a:cubicBezTo>
                  <a:cubicBezTo>
                    <a:pt x="21" y="9"/>
                    <a:pt x="19" y="9"/>
                    <a:pt x="17" y="7"/>
                  </a:cubicBezTo>
                  <a:cubicBezTo>
                    <a:pt x="17" y="6"/>
                    <a:pt x="18" y="5"/>
                    <a:pt x="19" y="4"/>
                  </a:cubicBezTo>
                  <a:cubicBezTo>
                    <a:pt x="14" y="3"/>
                    <a:pt x="12" y="3"/>
                    <a:pt x="8" y="3"/>
                  </a:cubicBezTo>
                  <a:cubicBezTo>
                    <a:pt x="6" y="3"/>
                    <a:pt x="1" y="7"/>
                    <a:pt x="0" y="8"/>
                  </a:cubicBezTo>
                  <a:cubicBezTo>
                    <a:pt x="2" y="10"/>
                    <a:pt x="4" y="14"/>
                    <a:pt x="6" y="14"/>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08" name="Freeform 85"/>
            <p:cNvSpPr/>
            <p:nvPr/>
          </p:nvSpPr>
          <p:spPr bwMode="auto">
            <a:xfrm>
              <a:off x="4740769" y="1974162"/>
              <a:ext cx="193379" cy="75127"/>
            </a:xfrm>
            <a:custGeom>
              <a:gdLst>
                <a:gd fmla="*/ 4 w 59" name="T0"/>
                <a:gd fmla="*/ 10 h 23" name="T1"/>
                <a:gd fmla="*/ 12 w 59" name="T2"/>
                <a:gd fmla="*/ 13 h 23" name="T3"/>
                <a:gd fmla="*/ 22 w 59" name="T4"/>
                <a:gd fmla="*/ 14 h 23" name="T5"/>
                <a:gd fmla="*/ 17 w 59" name="T6"/>
                <a:gd fmla="*/ 15 h 23" name="T7"/>
                <a:gd fmla="*/ 12 w 59" name="T8"/>
                <a:gd fmla="*/ 16 h 23" name="T9"/>
                <a:gd fmla="*/ 15 w 59" name="T10"/>
                <a:gd fmla="*/ 20 h 23" name="T11"/>
                <a:gd fmla="*/ 28 w 59" name="T12"/>
                <a:gd fmla="*/ 20 h 23" name="T13"/>
                <a:gd fmla="*/ 36 w 59" name="T14"/>
                <a:gd fmla="*/ 23 h 23" name="T15"/>
                <a:gd fmla="*/ 59 w 59" name="T16"/>
                <a:gd fmla="*/ 11 h 23" name="T17"/>
                <a:gd fmla="*/ 49 w 59" name="T18"/>
                <a:gd fmla="*/ 4 h 23" name="T19"/>
                <a:gd fmla="*/ 41 w 59" name="T20"/>
                <a:gd fmla="*/ 4 h 23" name="T21"/>
                <a:gd fmla="*/ 35 w 59" name="T22"/>
                <a:gd fmla="*/ 6 h 23" name="T23"/>
                <a:gd fmla="*/ 35 w 59" name="T24"/>
                <a:gd fmla="*/ 0 h 23" name="T25"/>
                <a:gd fmla="*/ 32 w 59" name="T26"/>
                <a:gd fmla="*/ 0 h 23" name="T27"/>
                <a:gd fmla="*/ 26 w 59" name="T28"/>
                <a:gd fmla="*/ 7 h 23" name="T29"/>
                <a:gd fmla="*/ 17 w 59" name="T30"/>
                <a:gd fmla="*/ 4 h 23" name="T31"/>
                <a:gd fmla="*/ 12 w 59" name="T32"/>
                <a:gd fmla="*/ 4 h 23" name="T33"/>
                <a:gd fmla="*/ 11 w 59" name="T34"/>
                <a:gd fmla="*/ 4 h 23" name="T35"/>
                <a:gd fmla="*/ 10 w 59" name="T36"/>
                <a:gd fmla="*/ 4 h 23" name="T37"/>
                <a:gd fmla="*/ 10 w 59" name="T38"/>
                <a:gd fmla="*/ 6 h 23" name="T39"/>
                <a:gd fmla="*/ 4 w 59" name="T40"/>
                <a:gd fmla="*/ 4 h 23" name="T41"/>
                <a:gd fmla="*/ 0 w 59" name="T42"/>
                <a:gd fmla="*/ 4 h 23" name="T43"/>
                <a:gd fmla="*/ 4 w 59" name="T44"/>
                <a:gd fmla="*/ 10 h 2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3" w="59">
                  <a:moveTo>
                    <a:pt x="4" y="10"/>
                  </a:moveTo>
                  <a:cubicBezTo>
                    <a:pt x="3" y="15"/>
                    <a:pt x="8" y="13"/>
                    <a:pt x="12" y="13"/>
                  </a:cubicBezTo>
                  <a:cubicBezTo>
                    <a:pt x="12" y="13"/>
                    <a:pt x="21" y="14"/>
                    <a:pt x="22" y="14"/>
                  </a:cubicBezTo>
                  <a:cubicBezTo>
                    <a:pt x="21" y="14"/>
                    <a:pt x="19" y="14"/>
                    <a:pt x="17" y="15"/>
                  </a:cubicBezTo>
                  <a:cubicBezTo>
                    <a:pt x="16" y="15"/>
                    <a:pt x="14" y="15"/>
                    <a:pt x="12" y="16"/>
                  </a:cubicBezTo>
                  <a:cubicBezTo>
                    <a:pt x="12" y="18"/>
                    <a:pt x="13" y="20"/>
                    <a:pt x="15" y="20"/>
                  </a:cubicBezTo>
                  <a:cubicBezTo>
                    <a:pt x="28" y="20"/>
                    <a:pt x="28" y="20"/>
                    <a:pt x="28" y="20"/>
                  </a:cubicBezTo>
                  <a:cubicBezTo>
                    <a:pt x="29" y="20"/>
                    <a:pt x="32" y="23"/>
                    <a:pt x="36" y="23"/>
                  </a:cubicBezTo>
                  <a:cubicBezTo>
                    <a:pt x="42" y="23"/>
                    <a:pt x="54" y="15"/>
                    <a:pt x="59" y="11"/>
                  </a:cubicBezTo>
                  <a:cubicBezTo>
                    <a:pt x="58" y="8"/>
                    <a:pt x="53" y="4"/>
                    <a:pt x="49" y="4"/>
                  </a:cubicBezTo>
                  <a:cubicBezTo>
                    <a:pt x="46" y="4"/>
                    <a:pt x="47" y="4"/>
                    <a:pt x="41" y="4"/>
                  </a:cubicBezTo>
                  <a:cubicBezTo>
                    <a:pt x="38" y="4"/>
                    <a:pt x="37" y="6"/>
                    <a:pt x="35" y="6"/>
                  </a:cubicBezTo>
                  <a:cubicBezTo>
                    <a:pt x="34" y="4"/>
                    <a:pt x="35" y="4"/>
                    <a:pt x="35" y="0"/>
                  </a:cubicBezTo>
                  <a:cubicBezTo>
                    <a:pt x="32" y="0"/>
                    <a:pt x="32" y="0"/>
                    <a:pt x="32" y="0"/>
                  </a:cubicBezTo>
                  <a:cubicBezTo>
                    <a:pt x="31" y="4"/>
                    <a:pt x="29" y="7"/>
                    <a:pt x="26" y="7"/>
                  </a:cubicBezTo>
                  <a:cubicBezTo>
                    <a:pt x="25" y="7"/>
                    <a:pt x="19" y="4"/>
                    <a:pt x="17" y="4"/>
                  </a:cubicBezTo>
                  <a:cubicBezTo>
                    <a:pt x="12" y="4"/>
                    <a:pt x="12" y="4"/>
                    <a:pt x="12" y="4"/>
                  </a:cubicBezTo>
                  <a:cubicBezTo>
                    <a:pt x="11" y="4"/>
                    <a:pt x="11" y="4"/>
                    <a:pt x="11" y="4"/>
                  </a:cubicBezTo>
                  <a:cubicBezTo>
                    <a:pt x="10" y="4"/>
                    <a:pt x="10" y="4"/>
                    <a:pt x="10" y="4"/>
                  </a:cubicBezTo>
                  <a:cubicBezTo>
                    <a:pt x="10" y="6"/>
                    <a:pt x="10" y="6"/>
                    <a:pt x="10" y="6"/>
                  </a:cubicBezTo>
                  <a:cubicBezTo>
                    <a:pt x="6" y="6"/>
                    <a:pt x="5" y="8"/>
                    <a:pt x="4" y="4"/>
                  </a:cubicBezTo>
                  <a:cubicBezTo>
                    <a:pt x="0" y="4"/>
                    <a:pt x="0" y="4"/>
                    <a:pt x="0" y="4"/>
                  </a:cubicBezTo>
                  <a:cubicBezTo>
                    <a:pt x="0" y="8"/>
                    <a:pt x="2" y="9"/>
                    <a:pt x="4" y="1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09" name="Freeform 86"/>
            <p:cNvSpPr/>
            <p:nvPr/>
          </p:nvSpPr>
          <p:spPr bwMode="auto">
            <a:xfrm flipH="1">
              <a:off x="4586344" y="2059029"/>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10" name="Freeform 87"/>
            <p:cNvSpPr/>
            <p:nvPr/>
          </p:nvSpPr>
          <p:spPr bwMode="auto">
            <a:xfrm>
              <a:off x="4586344" y="2059029"/>
              <a:ext cx="2782" cy="0"/>
            </a:xfrm>
            <a:custGeom>
              <a:gdLst>
                <a:gd fmla="*/ 1 w 1" name="T0"/>
                <a:gd fmla="*/ 0 w 1" name="T1"/>
                <a:gd fmla="*/ 1 w 1" name="T2"/>
              </a:gdLst>
              <a:cxnLst>
                <a:cxn ang="0">
                  <a:pos x="T0" y="0"/>
                </a:cxn>
                <a:cxn ang="0">
                  <a:pos x="T1" y="0"/>
                </a:cxn>
                <a:cxn ang="0">
                  <a:pos x="T2" y="0"/>
                </a:cxn>
              </a:cxnLst>
              <a:rect b="b" l="0" r="r" t="0"/>
              <a:pathLst>
                <a:path w="1">
                  <a:moveTo>
                    <a:pt x="1" y="0"/>
                  </a:moveTo>
                  <a:cubicBezTo>
                    <a:pt x="1" y="0"/>
                    <a:pt x="0" y="0"/>
                    <a:pt x="0" y="0"/>
                  </a:cubicBezTo>
                  <a:cubicBezTo>
                    <a:pt x="1" y="0"/>
                    <a:pt x="1" y="0"/>
                    <a:pt x="1"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11" name="Freeform 88"/>
            <p:cNvSpPr/>
            <p:nvPr/>
          </p:nvSpPr>
          <p:spPr bwMode="auto">
            <a:xfrm>
              <a:off x="4575214" y="2059029"/>
              <a:ext cx="36172" cy="30607"/>
            </a:xfrm>
            <a:custGeom>
              <a:gdLst>
                <a:gd fmla="*/ 11 w 11" name="T0"/>
                <a:gd fmla="*/ 9 h 9" name="T1"/>
                <a:gd fmla="*/ 3 w 11" name="T2"/>
                <a:gd fmla="*/ 0 h 9" name="T3"/>
                <a:gd fmla="*/ 11 w 11" name="T4"/>
                <a:gd fmla="*/ 9 h 9" name="T5"/>
              </a:gdLst>
              <a:cxnLst>
                <a:cxn ang="0">
                  <a:pos x="T0" y="T1"/>
                </a:cxn>
                <a:cxn ang="0">
                  <a:pos x="T2" y="T3"/>
                </a:cxn>
                <a:cxn ang="0">
                  <a:pos x="T4" y="T5"/>
                </a:cxn>
              </a:cxnLst>
              <a:rect b="b" l="0" r="r" t="0"/>
              <a:pathLst>
                <a:path h="9" w="11">
                  <a:moveTo>
                    <a:pt x="11" y="9"/>
                  </a:moveTo>
                  <a:cubicBezTo>
                    <a:pt x="9" y="4"/>
                    <a:pt x="6" y="3"/>
                    <a:pt x="3" y="0"/>
                  </a:cubicBezTo>
                  <a:cubicBezTo>
                    <a:pt x="0" y="2"/>
                    <a:pt x="6" y="8"/>
                    <a:pt x="11" y="9"/>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12" name="Freeform 89"/>
            <p:cNvSpPr/>
            <p:nvPr/>
          </p:nvSpPr>
          <p:spPr bwMode="auto">
            <a:xfrm>
              <a:off x="4150893" y="2935516"/>
              <a:ext cx="95994" cy="108517"/>
            </a:xfrm>
            <a:custGeom>
              <a:gdLst>
                <a:gd fmla="*/ 0 w 29" name="T0"/>
                <a:gd fmla="*/ 28 h 33" name="T1"/>
                <a:gd fmla="*/ 6 w 29" name="T2"/>
                <a:gd fmla="*/ 33 h 33" name="T3"/>
                <a:gd fmla="*/ 10 w 29" name="T4"/>
                <a:gd fmla="*/ 33 h 33" name="T5"/>
                <a:gd fmla="*/ 18 w 29" name="T6"/>
                <a:gd fmla="*/ 28 h 33" name="T7"/>
                <a:gd fmla="*/ 25 w 29" name="T8"/>
                <a:gd fmla="*/ 26 h 33" name="T9"/>
                <a:gd fmla="*/ 25 w 29" name="T10"/>
                <a:gd fmla="*/ 20 h 33" name="T11"/>
                <a:gd fmla="*/ 25 w 29" name="T12"/>
                <a:gd fmla="*/ 12 h 33" name="T13"/>
                <a:gd fmla="*/ 29 w 29" name="T14"/>
                <a:gd fmla="*/ 9 h 33" name="T15"/>
                <a:gd fmla="*/ 21 w 29" name="T16"/>
                <a:gd fmla="*/ 0 h 33" name="T17"/>
                <a:gd fmla="*/ 17 w 29" name="T18"/>
                <a:gd fmla="*/ 0 h 33" name="T19"/>
                <a:gd fmla="*/ 10 w 29" name="T20"/>
                <a:gd fmla="*/ 4 h 33" name="T21"/>
                <a:gd fmla="*/ 12 w 29" name="T22"/>
                <a:gd fmla="*/ 7 h 33" name="T23"/>
                <a:gd fmla="*/ 5 w 29" name="T24"/>
                <a:gd fmla="*/ 9 h 33" name="T25"/>
                <a:gd fmla="*/ 3 w 29" name="T26"/>
                <a:gd fmla="*/ 12 h 33" name="T27"/>
                <a:gd fmla="*/ 7 w 29" name="T28"/>
                <a:gd fmla="*/ 17 h 33" name="T29"/>
                <a:gd fmla="*/ 0 w 29" name="T30"/>
                <a:gd fmla="*/ 28 h 3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3" w="28">
                  <a:moveTo>
                    <a:pt x="0" y="28"/>
                  </a:moveTo>
                  <a:cubicBezTo>
                    <a:pt x="0" y="31"/>
                    <a:pt x="3" y="33"/>
                    <a:pt x="6" y="33"/>
                  </a:cubicBezTo>
                  <a:cubicBezTo>
                    <a:pt x="7" y="33"/>
                    <a:pt x="9" y="33"/>
                    <a:pt x="10" y="33"/>
                  </a:cubicBezTo>
                  <a:cubicBezTo>
                    <a:pt x="12" y="31"/>
                    <a:pt x="15" y="28"/>
                    <a:pt x="18" y="28"/>
                  </a:cubicBezTo>
                  <a:cubicBezTo>
                    <a:pt x="21" y="28"/>
                    <a:pt x="23" y="28"/>
                    <a:pt x="25" y="26"/>
                  </a:cubicBezTo>
                  <a:cubicBezTo>
                    <a:pt x="26" y="25"/>
                    <a:pt x="25" y="22"/>
                    <a:pt x="25" y="20"/>
                  </a:cubicBezTo>
                  <a:cubicBezTo>
                    <a:pt x="25" y="20"/>
                    <a:pt x="25" y="14"/>
                    <a:pt x="25" y="12"/>
                  </a:cubicBezTo>
                  <a:cubicBezTo>
                    <a:pt x="25" y="11"/>
                    <a:pt x="29" y="11"/>
                    <a:pt x="29" y="9"/>
                  </a:cubicBezTo>
                  <a:cubicBezTo>
                    <a:pt x="29" y="5"/>
                    <a:pt x="26" y="0"/>
                    <a:pt x="21" y="0"/>
                  </a:cubicBezTo>
                  <a:cubicBezTo>
                    <a:pt x="20" y="0"/>
                    <a:pt x="18" y="0"/>
                    <a:pt x="17" y="0"/>
                  </a:cubicBezTo>
                  <a:cubicBezTo>
                    <a:pt x="15" y="0"/>
                    <a:pt x="10" y="3"/>
                    <a:pt x="10" y="4"/>
                  </a:cubicBezTo>
                  <a:cubicBezTo>
                    <a:pt x="10" y="5"/>
                    <a:pt x="11" y="6"/>
                    <a:pt x="12" y="7"/>
                  </a:cubicBezTo>
                  <a:cubicBezTo>
                    <a:pt x="10" y="8"/>
                    <a:pt x="6" y="9"/>
                    <a:pt x="5" y="9"/>
                  </a:cubicBezTo>
                  <a:cubicBezTo>
                    <a:pt x="4" y="9"/>
                    <a:pt x="3" y="9"/>
                    <a:pt x="3" y="12"/>
                  </a:cubicBezTo>
                  <a:cubicBezTo>
                    <a:pt x="3" y="14"/>
                    <a:pt x="5" y="16"/>
                    <a:pt x="7" y="17"/>
                  </a:cubicBezTo>
                  <a:cubicBezTo>
                    <a:pt x="6" y="22"/>
                    <a:pt x="0" y="23"/>
                    <a:pt x="0" y="28"/>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13" name="Freeform 90"/>
            <p:cNvSpPr/>
            <p:nvPr/>
          </p:nvSpPr>
          <p:spPr bwMode="auto">
            <a:xfrm>
              <a:off x="4213497" y="2840911"/>
              <a:ext cx="19477" cy="15304"/>
            </a:xfrm>
            <a:custGeom>
              <a:gdLst>
                <a:gd fmla="*/ 2 w 6" name="T0"/>
                <a:gd fmla="*/ 5 h 5" name="T1"/>
                <a:gd fmla="*/ 6 w 6" name="T2"/>
                <a:gd fmla="*/ 0 h 5" name="T3"/>
                <a:gd fmla="*/ 0 w 6" name="T4"/>
                <a:gd fmla="*/ 2 h 5" name="T5"/>
                <a:gd fmla="*/ 2 w 6" name="T6"/>
                <a:gd fmla="*/ 5 h 5" name="T7"/>
              </a:gdLst>
              <a:cxnLst>
                <a:cxn ang="0">
                  <a:pos x="T0" y="T1"/>
                </a:cxn>
                <a:cxn ang="0">
                  <a:pos x="T2" y="T3"/>
                </a:cxn>
                <a:cxn ang="0">
                  <a:pos x="T4" y="T5"/>
                </a:cxn>
                <a:cxn ang="0">
                  <a:pos x="T6" y="T7"/>
                </a:cxn>
              </a:cxnLst>
              <a:rect b="b" l="0" r="r" t="0"/>
              <a:pathLst>
                <a:path h="5" w="6">
                  <a:moveTo>
                    <a:pt x="2" y="5"/>
                  </a:moveTo>
                  <a:cubicBezTo>
                    <a:pt x="4" y="5"/>
                    <a:pt x="6" y="2"/>
                    <a:pt x="6" y="0"/>
                  </a:cubicBezTo>
                  <a:cubicBezTo>
                    <a:pt x="4" y="0"/>
                    <a:pt x="0" y="1"/>
                    <a:pt x="0" y="2"/>
                  </a:cubicBezTo>
                  <a:cubicBezTo>
                    <a:pt x="0" y="3"/>
                    <a:pt x="1" y="5"/>
                    <a:pt x="2" y="5"/>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14" name="Freeform 91"/>
            <p:cNvSpPr/>
            <p:nvPr/>
          </p:nvSpPr>
          <p:spPr bwMode="auto">
            <a:xfrm>
              <a:off x="4246887" y="3080206"/>
              <a:ext cx="2782" cy="4174"/>
            </a:xfrm>
            <a:custGeom>
              <a:gdLst>
                <a:gd fmla="*/ 0 w 1" name="T0"/>
                <a:gd fmla="*/ 1 h 1" name="T1"/>
                <a:gd fmla="*/ 1 w 1" name="T2"/>
                <a:gd fmla="*/ 0 h 1" name="T3"/>
                <a:gd fmla="*/ 0 w 1" name="T4"/>
                <a:gd fmla="*/ 0 h 1" name="T5"/>
                <a:gd fmla="*/ 0 w 1" name="T6"/>
                <a:gd fmla="*/ 1 h 1" name="T7"/>
              </a:gdLst>
              <a:cxnLst>
                <a:cxn ang="0">
                  <a:pos x="T0" y="T1"/>
                </a:cxn>
                <a:cxn ang="0">
                  <a:pos x="T2" y="T3"/>
                </a:cxn>
                <a:cxn ang="0">
                  <a:pos x="T4" y="T5"/>
                </a:cxn>
                <a:cxn ang="0">
                  <a:pos x="T6" y="T7"/>
                </a:cxn>
              </a:cxnLst>
              <a:rect b="b" l="0" r="r" t="0"/>
              <a:pathLst>
                <a:path h="1" w="1">
                  <a:moveTo>
                    <a:pt x="0" y="1"/>
                  </a:moveTo>
                  <a:cubicBezTo>
                    <a:pt x="0" y="0"/>
                    <a:pt x="1" y="0"/>
                    <a:pt x="1" y="0"/>
                  </a:cubicBezTo>
                  <a:cubicBezTo>
                    <a:pt x="0" y="0"/>
                    <a:pt x="0" y="0"/>
                    <a:pt x="0" y="0"/>
                  </a:cubicBezTo>
                  <a:lnTo>
                    <a:pt x="0" y="1"/>
                  </a:ln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15" name="Freeform 92"/>
            <p:cNvSpPr>
              <a:spLocks noEditPoints="1"/>
            </p:cNvSpPr>
            <p:nvPr/>
          </p:nvSpPr>
          <p:spPr bwMode="auto">
            <a:xfrm>
              <a:off x="4227410" y="2829781"/>
              <a:ext cx="173902" cy="250425"/>
            </a:xfrm>
            <a:custGeom>
              <a:gdLst>
                <a:gd fmla="*/ 6 w 53" name="T0"/>
                <a:gd fmla="*/ 16 h 76" name="T1"/>
                <a:gd fmla="*/ 6 w 53" name="T2"/>
                <a:gd fmla="*/ 21 h 76" name="T3"/>
                <a:gd fmla="*/ 6 w 53" name="T4"/>
                <a:gd fmla="*/ 25 h 76" name="T5"/>
                <a:gd fmla="*/ 8 w 53" name="T6"/>
                <a:gd fmla="*/ 28 h 76" name="T7"/>
                <a:gd fmla="*/ 12 w 53" name="T8"/>
                <a:gd fmla="*/ 26 h 76" name="T9"/>
                <a:gd fmla="*/ 9 w 53" name="T10"/>
                <a:gd fmla="*/ 35 h 76" name="T11"/>
                <a:gd fmla="*/ 18 w 53" name="T12"/>
                <a:gd fmla="*/ 36 h 76" name="T13"/>
                <a:gd fmla="*/ 20 w 53" name="T14"/>
                <a:gd fmla="*/ 39 h 76" name="T15"/>
                <a:gd fmla="*/ 26 w 53" name="T16"/>
                <a:gd fmla="*/ 45 h 76" name="T17"/>
                <a:gd fmla="*/ 16 w 53" name="T18"/>
                <a:gd fmla="*/ 56 h 76" name="T19"/>
                <a:gd fmla="*/ 11 w 53" name="T20"/>
                <a:gd fmla="*/ 64 h 76" name="T21"/>
                <a:gd fmla="*/ 19 w 53" name="T22"/>
                <a:gd fmla="*/ 66 h 76" name="T23"/>
                <a:gd fmla="*/ 24 w 53" name="T24"/>
                <a:gd fmla="*/ 65 h 76" name="T25"/>
                <a:gd fmla="*/ 7 w 53" name="T26"/>
                <a:gd fmla="*/ 76 h 76" name="T27"/>
                <a:gd fmla="*/ 13 w 53" name="T28"/>
                <a:gd fmla="*/ 76 h 76" name="T29"/>
                <a:gd fmla="*/ 20 w 53" name="T30"/>
                <a:gd fmla="*/ 72 h 76" name="T31"/>
                <a:gd fmla="*/ 35 w 53" name="T32"/>
                <a:gd fmla="*/ 72 h 76" name="T33"/>
                <a:gd fmla="*/ 50 w 53" name="T34"/>
                <a:gd fmla="*/ 68 h 76" name="T35"/>
                <a:gd fmla="*/ 46 w 53" name="T36"/>
                <a:gd fmla="*/ 66 h 76" name="T37"/>
                <a:gd fmla="*/ 49 w 53" name="T38"/>
                <a:gd fmla="*/ 52 h 76" name="T39"/>
                <a:gd fmla="*/ 46 w 53" name="T40"/>
                <a:gd fmla="*/ 52 h 76" name="T41"/>
                <a:gd fmla="*/ 43 w 53" name="T42"/>
                <a:gd fmla="*/ 46 h 76" name="T43"/>
                <a:gd fmla="*/ 27 w 53" name="T44"/>
                <a:gd fmla="*/ 26 h 76" name="T45"/>
                <a:gd fmla="*/ 24 w 53" name="T46"/>
                <a:gd fmla="*/ 23 h 76" name="T47"/>
                <a:gd fmla="*/ 16 w 53" name="T48"/>
                <a:gd fmla="*/ 8 h 76" name="T49"/>
                <a:gd fmla="*/ 21 w 53" name="T50"/>
                <a:gd fmla="*/ 2 h 76" name="T51"/>
                <a:gd fmla="*/ 12 w 53" name="T52"/>
                <a:gd fmla="*/ 0 h 76" name="T53"/>
                <a:gd fmla="*/ 8 w 53" name="T54"/>
                <a:gd fmla="*/ 7 h 76" name="T55"/>
                <a:gd fmla="*/ 6 w 53" name="T56"/>
                <a:gd fmla="*/ 11 h 76" name="T57"/>
                <a:gd fmla="*/ 3 w 53" name="T58"/>
                <a:gd fmla="*/ 12 h 76" name="T59"/>
                <a:gd fmla="*/ 6 w 53" name="T60"/>
                <a:gd fmla="*/ 15 h 76" name="T61"/>
                <a:gd fmla="*/ 48 w 53" name="T62"/>
                <a:gd fmla="*/ 52 h 76" name="T63"/>
                <a:gd fmla="*/ 46 w 53" name="T64"/>
                <a:gd fmla="*/ 53 h 76"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76" w="52">
                  <a:moveTo>
                    <a:pt x="6" y="15"/>
                  </a:moveTo>
                  <a:cubicBezTo>
                    <a:pt x="6" y="16"/>
                    <a:pt x="6" y="16"/>
                    <a:pt x="6" y="16"/>
                  </a:cubicBezTo>
                  <a:cubicBezTo>
                    <a:pt x="6" y="17"/>
                    <a:pt x="3" y="18"/>
                    <a:pt x="3" y="19"/>
                  </a:cubicBezTo>
                  <a:cubicBezTo>
                    <a:pt x="3" y="20"/>
                    <a:pt x="6" y="21"/>
                    <a:pt x="6" y="21"/>
                  </a:cubicBezTo>
                  <a:cubicBezTo>
                    <a:pt x="6" y="23"/>
                    <a:pt x="6" y="23"/>
                    <a:pt x="6" y="23"/>
                  </a:cubicBezTo>
                  <a:cubicBezTo>
                    <a:pt x="6" y="24"/>
                    <a:pt x="6" y="24"/>
                    <a:pt x="6" y="25"/>
                  </a:cubicBezTo>
                  <a:cubicBezTo>
                    <a:pt x="6" y="26"/>
                    <a:pt x="6" y="28"/>
                    <a:pt x="6" y="28"/>
                  </a:cubicBezTo>
                  <a:cubicBezTo>
                    <a:pt x="8" y="28"/>
                    <a:pt x="8" y="28"/>
                    <a:pt x="8" y="28"/>
                  </a:cubicBezTo>
                  <a:cubicBezTo>
                    <a:pt x="7" y="28"/>
                    <a:pt x="7" y="27"/>
                    <a:pt x="8" y="25"/>
                  </a:cubicBezTo>
                  <a:cubicBezTo>
                    <a:pt x="8" y="25"/>
                    <a:pt x="10" y="26"/>
                    <a:pt x="12" y="26"/>
                  </a:cubicBezTo>
                  <a:cubicBezTo>
                    <a:pt x="11" y="28"/>
                    <a:pt x="12" y="28"/>
                    <a:pt x="12" y="30"/>
                  </a:cubicBezTo>
                  <a:cubicBezTo>
                    <a:pt x="12" y="32"/>
                    <a:pt x="9" y="33"/>
                    <a:pt x="9" y="35"/>
                  </a:cubicBezTo>
                  <a:cubicBezTo>
                    <a:pt x="9" y="37"/>
                    <a:pt x="11" y="37"/>
                    <a:pt x="13" y="37"/>
                  </a:cubicBezTo>
                  <a:cubicBezTo>
                    <a:pt x="15" y="37"/>
                    <a:pt x="16" y="36"/>
                    <a:pt x="18" y="36"/>
                  </a:cubicBezTo>
                  <a:cubicBezTo>
                    <a:pt x="19" y="36"/>
                    <a:pt x="20" y="36"/>
                    <a:pt x="20" y="36"/>
                  </a:cubicBezTo>
                  <a:cubicBezTo>
                    <a:pt x="20" y="37"/>
                    <a:pt x="20" y="38"/>
                    <a:pt x="20" y="39"/>
                  </a:cubicBezTo>
                  <a:cubicBezTo>
                    <a:pt x="20" y="42"/>
                    <a:pt x="22" y="42"/>
                    <a:pt x="26" y="42"/>
                  </a:cubicBezTo>
                  <a:cubicBezTo>
                    <a:pt x="26" y="45"/>
                    <a:pt x="26" y="45"/>
                    <a:pt x="26" y="45"/>
                  </a:cubicBezTo>
                  <a:cubicBezTo>
                    <a:pt x="22" y="48"/>
                    <a:pt x="19" y="50"/>
                    <a:pt x="15" y="50"/>
                  </a:cubicBezTo>
                  <a:cubicBezTo>
                    <a:pt x="15" y="52"/>
                    <a:pt x="16" y="53"/>
                    <a:pt x="16" y="56"/>
                  </a:cubicBezTo>
                  <a:cubicBezTo>
                    <a:pt x="16" y="60"/>
                    <a:pt x="10" y="60"/>
                    <a:pt x="10" y="63"/>
                  </a:cubicBezTo>
                  <a:cubicBezTo>
                    <a:pt x="10" y="64"/>
                    <a:pt x="10" y="64"/>
                    <a:pt x="11" y="64"/>
                  </a:cubicBezTo>
                  <a:cubicBezTo>
                    <a:pt x="12" y="64"/>
                    <a:pt x="11" y="63"/>
                    <a:pt x="13" y="63"/>
                  </a:cubicBezTo>
                  <a:cubicBezTo>
                    <a:pt x="15" y="63"/>
                    <a:pt x="16" y="66"/>
                    <a:pt x="19" y="66"/>
                  </a:cubicBezTo>
                  <a:cubicBezTo>
                    <a:pt x="21" y="66"/>
                    <a:pt x="22" y="65"/>
                    <a:pt x="23" y="64"/>
                  </a:cubicBezTo>
                  <a:cubicBezTo>
                    <a:pt x="23" y="64"/>
                    <a:pt x="24" y="65"/>
                    <a:pt x="24" y="65"/>
                  </a:cubicBezTo>
                  <a:cubicBezTo>
                    <a:pt x="24" y="68"/>
                    <a:pt x="18" y="67"/>
                    <a:pt x="15" y="68"/>
                  </a:cubicBezTo>
                  <a:cubicBezTo>
                    <a:pt x="14" y="68"/>
                    <a:pt x="11" y="74"/>
                    <a:pt x="7" y="76"/>
                  </a:cubicBezTo>
                  <a:cubicBezTo>
                    <a:pt x="10" y="76"/>
                    <a:pt x="10" y="76"/>
                    <a:pt x="10" y="76"/>
                  </a:cubicBezTo>
                  <a:cubicBezTo>
                    <a:pt x="10" y="76"/>
                    <a:pt x="11" y="76"/>
                    <a:pt x="13" y="76"/>
                  </a:cubicBezTo>
                  <a:cubicBezTo>
                    <a:pt x="16" y="76"/>
                    <a:pt x="16" y="76"/>
                    <a:pt x="16" y="76"/>
                  </a:cubicBezTo>
                  <a:cubicBezTo>
                    <a:pt x="16" y="76"/>
                    <a:pt x="17" y="72"/>
                    <a:pt x="20" y="72"/>
                  </a:cubicBezTo>
                  <a:cubicBezTo>
                    <a:pt x="21" y="72"/>
                    <a:pt x="22" y="74"/>
                    <a:pt x="24" y="74"/>
                  </a:cubicBezTo>
                  <a:cubicBezTo>
                    <a:pt x="27" y="74"/>
                    <a:pt x="33" y="72"/>
                    <a:pt x="35" y="72"/>
                  </a:cubicBezTo>
                  <a:cubicBezTo>
                    <a:pt x="37" y="72"/>
                    <a:pt x="42" y="72"/>
                    <a:pt x="44" y="72"/>
                  </a:cubicBezTo>
                  <a:cubicBezTo>
                    <a:pt x="47" y="72"/>
                    <a:pt x="50" y="70"/>
                    <a:pt x="50" y="68"/>
                  </a:cubicBezTo>
                  <a:cubicBezTo>
                    <a:pt x="50" y="67"/>
                    <a:pt x="50" y="67"/>
                    <a:pt x="50" y="67"/>
                  </a:cubicBezTo>
                  <a:cubicBezTo>
                    <a:pt x="50" y="67"/>
                    <a:pt x="48" y="66"/>
                    <a:pt x="46" y="66"/>
                  </a:cubicBezTo>
                  <a:cubicBezTo>
                    <a:pt x="48" y="63"/>
                    <a:pt x="53" y="61"/>
                    <a:pt x="53" y="57"/>
                  </a:cubicBezTo>
                  <a:cubicBezTo>
                    <a:pt x="53" y="54"/>
                    <a:pt x="51" y="52"/>
                    <a:pt x="49" y="52"/>
                  </a:cubicBezTo>
                  <a:cubicBezTo>
                    <a:pt x="47" y="52"/>
                    <a:pt x="47" y="52"/>
                    <a:pt x="46" y="53"/>
                  </a:cubicBezTo>
                  <a:cubicBezTo>
                    <a:pt x="46" y="52"/>
                    <a:pt x="46" y="52"/>
                    <a:pt x="46" y="52"/>
                  </a:cubicBezTo>
                  <a:cubicBezTo>
                    <a:pt x="46" y="52"/>
                    <a:pt x="46" y="51"/>
                    <a:pt x="46" y="51"/>
                  </a:cubicBezTo>
                  <a:cubicBezTo>
                    <a:pt x="46" y="49"/>
                    <a:pt x="43" y="48"/>
                    <a:pt x="43" y="46"/>
                  </a:cubicBezTo>
                  <a:cubicBezTo>
                    <a:pt x="43" y="41"/>
                    <a:pt x="37" y="39"/>
                    <a:pt x="34" y="35"/>
                  </a:cubicBezTo>
                  <a:cubicBezTo>
                    <a:pt x="31" y="33"/>
                    <a:pt x="31" y="27"/>
                    <a:pt x="27" y="26"/>
                  </a:cubicBezTo>
                  <a:cubicBezTo>
                    <a:pt x="25" y="25"/>
                    <a:pt x="24" y="26"/>
                    <a:pt x="22" y="26"/>
                  </a:cubicBezTo>
                  <a:cubicBezTo>
                    <a:pt x="22" y="25"/>
                    <a:pt x="23" y="23"/>
                    <a:pt x="24" y="23"/>
                  </a:cubicBezTo>
                  <a:cubicBezTo>
                    <a:pt x="24" y="18"/>
                    <a:pt x="31" y="16"/>
                    <a:pt x="30" y="8"/>
                  </a:cubicBezTo>
                  <a:cubicBezTo>
                    <a:pt x="16" y="8"/>
                    <a:pt x="16" y="8"/>
                    <a:pt x="16" y="8"/>
                  </a:cubicBezTo>
                  <a:cubicBezTo>
                    <a:pt x="16" y="8"/>
                    <a:pt x="16" y="8"/>
                    <a:pt x="16" y="7"/>
                  </a:cubicBezTo>
                  <a:cubicBezTo>
                    <a:pt x="16" y="4"/>
                    <a:pt x="21" y="5"/>
                    <a:pt x="21" y="2"/>
                  </a:cubicBezTo>
                  <a:cubicBezTo>
                    <a:pt x="21" y="1"/>
                    <a:pt x="20" y="0"/>
                    <a:pt x="19" y="0"/>
                  </a:cubicBezTo>
                  <a:cubicBezTo>
                    <a:pt x="17" y="0"/>
                    <a:pt x="15" y="0"/>
                    <a:pt x="12" y="0"/>
                  </a:cubicBezTo>
                  <a:cubicBezTo>
                    <a:pt x="11" y="0"/>
                    <a:pt x="9" y="2"/>
                    <a:pt x="9" y="3"/>
                  </a:cubicBezTo>
                  <a:cubicBezTo>
                    <a:pt x="9" y="4"/>
                    <a:pt x="8" y="5"/>
                    <a:pt x="8" y="7"/>
                  </a:cubicBezTo>
                  <a:cubicBezTo>
                    <a:pt x="6" y="7"/>
                    <a:pt x="5" y="8"/>
                    <a:pt x="5" y="10"/>
                  </a:cubicBezTo>
                  <a:cubicBezTo>
                    <a:pt x="5" y="10"/>
                    <a:pt x="5" y="11"/>
                    <a:pt x="6" y="11"/>
                  </a:cubicBezTo>
                  <a:cubicBezTo>
                    <a:pt x="6" y="11"/>
                    <a:pt x="5" y="13"/>
                    <a:pt x="5" y="13"/>
                  </a:cubicBezTo>
                  <a:cubicBezTo>
                    <a:pt x="5" y="13"/>
                    <a:pt x="3" y="12"/>
                    <a:pt x="3" y="12"/>
                  </a:cubicBezTo>
                  <a:cubicBezTo>
                    <a:pt x="0" y="12"/>
                    <a:pt x="0" y="12"/>
                    <a:pt x="0" y="12"/>
                  </a:cubicBezTo>
                  <a:cubicBezTo>
                    <a:pt x="0" y="12"/>
                    <a:pt x="2" y="14"/>
                    <a:pt x="6" y="15"/>
                  </a:cubicBezTo>
                  <a:close/>
                  <a:moveTo>
                    <a:pt x="46" y="53"/>
                  </a:moveTo>
                  <a:cubicBezTo>
                    <a:pt x="48" y="52"/>
                    <a:pt x="48" y="52"/>
                    <a:pt x="48" y="52"/>
                  </a:cubicBezTo>
                  <a:cubicBezTo>
                    <a:pt x="47" y="53"/>
                    <a:pt x="46" y="53"/>
                    <a:pt x="46" y="54"/>
                  </a:cubicBezTo>
                  <a:lnTo>
                    <a:pt x="46" y="53"/>
                  </a:ln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16" name="Freeform 93"/>
            <p:cNvSpPr/>
            <p:nvPr/>
          </p:nvSpPr>
          <p:spPr bwMode="auto">
            <a:xfrm>
              <a:off x="4263581" y="2961949"/>
              <a:ext cx="9739" cy="9739"/>
            </a:xfrm>
            <a:custGeom>
              <a:gdLst>
                <a:gd fmla="*/ 2 w 3" name="T0"/>
                <a:gd fmla="*/ 0 h 3" name="T1"/>
                <a:gd fmla="*/ 0 w 3" name="T2"/>
                <a:gd fmla="*/ 3 h 3" name="T3"/>
                <a:gd fmla="*/ 3 w 3" name="T4"/>
                <a:gd fmla="*/ 3 h 3" name="T5"/>
                <a:gd fmla="*/ 3 w 3" name="T6"/>
                <a:gd fmla="*/ 0 h 3" name="T7"/>
                <a:gd fmla="*/ 2 w 3" name="T8"/>
                <a:gd fmla="*/ 0 h 3" name="T9"/>
              </a:gdLst>
              <a:cxnLst>
                <a:cxn ang="0">
                  <a:pos x="T0" y="T1"/>
                </a:cxn>
                <a:cxn ang="0">
                  <a:pos x="T2" y="T3"/>
                </a:cxn>
                <a:cxn ang="0">
                  <a:pos x="T4" y="T5"/>
                </a:cxn>
                <a:cxn ang="0">
                  <a:pos x="T6" y="T7"/>
                </a:cxn>
                <a:cxn ang="0">
                  <a:pos x="T8" y="T9"/>
                </a:cxn>
              </a:cxnLst>
              <a:rect b="b" l="0" r="r" t="0"/>
              <a:pathLst>
                <a:path h="3" w="3">
                  <a:moveTo>
                    <a:pt x="2" y="0"/>
                  </a:moveTo>
                  <a:cubicBezTo>
                    <a:pt x="0" y="1"/>
                    <a:pt x="0" y="2"/>
                    <a:pt x="0" y="3"/>
                  </a:cubicBezTo>
                  <a:cubicBezTo>
                    <a:pt x="1" y="3"/>
                    <a:pt x="2" y="3"/>
                    <a:pt x="3" y="3"/>
                  </a:cubicBezTo>
                  <a:cubicBezTo>
                    <a:pt x="3" y="2"/>
                    <a:pt x="3" y="1"/>
                    <a:pt x="3" y="0"/>
                  </a:cubicBezTo>
                  <a:cubicBezTo>
                    <a:pt x="3" y="0"/>
                    <a:pt x="2" y="0"/>
                    <a:pt x="2"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17" name="Freeform 94"/>
            <p:cNvSpPr/>
            <p:nvPr/>
          </p:nvSpPr>
          <p:spPr bwMode="auto">
            <a:xfrm>
              <a:off x="3861519" y="2566835"/>
              <a:ext cx="214247" cy="98779"/>
            </a:xfrm>
            <a:custGeom>
              <a:gdLst>
                <a:gd fmla="*/ 65 w 65" name="T0"/>
                <a:gd fmla="*/ 16 h 30" name="T1"/>
                <a:gd fmla="*/ 65 w 65" name="T2"/>
                <a:gd fmla="*/ 16 h 30" name="T3"/>
                <a:gd fmla="*/ 57 w 65" name="T4"/>
                <a:gd fmla="*/ 5 h 30" name="T5"/>
                <a:gd fmla="*/ 58 w 65" name="T6"/>
                <a:gd fmla="*/ 3 h 30" name="T7"/>
                <a:gd fmla="*/ 53 w 65" name="T8"/>
                <a:gd fmla="*/ 4 h 30" name="T9"/>
                <a:gd fmla="*/ 49 w 65" name="T10"/>
                <a:gd fmla="*/ 1 h 30" name="T11"/>
                <a:gd fmla="*/ 46 w 65" name="T12"/>
                <a:gd fmla="*/ 1 h 30" name="T13"/>
                <a:gd fmla="*/ 45 w 65" name="T14"/>
                <a:gd fmla="*/ 4 h 30" name="T15"/>
                <a:gd fmla="*/ 38 w 65" name="T16"/>
                <a:gd fmla="*/ 5 h 30" name="T17"/>
                <a:gd fmla="*/ 31 w 65" name="T18"/>
                <a:gd fmla="*/ 4 h 30" name="T19"/>
                <a:gd fmla="*/ 31 w 65" name="T20"/>
                <a:gd fmla="*/ 6 h 30" name="T21"/>
                <a:gd fmla="*/ 27 w 65" name="T22"/>
                <a:gd fmla="*/ 5 h 30" name="T23"/>
                <a:gd fmla="*/ 22 w 65" name="T24"/>
                <a:gd fmla="*/ 6 h 30" name="T25"/>
                <a:gd fmla="*/ 19 w 65" name="T26"/>
                <a:gd fmla="*/ 4 h 30" name="T27"/>
                <a:gd fmla="*/ 19 w 65" name="T28"/>
                <a:gd fmla="*/ 7 h 30" name="T29"/>
                <a:gd fmla="*/ 15 w 65" name="T30"/>
                <a:gd fmla="*/ 9 h 30" name="T31"/>
                <a:gd fmla="*/ 11 w 65" name="T32"/>
                <a:gd fmla="*/ 4 h 30" name="T33"/>
                <a:gd fmla="*/ 10 w 65" name="T34"/>
                <a:gd fmla="*/ 0 h 30" name="T35"/>
                <a:gd fmla="*/ 8 w 65" name="T36"/>
                <a:gd fmla="*/ 0 h 30" name="T37"/>
                <a:gd fmla="*/ 5 w 65" name="T38"/>
                <a:gd fmla="*/ 3 h 30" name="T39"/>
                <a:gd fmla="*/ 5 w 65" name="T40"/>
                <a:gd fmla="*/ 5 h 30" name="T41"/>
                <a:gd fmla="*/ 0 w 65" name="T42"/>
                <a:gd fmla="*/ 4 h 30" name="T43"/>
                <a:gd fmla="*/ 11 w 65" name="T44"/>
                <a:gd fmla="*/ 9 h 30" name="T45"/>
                <a:gd fmla="*/ 12 w 65" name="T46"/>
                <a:gd fmla="*/ 11 h 30" name="T47"/>
                <a:gd fmla="*/ 0 w 65" name="T48"/>
                <a:gd fmla="*/ 13 h 30" name="T49"/>
                <a:gd fmla="*/ 10 w 65" name="T50"/>
                <a:gd fmla="*/ 14 h 30" name="T51"/>
                <a:gd fmla="*/ 9 w 65" name="T52"/>
                <a:gd fmla="*/ 21 h 30" name="T53"/>
                <a:gd fmla="*/ 7 w 65" name="T54"/>
                <a:gd fmla="*/ 22 h 30" name="T55"/>
                <a:gd fmla="*/ 17 w 65" name="T56"/>
                <a:gd fmla="*/ 26 h 30" name="T57"/>
                <a:gd fmla="*/ 37 w 65" name="T58"/>
                <a:gd fmla="*/ 30 h 30" name="T59"/>
                <a:gd fmla="*/ 55 w 65" name="T60"/>
                <a:gd fmla="*/ 25 h 30" name="T61"/>
                <a:gd fmla="*/ 65 w 65" name="T62"/>
                <a:gd fmla="*/ 16 h 3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0" w="65">
                  <a:moveTo>
                    <a:pt x="65" y="16"/>
                  </a:moveTo>
                  <a:cubicBezTo>
                    <a:pt x="65" y="16"/>
                    <a:pt x="65" y="16"/>
                    <a:pt x="65" y="16"/>
                  </a:cubicBezTo>
                  <a:cubicBezTo>
                    <a:pt x="65" y="10"/>
                    <a:pt x="57" y="11"/>
                    <a:pt x="57" y="5"/>
                  </a:cubicBezTo>
                  <a:cubicBezTo>
                    <a:pt x="57" y="4"/>
                    <a:pt x="58" y="3"/>
                    <a:pt x="58" y="3"/>
                  </a:cubicBezTo>
                  <a:cubicBezTo>
                    <a:pt x="56" y="3"/>
                    <a:pt x="55" y="4"/>
                    <a:pt x="53" y="4"/>
                  </a:cubicBezTo>
                  <a:cubicBezTo>
                    <a:pt x="51" y="4"/>
                    <a:pt x="49" y="4"/>
                    <a:pt x="49" y="1"/>
                  </a:cubicBezTo>
                  <a:cubicBezTo>
                    <a:pt x="48" y="2"/>
                    <a:pt x="48" y="1"/>
                    <a:pt x="46" y="1"/>
                  </a:cubicBezTo>
                  <a:cubicBezTo>
                    <a:pt x="46" y="2"/>
                    <a:pt x="45" y="2"/>
                    <a:pt x="45" y="4"/>
                  </a:cubicBezTo>
                  <a:cubicBezTo>
                    <a:pt x="43" y="2"/>
                    <a:pt x="41" y="5"/>
                    <a:pt x="38" y="5"/>
                  </a:cubicBezTo>
                  <a:cubicBezTo>
                    <a:pt x="36" y="5"/>
                    <a:pt x="34" y="4"/>
                    <a:pt x="31" y="4"/>
                  </a:cubicBezTo>
                  <a:cubicBezTo>
                    <a:pt x="31" y="5"/>
                    <a:pt x="30" y="6"/>
                    <a:pt x="31" y="6"/>
                  </a:cubicBezTo>
                  <a:cubicBezTo>
                    <a:pt x="30" y="6"/>
                    <a:pt x="29" y="5"/>
                    <a:pt x="27" y="5"/>
                  </a:cubicBezTo>
                  <a:cubicBezTo>
                    <a:pt x="22" y="6"/>
                    <a:pt x="22" y="6"/>
                    <a:pt x="22" y="6"/>
                  </a:cubicBezTo>
                  <a:cubicBezTo>
                    <a:pt x="21" y="6"/>
                    <a:pt x="20" y="5"/>
                    <a:pt x="19" y="4"/>
                  </a:cubicBezTo>
                  <a:cubicBezTo>
                    <a:pt x="18" y="5"/>
                    <a:pt x="19" y="6"/>
                    <a:pt x="19" y="7"/>
                  </a:cubicBezTo>
                  <a:cubicBezTo>
                    <a:pt x="18" y="7"/>
                    <a:pt x="16" y="9"/>
                    <a:pt x="15" y="9"/>
                  </a:cubicBezTo>
                  <a:cubicBezTo>
                    <a:pt x="13" y="9"/>
                    <a:pt x="11" y="5"/>
                    <a:pt x="11" y="4"/>
                  </a:cubicBezTo>
                  <a:cubicBezTo>
                    <a:pt x="11" y="2"/>
                    <a:pt x="10" y="0"/>
                    <a:pt x="10" y="0"/>
                  </a:cubicBezTo>
                  <a:cubicBezTo>
                    <a:pt x="9" y="0"/>
                    <a:pt x="9" y="0"/>
                    <a:pt x="8" y="0"/>
                  </a:cubicBezTo>
                  <a:cubicBezTo>
                    <a:pt x="7" y="0"/>
                    <a:pt x="5" y="3"/>
                    <a:pt x="5" y="3"/>
                  </a:cubicBezTo>
                  <a:cubicBezTo>
                    <a:pt x="5" y="4"/>
                    <a:pt x="5" y="4"/>
                    <a:pt x="5" y="5"/>
                  </a:cubicBezTo>
                  <a:cubicBezTo>
                    <a:pt x="1" y="4"/>
                    <a:pt x="2" y="4"/>
                    <a:pt x="0" y="4"/>
                  </a:cubicBezTo>
                  <a:cubicBezTo>
                    <a:pt x="1" y="7"/>
                    <a:pt x="9" y="9"/>
                    <a:pt x="11" y="9"/>
                  </a:cubicBezTo>
                  <a:cubicBezTo>
                    <a:pt x="11" y="10"/>
                    <a:pt x="12" y="11"/>
                    <a:pt x="12" y="11"/>
                  </a:cubicBezTo>
                  <a:cubicBezTo>
                    <a:pt x="10" y="12"/>
                    <a:pt x="4" y="13"/>
                    <a:pt x="0" y="13"/>
                  </a:cubicBezTo>
                  <a:cubicBezTo>
                    <a:pt x="3" y="16"/>
                    <a:pt x="7" y="13"/>
                    <a:pt x="10" y="14"/>
                  </a:cubicBezTo>
                  <a:cubicBezTo>
                    <a:pt x="10" y="17"/>
                    <a:pt x="9" y="18"/>
                    <a:pt x="9" y="21"/>
                  </a:cubicBezTo>
                  <a:cubicBezTo>
                    <a:pt x="8" y="21"/>
                    <a:pt x="8" y="22"/>
                    <a:pt x="7" y="22"/>
                  </a:cubicBezTo>
                  <a:cubicBezTo>
                    <a:pt x="12" y="22"/>
                    <a:pt x="14" y="25"/>
                    <a:pt x="17" y="26"/>
                  </a:cubicBezTo>
                  <a:cubicBezTo>
                    <a:pt x="23" y="28"/>
                    <a:pt x="29" y="30"/>
                    <a:pt x="37" y="30"/>
                  </a:cubicBezTo>
                  <a:cubicBezTo>
                    <a:pt x="45" y="30"/>
                    <a:pt x="49" y="26"/>
                    <a:pt x="55" y="25"/>
                  </a:cubicBezTo>
                  <a:cubicBezTo>
                    <a:pt x="58" y="24"/>
                    <a:pt x="63" y="20"/>
                    <a:pt x="65" y="16"/>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18" name="Freeform 95"/>
            <p:cNvSpPr/>
            <p:nvPr/>
          </p:nvSpPr>
          <p:spPr bwMode="auto">
            <a:xfrm>
              <a:off x="2569079" y="3759135"/>
              <a:ext cx="219812" cy="72345"/>
            </a:xfrm>
            <a:custGeom>
              <a:gdLst>
                <a:gd fmla="*/ 67 w 67" name="T0"/>
                <a:gd fmla="*/ 20 h 22" name="T1"/>
                <a:gd fmla="*/ 62 w 67" name="T2"/>
                <a:gd fmla="*/ 15 h 22" name="T3"/>
                <a:gd fmla="*/ 58 w 67" name="T4"/>
                <a:gd fmla="*/ 15 h 22" name="T5"/>
                <a:gd fmla="*/ 58 w 67" name="T6"/>
                <a:gd fmla="*/ 13 h 22" name="T7"/>
                <a:gd fmla="*/ 44 w 67" name="T8"/>
                <a:gd fmla="*/ 8 h 22" name="T9"/>
                <a:gd fmla="*/ 40 w 67" name="T10"/>
                <a:gd fmla="*/ 5 h 22" name="T11"/>
                <a:gd fmla="*/ 18 w 67" name="T12"/>
                <a:gd fmla="*/ 0 h 22" name="T13"/>
                <a:gd fmla="*/ 0 w 67" name="T14"/>
                <a:gd fmla="*/ 10 h 22" name="T15"/>
                <a:gd fmla="*/ 2 w 67" name="T16"/>
                <a:gd fmla="*/ 10 h 22" name="T17"/>
                <a:gd fmla="*/ 14 w 67" name="T18"/>
                <a:gd fmla="*/ 4 h 22" name="T19"/>
                <a:gd fmla="*/ 18 w 67" name="T20"/>
                <a:gd fmla="*/ 4 h 22" name="T21"/>
                <a:gd fmla="*/ 18 w 67" name="T22"/>
                <a:gd fmla="*/ 6 h 22" name="T23"/>
                <a:gd fmla="*/ 25 w 67" name="T24"/>
                <a:gd fmla="*/ 6 h 22" name="T25"/>
                <a:gd fmla="*/ 32 w 67" name="T26"/>
                <a:gd fmla="*/ 10 h 22" name="T27"/>
                <a:gd fmla="*/ 37 w 67" name="T28"/>
                <a:gd fmla="*/ 10 h 22" name="T29"/>
                <a:gd fmla="*/ 40 w 67" name="T30"/>
                <a:gd fmla="*/ 13 h 22" name="T31"/>
                <a:gd fmla="*/ 48 w 67" name="T32"/>
                <a:gd fmla="*/ 17 h 22" name="T33"/>
                <a:gd fmla="*/ 46 w 67" name="T34"/>
                <a:gd fmla="*/ 19 h 22" name="T35"/>
                <a:gd fmla="*/ 46 w 67" name="T36"/>
                <a:gd fmla="*/ 21 h 22" name="T37"/>
                <a:gd fmla="*/ 59 w 67" name="T38"/>
                <a:gd fmla="*/ 22 h 22" name="T39"/>
                <a:gd fmla="*/ 67 w 67" name="T40"/>
                <a:gd fmla="*/ 20 h 2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2" w="67">
                  <a:moveTo>
                    <a:pt x="67" y="20"/>
                  </a:moveTo>
                  <a:cubicBezTo>
                    <a:pt x="65" y="19"/>
                    <a:pt x="64" y="16"/>
                    <a:pt x="62" y="15"/>
                  </a:cubicBezTo>
                  <a:cubicBezTo>
                    <a:pt x="58" y="15"/>
                    <a:pt x="58" y="15"/>
                    <a:pt x="58" y="15"/>
                  </a:cubicBezTo>
                  <a:cubicBezTo>
                    <a:pt x="58" y="14"/>
                    <a:pt x="58" y="14"/>
                    <a:pt x="58" y="13"/>
                  </a:cubicBezTo>
                  <a:cubicBezTo>
                    <a:pt x="53" y="13"/>
                    <a:pt x="47" y="11"/>
                    <a:pt x="44" y="8"/>
                  </a:cubicBezTo>
                  <a:cubicBezTo>
                    <a:pt x="44" y="7"/>
                    <a:pt x="42" y="5"/>
                    <a:pt x="40" y="5"/>
                  </a:cubicBezTo>
                  <a:cubicBezTo>
                    <a:pt x="33" y="5"/>
                    <a:pt x="28" y="0"/>
                    <a:pt x="18" y="0"/>
                  </a:cubicBezTo>
                  <a:cubicBezTo>
                    <a:pt x="8" y="0"/>
                    <a:pt x="3" y="2"/>
                    <a:pt x="0" y="10"/>
                  </a:cubicBezTo>
                  <a:cubicBezTo>
                    <a:pt x="2" y="10"/>
                    <a:pt x="2" y="10"/>
                    <a:pt x="2" y="10"/>
                  </a:cubicBezTo>
                  <a:cubicBezTo>
                    <a:pt x="4" y="6"/>
                    <a:pt x="10" y="4"/>
                    <a:pt x="14" y="4"/>
                  </a:cubicBezTo>
                  <a:cubicBezTo>
                    <a:pt x="15" y="4"/>
                    <a:pt x="17" y="3"/>
                    <a:pt x="18" y="4"/>
                  </a:cubicBezTo>
                  <a:cubicBezTo>
                    <a:pt x="17" y="5"/>
                    <a:pt x="17" y="6"/>
                    <a:pt x="18" y="6"/>
                  </a:cubicBezTo>
                  <a:cubicBezTo>
                    <a:pt x="25" y="6"/>
                    <a:pt x="25" y="6"/>
                    <a:pt x="25" y="6"/>
                  </a:cubicBezTo>
                  <a:cubicBezTo>
                    <a:pt x="28" y="6"/>
                    <a:pt x="29" y="10"/>
                    <a:pt x="32" y="10"/>
                  </a:cubicBezTo>
                  <a:cubicBezTo>
                    <a:pt x="34" y="10"/>
                    <a:pt x="35" y="9"/>
                    <a:pt x="37" y="10"/>
                  </a:cubicBezTo>
                  <a:cubicBezTo>
                    <a:pt x="38" y="11"/>
                    <a:pt x="38" y="13"/>
                    <a:pt x="40" y="13"/>
                  </a:cubicBezTo>
                  <a:cubicBezTo>
                    <a:pt x="40" y="16"/>
                    <a:pt x="44" y="16"/>
                    <a:pt x="48" y="17"/>
                  </a:cubicBezTo>
                  <a:cubicBezTo>
                    <a:pt x="48" y="18"/>
                    <a:pt x="46" y="19"/>
                    <a:pt x="46" y="19"/>
                  </a:cubicBezTo>
                  <a:cubicBezTo>
                    <a:pt x="46" y="20"/>
                    <a:pt x="46" y="20"/>
                    <a:pt x="46" y="21"/>
                  </a:cubicBezTo>
                  <a:cubicBezTo>
                    <a:pt x="50" y="21"/>
                    <a:pt x="54" y="22"/>
                    <a:pt x="59" y="22"/>
                  </a:cubicBezTo>
                  <a:cubicBezTo>
                    <a:pt x="61" y="22"/>
                    <a:pt x="65" y="22"/>
                    <a:pt x="67" y="2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19" name="Freeform 96"/>
            <p:cNvSpPr/>
            <p:nvPr/>
          </p:nvSpPr>
          <p:spPr bwMode="auto">
            <a:xfrm>
              <a:off x="2598294" y="3785569"/>
              <a:ext cx="12521" cy="13912"/>
            </a:xfrm>
            <a:custGeom>
              <a:gdLst>
                <a:gd fmla="*/ 2 w 4" name="T0"/>
                <a:gd fmla="*/ 0 h 4" name="T1"/>
                <a:gd fmla="*/ 2 w 4" name="T2"/>
                <a:gd fmla="*/ 1 h 4" name="T3"/>
                <a:gd fmla="*/ 0 w 4" name="T4"/>
                <a:gd fmla="*/ 4 h 4" name="T5"/>
                <a:gd fmla="*/ 3 w 4" name="T6"/>
                <a:gd fmla="*/ 4 h 4" name="T7"/>
                <a:gd fmla="*/ 3 w 4" name="T8"/>
                <a:gd fmla="*/ 0 h 4" name="T9"/>
                <a:gd fmla="*/ 2 w 4" name="T10"/>
                <a:gd fmla="*/ 0 h 4" name="T11"/>
              </a:gdLst>
              <a:cxnLst>
                <a:cxn ang="0">
                  <a:pos x="T0" y="T1"/>
                </a:cxn>
                <a:cxn ang="0">
                  <a:pos x="T2" y="T3"/>
                </a:cxn>
                <a:cxn ang="0">
                  <a:pos x="T4" y="T5"/>
                </a:cxn>
                <a:cxn ang="0">
                  <a:pos x="T6" y="T7"/>
                </a:cxn>
                <a:cxn ang="0">
                  <a:pos x="T8" y="T9"/>
                </a:cxn>
                <a:cxn ang="0">
                  <a:pos x="T10" y="T11"/>
                </a:cxn>
              </a:cxnLst>
              <a:rect b="b" l="0" r="r" t="0"/>
              <a:pathLst>
                <a:path h="4" w="4">
                  <a:moveTo>
                    <a:pt x="2" y="0"/>
                  </a:moveTo>
                  <a:cubicBezTo>
                    <a:pt x="2" y="1"/>
                    <a:pt x="2" y="1"/>
                    <a:pt x="2" y="1"/>
                  </a:cubicBezTo>
                  <a:cubicBezTo>
                    <a:pt x="1" y="1"/>
                    <a:pt x="0" y="2"/>
                    <a:pt x="0" y="4"/>
                  </a:cubicBezTo>
                  <a:cubicBezTo>
                    <a:pt x="0" y="4"/>
                    <a:pt x="3" y="4"/>
                    <a:pt x="3" y="4"/>
                  </a:cubicBezTo>
                  <a:cubicBezTo>
                    <a:pt x="4" y="2"/>
                    <a:pt x="3" y="1"/>
                    <a:pt x="3" y="0"/>
                  </a:cubicBezTo>
                  <a:cubicBezTo>
                    <a:pt x="2" y="0"/>
                    <a:pt x="2" y="0"/>
                    <a:pt x="2"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20" name="Freeform 97"/>
            <p:cNvSpPr/>
            <p:nvPr/>
          </p:nvSpPr>
          <p:spPr bwMode="auto">
            <a:xfrm>
              <a:off x="2709592" y="3862088"/>
              <a:ext cx="36172" cy="15304"/>
            </a:xfrm>
            <a:custGeom>
              <a:gdLst>
                <a:gd fmla="*/ 0 w 11" name="T0"/>
                <a:gd fmla="*/ 1 h 5" name="T1"/>
                <a:gd fmla="*/ 3 w 11" name="T2"/>
                <a:gd fmla="*/ 5 h 5" name="T3"/>
                <a:gd fmla="*/ 11 w 11" name="T4"/>
                <a:gd fmla="*/ 3 h 5" name="T5"/>
                <a:gd fmla="*/ 9 w 11" name="T6"/>
                <a:gd fmla="*/ 1 h 5" name="T7"/>
                <a:gd fmla="*/ 9 w 11" name="T8"/>
                <a:gd fmla="*/ 2 h 5" name="T9"/>
                <a:gd fmla="*/ 2 w 11" name="T10"/>
                <a:gd fmla="*/ 0 h 5" name="T11"/>
                <a:gd fmla="*/ 0 w 11" name="T12"/>
                <a:gd fmla="*/ 1 h 5" name="T13"/>
              </a:gdLst>
              <a:cxnLst>
                <a:cxn ang="0">
                  <a:pos x="T0" y="T1"/>
                </a:cxn>
                <a:cxn ang="0">
                  <a:pos x="T2" y="T3"/>
                </a:cxn>
                <a:cxn ang="0">
                  <a:pos x="T4" y="T5"/>
                </a:cxn>
                <a:cxn ang="0">
                  <a:pos x="T6" y="T7"/>
                </a:cxn>
                <a:cxn ang="0">
                  <a:pos x="T8" y="T9"/>
                </a:cxn>
                <a:cxn ang="0">
                  <a:pos x="T10" y="T11"/>
                </a:cxn>
                <a:cxn ang="0">
                  <a:pos x="T12" y="T13"/>
                </a:cxn>
              </a:cxnLst>
              <a:rect b="b" l="0" r="r" t="0"/>
              <a:pathLst>
                <a:path h="5" w="11">
                  <a:moveTo>
                    <a:pt x="0" y="1"/>
                  </a:moveTo>
                  <a:cubicBezTo>
                    <a:pt x="0" y="3"/>
                    <a:pt x="2" y="5"/>
                    <a:pt x="3" y="5"/>
                  </a:cubicBezTo>
                  <a:cubicBezTo>
                    <a:pt x="6" y="5"/>
                    <a:pt x="8" y="4"/>
                    <a:pt x="11" y="3"/>
                  </a:cubicBezTo>
                  <a:cubicBezTo>
                    <a:pt x="11" y="2"/>
                    <a:pt x="10" y="2"/>
                    <a:pt x="9" y="1"/>
                  </a:cubicBezTo>
                  <a:cubicBezTo>
                    <a:pt x="9" y="2"/>
                    <a:pt x="9" y="2"/>
                    <a:pt x="9" y="2"/>
                  </a:cubicBezTo>
                  <a:cubicBezTo>
                    <a:pt x="8" y="1"/>
                    <a:pt x="5" y="0"/>
                    <a:pt x="2" y="0"/>
                  </a:cubicBezTo>
                  <a:cubicBezTo>
                    <a:pt x="1" y="0"/>
                    <a:pt x="0" y="0"/>
                    <a:pt x="0" y="1"/>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21" name="Freeform 98"/>
            <p:cNvSpPr/>
            <p:nvPr/>
          </p:nvSpPr>
          <p:spPr bwMode="auto">
            <a:xfrm>
              <a:off x="2943316" y="3857914"/>
              <a:ext cx="29216" cy="13912"/>
            </a:xfrm>
            <a:custGeom>
              <a:gdLst>
                <a:gd fmla="*/ 0 w 9" name="T0"/>
                <a:gd fmla="*/ 2 h 4" name="T1"/>
                <a:gd fmla="*/ 6 w 9" name="T2"/>
                <a:gd fmla="*/ 4 h 4" name="T3"/>
                <a:gd fmla="*/ 9 w 9" name="T4"/>
                <a:gd fmla="*/ 3 h 4" name="T5"/>
                <a:gd fmla="*/ 3 w 9" name="T6"/>
                <a:gd fmla="*/ 0 h 4" name="T7"/>
                <a:gd fmla="*/ 0 w 9" name="T8"/>
                <a:gd fmla="*/ 2 h 4" name="T9"/>
              </a:gdLst>
              <a:cxnLst>
                <a:cxn ang="0">
                  <a:pos x="T0" y="T1"/>
                </a:cxn>
                <a:cxn ang="0">
                  <a:pos x="T2" y="T3"/>
                </a:cxn>
                <a:cxn ang="0">
                  <a:pos x="T4" y="T5"/>
                </a:cxn>
                <a:cxn ang="0">
                  <a:pos x="T6" y="T7"/>
                </a:cxn>
                <a:cxn ang="0">
                  <a:pos x="T8" y="T9"/>
                </a:cxn>
              </a:cxnLst>
              <a:rect b="b" l="0" r="r" t="0"/>
              <a:pathLst>
                <a:path h="4" w="9">
                  <a:moveTo>
                    <a:pt x="0" y="2"/>
                  </a:moveTo>
                  <a:cubicBezTo>
                    <a:pt x="0" y="4"/>
                    <a:pt x="3" y="4"/>
                    <a:pt x="6" y="4"/>
                  </a:cubicBezTo>
                  <a:cubicBezTo>
                    <a:pt x="7" y="4"/>
                    <a:pt x="9" y="4"/>
                    <a:pt x="9" y="3"/>
                  </a:cubicBezTo>
                  <a:cubicBezTo>
                    <a:pt x="9" y="1"/>
                    <a:pt x="3" y="0"/>
                    <a:pt x="3" y="0"/>
                  </a:cubicBezTo>
                  <a:cubicBezTo>
                    <a:pt x="2" y="0"/>
                    <a:pt x="0" y="1"/>
                    <a:pt x="0" y="2"/>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22" name="Freeform 99"/>
            <p:cNvSpPr/>
            <p:nvPr/>
          </p:nvSpPr>
          <p:spPr bwMode="auto">
            <a:xfrm>
              <a:off x="2788891" y="3828698"/>
              <a:ext cx="127992" cy="48694"/>
            </a:xfrm>
            <a:custGeom>
              <a:gdLst>
                <a:gd fmla="*/ 0 w 39" name="T0"/>
                <a:gd fmla="*/ 10 h 15" name="T1"/>
                <a:gd fmla="*/ 3 w 39" name="T2"/>
                <a:gd fmla="*/ 13 h 15" name="T3"/>
                <a:gd fmla="*/ 3 w 39" name="T4"/>
                <a:gd fmla="*/ 12 h 15" name="T5"/>
                <a:gd fmla="*/ 6 w 39" name="T6"/>
                <a:gd fmla="*/ 12 h 15" name="T7"/>
                <a:gd fmla="*/ 16 w 39" name="T8"/>
                <a:gd fmla="*/ 12 h 15" name="T9"/>
                <a:gd fmla="*/ 19 w 39" name="T10"/>
                <a:gd fmla="*/ 15 h 15" name="T11"/>
                <a:gd fmla="*/ 24 w 39" name="T12"/>
                <a:gd fmla="*/ 11 h 15" name="T13"/>
                <a:gd fmla="*/ 26 w 39" name="T14"/>
                <a:gd fmla="*/ 12 h 15" name="T15"/>
                <a:gd fmla="*/ 31 w 39" name="T16"/>
                <a:gd fmla="*/ 9 h 15" name="T17"/>
                <a:gd fmla="*/ 39 w 39" name="T18"/>
                <a:gd fmla="*/ 9 h 15" name="T19"/>
                <a:gd fmla="*/ 33 w 39" name="T20"/>
                <a:gd fmla="*/ 5 h 15" name="T21"/>
                <a:gd fmla="*/ 34 w 39" name="T22"/>
                <a:gd fmla="*/ 6 h 15" name="T23"/>
                <a:gd fmla="*/ 21 w 39" name="T24"/>
                <a:gd fmla="*/ 0 h 15" name="T25"/>
                <a:gd fmla="*/ 14 w 39" name="T26"/>
                <a:gd fmla="*/ 1 h 15" name="T27"/>
                <a:gd fmla="*/ 9 w 39" name="T28"/>
                <a:gd fmla="*/ 0 h 15" name="T29"/>
                <a:gd fmla="*/ 7 w 39" name="T30"/>
                <a:gd fmla="*/ 1 h 15" name="T31"/>
                <a:gd fmla="*/ 10 w 39" name="T32"/>
                <a:gd fmla="*/ 4 h 15" name="T33"/>
                <a:gd fmla="*/ 12 w 39" name="T34"/>
                <a:gd fmla="*/ 9 h 15" name="T35"/>
                <a:gd fmla="*/ 2 w 39" name="T36"/>
                <a:gd fmla="*/ 9 h 15" name="T37"/>
                <a:gd fmla="*/ 0 w 39" name="T38"/>
                <a:gd fmla="*/ 10 h 1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5" w="39">
                  <a:moveTo>
                    <a:pt x="0" y="10"/>
                  </a:moveTo>
                  <a:cubicBezTo>
                    <a:pt x="0" y="11"/>
                    <a:pt x="2" y="13"/>
                    <a:pt x="3" y="13"/>
                  </a:cubicBezTo>
                  <a:cubicBezTo>
                    <a:pt x="3" y="13"/>
                    <a:pt x="3" y="12"/>
                    <a:pt x="3" y="12"/>
                  </a:cubicBezTo>
                  <a:cubicBezTo>
                    <a:pt x="4" y="12"/>
                    <a:pt x="4" y="12"/>
                    <a:pt x="6" y="12"/>
                  </a:cubicBezTo>
                  <a:cubicBezTo>
                    <a:pt x="9" y="12"/>
                    <a:pt x="14" y="11"/>
                    <a:pt x="16" y="12"/>
                  </a:cubicBezTo>
                  <a:cubicBezTo>
                    <a:pt x="17" y="13"/>
                    <a:pt x="17" y="15"/>
                    <a:pt x="19" y="15"/>
                  </a:cubicBezTo>
                  <a:cubicBezTo>
                    <a:pt x="21" y="15"/>
                    <a:pt x="21" y="11"/>
                    <a:pt x="24" y="11"/>
                  </a:cubicBezTo>
                  <a:cubicBezTo>
                    <a:pt x="25" y="11"/>
                    <a:pt x="25" y="12"/>
                    <a:pt x="26" y="12"/>
                  </a:cubicBezTo>
                  <a:cubicBezTo>
                    <a:pt x="28" y="12"/>
                    <a:pt x="29" y="13"/>
                    <a:pt x="31" y="9"/>
                  </a:cubicBezTo>
                  <a:cubicBezTo>
                    <a:pt x="39" y="9"/>
                    <a:pt x="39" y="9"/>
                    <a:pt x="39" y="9"/>
                  </a:cubicBezTo>
                  <a:cubicBezTo>
                    <a:pt x="37" y="9"/>
                    <a:pt x="35" y="7"/>
                    <a:pt x="33" y="5"/>
                  </a:cubicBezTo>
                  <a:cubicBezTo>
                    <a:pt x="34" y="6"/>
                    <a:pt x="34" y="6"/>
                    <a:pt x="34" y="6"/>
                  </a:cubicBezTo>
                  <a:cubicBezTo>
                    <a:pt x="30" y="4"/>
                    <a:pt x="29" y="0"/>
                    <a:pt x="21" y="0"/>
                  </a:cubicBezTo>
                  <a:cubicBezTo>
                    <a:pt x="19" y="0"/>
                    <a:pt x="17" y="1"/>
                    <a:pt x="14" y="1"/>
                  </a:cubicBezTo>
                  <a:cubicBezTo>
                    <a:pt x="12" y="1"/>
                    <a:pt x="11" y="0"/>
                    <a:pt x="9" y="0"/>
                  </a:cubicBezTo>
                  <a:cubicBezTo>
                    <a:pt x="8" y="0"/>
                    <a:pt x="7" y="1"/>
                    <a:pt x="7" y="1"/>
                  </a:cubicBezTo>
                  <a:cubicBezTo>
                    <a:pt x="7" y="3"/>
                    <a:pt x="9" y="4"/>
                    <a:pt x="10" y="4"/>
                  </a:cubicBezTo>
                  <a:cubicBezTo>
                    <a:pt x="10" y="6"/>
                    <a:pt x="10" y="7"/>
                    <a:pt x="12" y="9"/>
                  </a:cubicBezTo>
                  <a:cubicBezTo>
                    <a:pt x="9" y="10"/>
                    <a:pt x="7" y="9"/>
                    <a:pt x="2" y="9"/>
                  </a:cubicBezTo>
                  <a:cubicBezTo>
                    <a:pt x="1" y="9"/>
                    <a:pt x="1" y="10"/>
                    <a:pt x="0" y="1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23" name="Freeform 100"/>
            <p:cNvSpPr/>
            <p:nvPr/>
          </p:nvSpPr>
          <p:spPr bwMode="auto">
            <a:xfrm>
              <a:off x="3058787" y="4033211"/>
              <a:ext cx="16695" cy="16695"/>
            </a:xfrm>
            <a:custGeom>
              <a:gdLst>
                <a:gd fmla="*/ 0 w 5" name="T0"/>
                <a:gd fmla="*/ 4 h 5" name="T1"/>
                <a:gd fmla="*/ 2 w 5" name="T2"/>
                <a:gd fmla="*/ 4 h 5" name="T3"/>
                <a:gd fmla="*/ 5 w 5" name="T4"/>
                <a:gd fmla="*/ 1 h 5" name="T5"/>
                <a:gd fmla="*/ 5 w 5" name="T6"/>
                <a:gd fmla="*/ 0 h 5" name="T7"/>
                <a:gd fmla="*/ 3 w 5" name="T8"/>
                <a:gd fmla="*/ 0 h 5" name="T9"/>
                <a:gd fmla="*/ 0 w 5" name="T10"/>
                <a:gd fmla="*/ 4 h 5" name="T11"/>
              </a:gdLst>
              <a:cxnLst>
                <a:cxn ang="0">
                  <a:pos x="T0" y="T1"/>
                </a:cxn>
                <a:cxn ang="0">
                  <a:pos x="T2" y="T3"/>
                </a:cxn>
                <a:cxn ang="0">
                  <a:pos x="T4" y="T5"/>
                </a:cxn>
                <a:cxn ang="0">
                  <a:pos x="T6" y="T7"/>
                </a:cxn>
                <a:cxn ang="0">
                  <a:pos x="T8" y="T9"/>
                </a:cxn>
                <a:cxn ang="0">
                  <a:pos x="T10" y="T11"/>
                </a:cxn>
              </a:cxnLst>
              <a:rect b="b" l="0" r="r" t="0"/>
              <a:pathLst>
                <a:path h="5" w="5">
                  <a:moveTo>
                    <a:pt x="0" y="4"/>
                  </a:moveTo>
                  <a:cubicBezTo>
                    <a:pt x="0" y="5"/>
                    <a:pt x="2" y="4"/>
                    <a:pt x="2" y="4"/>
                  </a:cubicBezTo>
                  <a:cubicBezTo>
                    <a:pt x="4" y="4"/>
                    <a:pt x="5" y="2"/>
                    <a:pt x="5" y="1"/>
                  </a:cubicBezTo>
                  <a:cubicBezTo>
                    <a:pt x="5" y="0"/>
                    <a:pt x="5" y="0"/>
                    <a:pt x="5" y="0"/>
                  </a:cubicBezTo>
                  <a:cubicBezTo>
                    <a:pt x="4" y="0"/>
                    <a:pt x="4" y="0"/>
                    <a:pt x="3" y="0"/>
                  </a:cubicBezTo>
                  <a:cubicBezTo>
                    <a:pt x="2" y="0"/>
                    <a:pt x="0" y="2"/>
                    <a:pt x="0" y="4"/>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24" name="Freeform 101"/>
            <p:cNvSpPr/>
            <p:nvPr/>
          </p:nvSpPr>
          <p:spPr bwMode="auto">
            <a:xfrm>
              <a:off x="3292512" y="4253029"/>
              <a:ext cx="48693" cy="43129"/>
            </a:xfrm>
            <a:custGeom>
              <a:gdLst>
                <a:gd fmla="*/ 4 w 15" name="T0"/>
                <a:gd fmla="*/ 0 h 13" name="T1"/>
                <a:gd fmla="*/ 0 w 15" name="T2"/>
                <a:gd fmla="*/ 6 h 13" name="T3"/>
                <a:gd fmla="*/ 9 w 15" name="T4"/>
                <a:gd fmla="*/ 13 h 13" name="T5"/>
                <a:gd fmla="*/ 15 w 15" name="T6"/>
                <a:gd fmla="*/ 6 h 13" name="T7"/>
                <a:gd fmla="*/ 14 w 15" name="T8"/>
                <a:gd fmla="*/ 4 h 13" name="T9"/>
                <a:gd fmla="*/ 10 w 15" name="T10"/>
                <a:gd fmla="*/ 3 h 13" name="T11"/>
                <a:gd fmla="*/ 5 w 15" name="T12"/>
                <a:gd fmla="*/ 0 h 13" name="T13"/>
                <a:gd fmla="*/ 4 w 15" name="T14"/>
                <a:gd fmla="*/ 0 h 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 w="15">
                  <a:moveTo>
                    <a:pt x="4" y="0"/>
                  </a:moveTo>
                  <a:cubicBezTo>
                    <a:pt x="2" y="0"/>
                    <a:pt x="0" y="3"/>
                    <a:pt x="0" y="6"/>
                  </a:cubicBezTo>
                  <a:cubicBezTo>
                    <a:pt x="0" y="8"/>
                    <a:pt x="6" y="13"/>
                    <a:pt x="9" y="13"/>
                  </a:cubicBezTo>
                  <a:cubicBezTo>
                    <a:pt x="12" y="13"/>
                    <a:pt x="15" y="8"/>
                    <a:pt x="15" y="6"/>
                  </a:cubicBezTo>
                  <a:cubicBezTo>
                    <a:pt x="15" y="5"/>
                    <a:pt x="14" y="4"/>
                    <a:pt x="14" y="4"/>
                  </a:cubicBezTo>
                  <a:cubicBezTo>
                    <a:pt x="12" y="4"/>
                    <a:pt x="10" y="6"/>
                    <a:pt x="10" y="3"/>
                  </a:cubicBezTo>
                  <a:cubicBezTo>
                    <a:pt x="8" y="3"/>
                    <a:pt x="7" y="4"/>
                    <a:pt x="5" y="0"/>
                  </a:cubicBezTo>
                  <a:cubicBezTo>
                    <a:pt x="5" y="0"/>
                    <a:pt x="4" y="0"/>
                    <a:pt x="4"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25" name="Freeform 102"/>
            <p:cNvSpPr/>
            <p:nvPr/>
          </p:nvSpPr>
          <p:spPr bwMode="auto">
            <a:xfrm>
              <a:off x="2798630" y="5218556"/>
              <a:ext cx="16695" cy="36172"/>
            </a:xfrm>
            <a:custGeom>
              <a:gdLst>
                <a:gd fmla="*/ 4 w 5" name="T0"/>
                <a:gd fmla="*/ 11 h 11" name="T1"/>
                <a:gd fmla="*/ 4 w 5" name="T2"/>
                <a:gd fmla="*/ 6 h 11" name="T3"/>
                <a:gd fmla="*/ 5 w 5" name="T4"/>
                <a:gd fmla="*/ 4 h 11" name="T5"/>
                <a:gd fmla="*/ 2 w 5" name="T6"/>
                <a:gd fmla="*/ 0 h 11" name="T7"/>
                <a:gd fmla="*/ 0 w 5" name="T8"/>
                <a:gd fmla="*/ 7 h 11" name="T9"/>
                <a:gd fmla="*/ 0 w 5" name="T10"/>
                <a:gd fmla="*/ 10 h 11" name="T11"/>
                <a:gd fmla="*/ 1 w 5" name="T12"/>
                <a:gd fmla="*/ 11 h 11" name="T13"/>
                <a:gd fmla="*/ 4 w 5" name="T14"/>
                <a:gd fmla="*/ 11 h 1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 w="5">
                  <a:moveTo>
                    <a:pt x="4" y="11"/>
                  </a:moveTo>
                  <a:cubicBezTo>
                    <a:pt x="4" y="6"/>
                    <a:pt x="4" y="6"/>
                    <a:pt x="4" y="6"/>
                  </a:cubicBezTo>
                  <a:cubicBezTo>
                    <a:pt x="4" y="5"/>
                    <a:pt x="5" y="5"/>
                    <a:pt x="5" y="4"/>
                  </a:cubicBezTo>
                  <a:cubicBezTo>
                    <a:pt x="5" y="2"/>
                    <a:pt x="4" y="0"/>
                    <a:pt x="2" y="0"/>
                  </a:cubicBezTo>
                  <a:cubicBezTo>
                    <a:pt x="1" y="0"/>
                    <a:pt x="0" y="7"/>
                    <a:pt x="0" y="7"/>
                  </a:cubicBezTo>
                  <a:cubicBezTo>
                    <a:pt x="0" y="7"/>
                    <a:pt x="0" y="8"/>
                    <a:pt x="0" y="10"/>
                  </a:cubicBezTo>
                  <a:cubicBezTo>
                    <a:pt x="0" y="11"/>
                    <a:pt x="0" y="11"/>
                    <a:pt x="1" y="11"/>
                  </a:cubicBezTo>
                  <a:lnTo>
                    <a:pt x="4" y="11"/>
                  </a:ln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26" name="Freeform 103"/>
            <p:cNvSpPr>
              <a:spLocks noEditPoints="1"/>
            </p:cNvSpPr>
            <p:nvPr/>
          </p:nvSpPr>
          <p:spPr bwMode="auto">
            <a:xfrm>
              <a:off x="807798" y="2372060"/>
              <a:ext cx="2826953" cy="3226307"/>
            </a:xfrm>
            <a:custGeom>
              <a:gdLst>
                <a:gd fmla="*/ 776 w 859" name="T0"/>
                <a:gd fmla="*/ 577 h 979" name="T1"/>
                <a:gd fmla="*/ 741 w 859" name="T2"/>
                <a:gd fmla="*/ 539 h 979" name="T3"/>
                <a:gd fmla="*/ 680 w 859" name="T4"/>
                <a:gd fmla="*/ 504 h 979" name="T5"/>
                <a:gd fmla="*/ 622 w 859" name="T6"/>
                <a:gd fmla="*/ 503 h 979" name="T7"/>
                <a:gd fmla="*/ 587 w 859" name="T8"/>
                <a:gd fmla="*/ 516 h 979" name="T9"/>
                <a:gd fmla="*/ 545 w 859" name="T10"/>
                <a:gd fmla="*/ 474 h 979" name="T11"/>
                <a:gd fmla="*/ 511 w 859" name="T12"/>
                <a:gd fmla="*/ 431 h 979" name="T13"/>
                <a:gd fmla="*/ 449 w 859" name="T14"/>
                <a:gd fmla="*/ 413 h 979" name="T15"/>
                <a:gd fmla="*/ 504 w 859" name="T16"/>
                <a:gd fmla="*/ 378 h 979" name="T17"/>
                <a:gd fmla="*/ 564 w 859" name="T18"/>
                <a:gd fmla="*/ 398 h 979" name="T19"/>
                <a:gd fmla="*/ 592 w 859" name="T20"/>
                <a:gd fmla="*/ 329 h 979" name="T21"/>
                <a:gd fmla="*/ 598 w 859" name="T22"/>
                <a:gd fmla="*/ 310 h 979" name="T23"/>
                <a:gd fmla="*/ 625 w 859" name="T24"/>
                <a:gd fmla="*/ 286 h 979" name="T25"/>
                <a:gd fmla="*/ 649 w 859" name="T26"/>
                <a:gd fmla="*/ 259 h 979" name="T27"/>
                <a:gd fmla="*/ 665 w 859" name="T28"/>
                <a:gd fmla="*/ 236 h 979" name="T29"/>
                <a:gd fmla="*/ 717 w 859" name="T30"/>
                <a:gd fmla="*/ 183 h 979" name="T31"/>
                <a:gd fmla="*/ 675 w 859" name="T32"/>
                <a:gd fmla="*/ 140 h 979" name="T33"/>
                <a:gd fmla="*/ 575 w 859" name="T34"/>
                <a:gd fmla="*/ 107 h 979" name="T35"/>
                <a:gd fmla="*/ 530 w 859" name="T36"/>
                <a:gd fmla="*/ 171 h 979" name="T37"/>
                <a:gd fmla="*/ 497 w 859" name="T38"/>
                <a:gd fmla="*/ 92 h 979" name="T39"/>
                <a:gd fmla="*/ 540 w 859" name="T40"/>
                <a:gd fmla="*/ 63 h 979" name="T41"/>
                <a:gd fmla="*/ 521 w 859" name="T42"/>
                <a:gd fmla="*/ 50 h 979" name="T43"/>
                <a:gd fmla="*/ 464 w 859" name="T44"/>
                <a:gd fmla="*/ 5 h 979" name="T45"/>
                <a:gd fmla="*/ 424 w 859" name="T46"/>
                <a:gd fmla="*/ 47 h 979" name="T47"/>
                <a:gd fmla="*/ 335 w 859" name="T48"/>
                <a:gd fmla="*/ 45 h 979" name="T49"/>
                <a:gd fmla="*/ 216 w 859" name="T50"/>
                <a:gd fmla="*/ 29 h 979" name="T51"/>
                <a:gd fmla="*/ 97 w 859" name="T52"/>
                <a:gd fmla="*/ 15 h 979" name="T53"/>
                <a:gd fmla="*/ 19 w 859" name="T54"/>
                <a:gd fmla="*/ 47 h 979" name="T55"/>
                <a:gd fmla="*/ 30 w 859" name="T56"/>
                <a:gd fmla="*/ 85 h 979" name="T57"/>
                <a:gd fmla="*/ 35 w 859" name="T58"/>
                <a:gd fmla="*/ 130 h 979" name="T59"/>
                <a:gd fmla="*/ 76 w 859" name="T60"/>
                <a:gd fmla="*/ 139 h 979" name="T61"/>
                <a:gd fmla="*/ 89 w 859" name="T62"/>
                <a:gd fmla="*/ 138 h 979" name="T63"/>
                <a:gd fmla="*/ 154 w 859" name="T64"/>
                <a:gd fmla="*/ 127 h 979" name="T65"/>
                <a:gd fmla="*/ 214 w 859" name="T66"/>
                <a:gd fmla="*/ 158 h 979" name="T67"/>
                <a:gd fmla="*/ 227 w 859" name="T68"/>
                <a:gd fmla="*/ 171 h 979" name="T69"/>
                <a:gd fmla="*/ 287 w 859" name="T70"/>
                <a:gd fmla="*/ 227 h 979" name="T71"/>
                <a:gd fmla="*/ 300 w 859" name="T72"/>
                <a:gd fmla="*/ 334 h 979" name="T73"/>
                <a:gd fmla="*/ 360 w 859" name="T74"/>
                <a:gd fmla="*/ 412 h 979" name="T75"/>
                <a:gd fmla="*/ 350 w 859" name="T76"/>
                <a:gd fmla="*/ 365 h 979" name="T77"/>
                <a:gd fmla="*/ 404 w 859" name="T78"/>
                <a:gd fmla="*/ 446 h 979" name="T79"/>
                <a:gd fmla="*/ 476 w 859" name="T80"/>
                <a:gd fmla="*/ 471 h 979" name="T81"/>
                <a:gd fmla="*/ 542 w 859" name="T82"/>
                <a:gd fmla="*/ 515 h 979" name="T83"/>
                <a:gd fmla="*/ 579 w 859" name="T84"/>
                <a:gd fmla="*/ 524 h 979" name="T85"/>
                <a:gd fmla="*/ 563 w 859" name="T86"/>
                <a:gd fmla="*/ 591 h 979" name="T87"/>
                <a:gd fmla="*/ 590 w 859" name="T88"/>
                <a:gd fmla="*/ 669 h 979" name="T89"/>
                <a:gd fmla="*/ 621 w 859" name="T90"/>
                <a:gd fmla="*/ 781 h 979" name="T91"/>
                <a:gd fmla="*/ 614 w 859" name="T92"/>
                <a:gd fmla="*/ 862 h 979" name="T93"/>
                <a:gd fmla="*/ 601 w 859" name="T94"/>
                <a:gd fmla="*/ 936 h 979" name="T95"/>
                <a:gd fmla="*/ 645 w 859" name="T96"/>
                <a:gd fmla="*/ 979 h 979" name="T97"/>
                <a:gd fmla="*/ 659 w 859" name="T98"/>
                <a:gd fmla="*/ 910 h 979" name="T99"/>
                <a:gd fmla="*/ 665 w 859" name="T100"/>
                <a:gd fmla="*/ 856 h 979" name="T101"/>
                <a:gd fmla="*/ 706 w 859" name="T102"/>
                <a:gd fmla="*/ 807 h 979" name="T103"/>
                <a:gd fmla="*/ 778 w 859" name="T104"/>
                <a:gd fmla="*/ 736 h 979" name="T105"/>
                <a:gd fmla="*/ 832 w 859" name="T106"/>
                <a:gd fmla="*/ 658 h 979" name="T107"/>
                <a:gd fmla="*/ 566 w 859" name="T108"/>
                <a:gd fmla="*/ 274 h 979" name="T109"/>
                <a:gd fmla="*/ 504 w 859" name="T110"/>
                <a:gd fmla="*/ 234 h 979" name="T111"/>
                <a:gd fmla="*/ 562 w 859" name="T112"/>
                <a:gd fmla="*/ 263 h 979" name="T113"/>
                <a:gd fmla="*/ 514 w 859" name="T114"/>
                <a:gd fmla="*/ 282 h 979" name="T115"/>
                <a:gd fmla="*/ 503 w 859" name="T116"/>
                <a:gd fmla="*/ 245 h 97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79" w="859">
                  <a:moveTo>
                    <a:pt x="853" y="606"/>
                  </a:moveTo>
                  <a:cubicBezTo>
                    <a:pt x="850" y="605"/>
                    <a:pt x="848" y="606"/>
                    <a:pt x="844" y="605"/>
                  </a:cubicBezTo>
                  <a:cubicBezTo>
                    <a:pt x="841" y="604"/>
                    <a:pt x="834" y="598"/>
                    <a:pt x="832" y="595"/>
                  </a:cubicBezTo>
                  <a:cubicBezTo>
                    <a:pt x="829" y="593"/>
                    <a:pt x="825" y="592"/>
                    <a:pt x="821" y="591"/>
                  </a:cubicBezTo>
                  <a:cubicBezTo>
                    <a:pt x="813" y="592"/>
                    <a:pt x="813" y="592"/>
                    <a:pt x="813" y="592"/>
                  </a:cubicBezTo>
                  <a:cubicBezTo>
                    <a:pt x="808" y="592"/>
                    <a:pt x="807" y="588"/>
                    <a:pt x="802" y="588"/>
                  </a:cubicBezTo>
                  <a:cubicBezTo>
                    <a:pt x="800" y="588"/>
                    <a:pt x="799" y="591"/>
                    <a:pt x="797" y="591"/>
                  </a:cubicBezTo>
                  <a:cubicBezTo>
                    <a:pt x="796" y="591"/>
                    <a:pt x="796" y="591"/>
                    <a:pt x="796" y="591"/>
                  </a:cubicBezTo>
                  <a:cubicBezTo>
                    <a:pt x="796" y="587"/>
                    <a:pt x="796" y="587"/>
                    <a:pt x="795" y="585"/>
                  </a:cubicBezTo>
                  <a:cubicBezTo>
                    <a:pt x="795" y="583"/>
                    <a:pt x="793" y="584"/>
                    <a:pt x="791" y="583"/>
                  </a:cubicBezTo>
                  <a:cubicBezTo>
                    <a:pt x="788" y="581"/>
                    <a:pt x="780" y="577"/>
                    <a:pt x="776" y="577"/>
                  </a:cubicBezTo>
                  <a:cubicBezTo>
                    <a:pt x="772" y="577"/>
                    <a:pt x="769" y="581"/>
                    <a:pt x="767" y="585"/>
                  </a:cubicBezTo>
                  <a:cubicBezTo>
                    <a:pt x="767" y="586"/>
                    <a:pt x="766" y="589"/>
                    <a:pt x="765" y="589"/>
                  </a:cubicBezTo>
                  <a:cubicBezTo>
                    <a:pt x="764" y="589"/>
                    <a:pt x="764" y="587"/>
                    <a:pt x="764" y="587"/>
                  </a:cubicBezTo>
                  <a:cubicBezTo>
                    <a:pt x="758" y="587"/>
                    <a:pt x="758" y="587"/>
                    <a:pt x="758" y="587"/>
                  </a:cubicBezTo>
                  <a:cubicBezTo>
                    <a:pt x="758" y="583"/>
                    <a:pt x="757" y="582"/>
                    <a:pt x="754" y="581"/>
                  </a:cubicBezTo>
                  <a:cubicBezTo>
                    <a:pt x="753" y="580"/>
                    <a:pt x="751" y="580"/>
                    <a:pt x="751" y="578"/>
                  </a:cubicBezTo>
                  <a:cubicBezTo>
                    <a:pt x="751" y="571"/>
                    <a:pt x="758" y="569"/>
                    <a:pt x="761" y="564"/>
                  </a:cubicBezTo>
                  <a:cubicBezTo>
                    <a:pt x="761" y="562"/>
                    <a:pt x="758" y="562"/>
                    <a:pt x="757" y="560"/>
                  </a:cubicBezTo>
                  <a:cubicBezTo>
                    <a:pt x="756" y="557"/>
                    <a:pt x="753" y="550"/>
                    <a:pt x="753" y="547"/>
                  </a:cubicBezTo>
                  <a:cubicBezTo>
                    <a:pt x="749" y="546"/>
                    <a:pt x="745" y="539"/>
                    <a:pt x="741" y="539"/>
                  </a:cubicBezTo>
                  <a:cubicBezTo>
                    <a:pt x="741" y="539"/>
                    <a:pt x="741" y="539"/>
                    <a:pt x="741" y="539"/>
                  </a:cubicBezTo>
                  <a:cubicBezTo>
                    <a:pt x="741" y="538"/>
                    <a:pt x="741" y="538"/>
                    <a:pt x="741" y="538"/>
                  </a:cubicBezTo>
                  <a:cubicBezTo>
                    <a:pt x="737" y="538"/>
                    <a:pt x="734" y="535"/>
                    <a:pt x="732" y="535"/>
                  </a:cubicBezTo>
                  <a:cubicBezTo>
                    <a:pt x="726" y="535"/>
                    <a:pt x="726" y="535"/>
                    <a:pt x="726" y="535"/>
                  </a:cubicBezTo>
                  <a:cubicBezTo>
                    <a:pt x="720" y="535"/>
                    <a:pt x="711" y="535"/>
                    <a:pt x="709" y="529"/>
                  </a:cubicBezTo>
                  <a:cubicBezTo>
                    <a:pt x="708" y="529"/>
                    <a:pt x="706" y="529"/>
                    <a:pt x="706" y="528"/>
                  </a:cubicBezTo>
                  <a:cubicBezTo>
                    <a:pt x="703" y="522"/>
                    <a:pt x="701" y="523"/>
                    <a:pt x="696" y="519"/>
                  </a:cubicBezTo>
                  <a:cubicBezTo>
                    <a:pt x="690" y="519"/>
                    <a:pt x="690" y="519"/>
                    <a:pt x="690" y="519"/>
                  </a:cubicBezTo>
                  <a:cubicBezTo>
                    <a:pt x="689" y="515"/>
                    <a:pt x="690" y="512"/>
                    <a:pt x="687" y="511"/>
                  </a:cubicBezTo>
                  <a:cubicBezTo>
                    <a:pt x="683" y="510"/>
                    <a:pt x="677" y="509"/>
                    <a:pt x="677" y="506"/>
                  </a:cubicBezTo>
                  <a:cubicBezTo>
                    <a:pt x="677" y="504"/>
                    <a:pt x="677" y="504"/>
                    <a:pt x="677" y="504"/>
                  </a:cubicBezTo>
                  <a:cubicBezTo>
                    <a:pt x="677" y="505"/>
                    <a:pt x="680" y="504"/>
                    <a:pt x="680" y="504"/>
                  </a:cubicBezTo>
                  <a:cubicBezTo>
                    <a:pt x="680" y="504"/>
                    <a:pt x="676" y="503"/>
                    <a:pt x="674" y="503"/>
                  </a:cubicBezTo>
                  <a:cubicBezTo>
                    <a:pt x="674" y="503"/>
                    <a:pt x="669" y="503"/>
                    <a:pt x="669" y="504"/>
                  </a:cubicBezTo>
                  <a:cubicBezTo>
                    <a:pt x="667" y="507"/>
                    <a:pt x="665" y="506"/>
                    <a:pt x="662" y="506"/>
                  </a:cubicBezTo>
                  <a:cubicBezTo>
                    <a:pt x="660" y="506"/>
                    <a:pt x="657" y="507"/>
                    <a:pt x="657" y="503"/>
                  </a:cubicBezTo>
                  <a:cubicBezTo>
                    <a:pt x="655" y="503"/>
                    <a:pt x="648" y="503"/>
                    <a:pt x="645" y="503"/>
                  </a:cubicBezTo>
                  <a:cubicBezTo>
                    <a:pt x="643" y="503"/>
                    <a:pt x="642" y="502"/>
                    <a:pt x="642" y="500"/>
                  </a:cubicBezTo>
                  <a:cubicBezTo>
                    <a:pt x="639" y="499"/>
                    <a:pt x="634" y="499"/>
                    <a:pt x="633" y="495"/>
                  </a:cubicBezTo>
                  <a:cubicBezTo>
                    <a:pt x="629" y="495"/>
                    <a:pt x="629" y="495"/>
                    <a:pt x="629" y="495"/>
                  </a:cubicBezTo>
                  <a:cubicBezTo>
                    <a:pt x="629" y="499"/>
                    <a:pt x="632" y="495"/>
                    <a:pt x="633" y="499"/>
                  </a:cubicBezTo>
                  <a:cubicBezTo>
                    <a:pt x="628" y="499"/>
                    <a:pt x="628" y="499"/>
                    <a:pt x="628" y="499"/>
                  </a:cubicBezTo>
                  <a:cubicBezTo>
                    <a:pt x="626" y="499"/>
                    <a:pt x="622" y="500"/>
                    <a:pt x="622" y="503"/>
                  </a:cubicBezTo>
                  <a:cubicBezTo>
                    <a:pt x="622" y="506"/>
                    <a:pt x="625" y="508"/>
                    <a:pt x="625" y="511"/>
                  </a:cubicBezTo>
                  <a:cubicBezTo>
                    <a:pt x="625" y="512"/>
                    <a:pt x="623" y="514"/>
                    <a:pt x="622" y="514"/>
                  </a:cubicBezTo>
                  <a:cubicBezTo>
                    <a:pt x="620" y="514"/>
                    <a:pt x="619" y="510"/>
                    <a:pt x="619" y="508"/>
                  </a:cubicBezTo>
                  <a:cubicBezTo>
                    <a:pt x="619" y="505"/>
                    <a:pt x="620" y="502"/>
                    <a:pt x="621" y="498"/>
                  </a:cubicBezTo>
                  <a:cubicBezTo>
                    <a:pt x="622" y="498"/>
                    <a:pt x="623" y="497"/>
                    <a:pt x="623" y="496"/>
                  </a:cubicBezTo>
                  <a:cubicBezTo>
                    <a:pt x="623" y="495"/>
                    <a:pt x="622" y="493"/>
                    <a:pt x="621" y="493"/>
                  </a:cubicBezTo>
                  <a:cubicBezTo>
                    <a:pt x="618" y="493"/>
                    <a:pt x="617" y="496"/>
                    <a:pt x="614" y="497"/>
                  </a:cubicBezTo>
                  <a:cubicBezTo>
                    <a:pt x="609" y="499"/>
                    <a:pt x="605" y="500"/>
                    <a:pt x="600" y="502"/>
                  </a:cubicBezTo>
                  <a:cubicBezTo>
                    <a:pt x="597" y="503"/>
                    <a:pt x="595" y="503"/>
                    <a:pt x="594" y="507"/>
                  </a:cubicBezTo>
                  <a:cubicBezTo>
                    <a:pt x="593" y="509"/>
                    <a:pt x="593" y="512"/>
                    <a:pt x="592" y="513"/>
                  </a:cubicBezTo>
                  <a:cubicBezTo>
                    <a:pt x="590" y="513"/>
                    <a:pt x="587" y="514"/>
                    <a:pt x="587" y="516"/>
                  </a:cubicBezTo>
                  <a:cubicBezTo>
                    <a:pt x="587" y="516"/>
                    <a:pt x="585" y="517"/>
                    <a:pt x="585" y="518"/>
                  </a:cubicBezTo>
                  <a:cubicBezTo>
                    <a:pt x="585" y="518"/>
                    <a:pt x="585" y="518"/>
                    <a:pt x="585" y="519"/>
                  </a:cubicBezTo>
                  <a:cubicBezTo>
                    <a:pt x="585" y="519"/>
                    <a:pt x="585" y="519"/>
                    <a:pt x="583" y="519"/>
                  </a:cubicBezTo>
                  <a:cubicBezTo>
                    <a:pt x="583" y="519"/>
                    <a:pt x="583" y="519"/>
                    <a:pt x="583" y="519"/>
                  </a:cubicBezTo>
                  <a:cubicBezTo>
                    <a:pt x="580" y="516"/>
                    <a:pt x="577" y="511"/>
                    <a:pt x="571" y="511"/>
                  </a:cubicBezTo>
                  <a:cubicBezTo>
                    <a:pt x="565" y="511"/>
                    <a:pt x="562" y="516"/>
                    <a:pt x="557" y="516"/>
                  </a:cubicBezTo>
                  <a:cubicBezTo>
                    <a:pt x="553" y="516"/>
                    <a:pt x="552" y="512"/>
                    <a:pt x="550" y="510"/>
                  </a:cubicBezTo>
                  <a:cubicBezTo>
                    <a:pt x="546" y="509"/>
                    <a:pt x="541" y="507"/>
                    <a:pt x="541" y="502"/>
                  </a:cubicBezTo>
                  <a:cubicBezTo>
                    <a:pt x="541" y="498"/>
                    <a:pt x="541" y="493"/>
                    <a:pt x="541" y="488"/>
                  </a:cubicBezTo>
                  <a:cubicBezTo>
                    <a:pt x="545" y="486"/>
                    <a:pt x="545" y="480"/>
                    <a:pt x="545" y="478"/>
                  </a:cubicBezTo>
                  <a:cubicBezTo>
                    <a:pt x="545" y="477"/>
                    <a:pt x="545" y="476"/>
                    <a:pt x="545" y="474"/>
                  </a:cubicBezTo>
                  <a:cubicBezTo>
                    <a:pt x="541" y="474"/>
                    <a:pt x="539" y="470"/>
                    <a:pt x="533" y="470"/>
                  </a:cubicBezTo>
                  <a:cubicBezTo>
                    <a:pt x="525" y="470"/>
                    <a:pt x="519" y="471"/>
                    <a:pt x="512" y="471"/>
                  </a:cubicBezTo>
                  <a:cubicBezTo>
                    <a:pt x="510" y="471"/>
                    <a:pt x="509" y="470"/>
                    <a:pt x="509" y="469"/>
                  </a:cubicBezTo>
                  <a:cubicBezTo>
                    <a:pt x="509" y="468"/>
                    <a:pt x="509" y="468"/>
                    <a:pt x="509" y="467"/>
                  </a:cubicBezTo>
                  <a:cubicBezTo>
                    <a:pt x="509" y="466"/>
                    <a:pt x="513" y="465"/>
                    <a:pt x="513" y="463"/>
                  </a:cubicBezTo>
                  <a:cubicBezTo>
                    <a:pt x="513" y="460"/>
                    <a:pt x="513" y="457"/>
                    <a:pt x="513" y="454"/>
                  </a:cubicBezTo>
                  <a:cubicBezTo>
                    <a:pt x="517" y="451"/>
                    <a:pt x="516" y="450"/>
                    <a:pt x="516" y="446"/>
                  </a:cubicBezTo>
                  <a:cubicBezTo>
                    <a:pt x="516" y="442"/>
                    <a:pt x="521" y="438"/>
                    <a:pt x="521" y="435"/>
                  </a:cubicBezTo>
                  <a:cubicBezTo>
                    <a:pt x="521" y="434"/>
                    <a:pt x="521" y="433"/>
                    <a:pt x="521" y="433"/>
                  </a:cubicBezTo>
                  <a:cubicBezTo>
                    <a:pt x="521" y="433"/>
                    <a:pt x="517" y="432"/>
                    <a:pt x="516" y="432"/>
                  </a:cubicBezTo>
                  <a:cubicBezTo>
                    <a:pt x="515" y="432"/>
                    <a:pt x="513" y="431"/>
                    <a:pt x="511" y="431"/>
                  </a:cubicBezTo>
                  <a:cubicBezTo>
                    <a:pt x="505" y="431"/>
                    <a:pt x="497" y="434"/>
                    <a:pt x="497" y="440"/>
                  </a:cubicBezTo>
                  <a:cubicBezTo>
                    <a:pt x="497" y="444"/>
                    <a:pt x="494" y="447"/>
                    <a:pt x="493" y="449"/>
                  </a:cubicBezTo>
                  <a:cubicBezTo>
                    <a:pt x="492" y="450"/>
                    <a:pt x="491" y="453"/>
                    <a:pt x="490" y="453"/>
                  </a:cubicBezTo>
                  <a:cubicBezTo>
                    <a:pt x="489" y="453"/>
                    <a:pt x="488" y="452"/>
                    <a:pt x="485" y="452"/>
                  </a:cubicBezTo>
                  <a:cubicBezTo>
                    <a:pt x="481" y="452"/>
                    <a:pt x="477" y="455"/>
                    <a:pt x="473" y="455"/>
                  </a:cubicBezTo>
                  <a:cubicBezTo>
                    <a:pt x="471" y="455"/>
                    <a:pt x="471" y="453"/>
                    <a:pt x="469" y="452"/>
                  </a:cubicBezTo>
                  <a:cubicBezTo>
                    <a:pt x="463" y="450"/>
                    <a:pt x="463" y="446"/>
                    <a:pt x="459" y="442"/>
                  </a:cubicBezTo>
                  <a:cubicBezTo>
                    <a:pt x="457" y="441"/>
                    <a:pt x="454" y="437"/>
                    <a:pt x="453" y="436"/>
                  </a:cubicBezTo>
                  <a:cubicBezTo>
                    <a:pt x="453" y="434"/>
                    <a:pt x="453" y="432"/>
                    <a:pt x="452" y="430"/>
                  </a:cubicBezTo>
                  <a:cubicBezTo>
                    <a:pt x="451" y="429"/>
                    <a:pt x="449" y="428"/>
                    <a:pt x="449" y="426"/>
                  </a:cubicBezTo>
                  <a:cubicBezTo>
                    <a:pt x="449" y="413"/>
                    <a:pt x="449" y="413"/>
                    <a:pt x="449" y="413"/>
                  </a:cubicBezTo>
                  <a:cubicBezTo>
                    <a:pt x="453" y="410"/>
                    <a:pt x="452" y="408"/>
                    <a:pt x="452" y="404"/>
                  </a:cubicBezTo>
                  <a:cubicBezTo>
                    <a:pt x="452" y="403"/>
                    <a:pt x="452" y="402"/>
                    <a:pt x="452" y="400"/>
                  </a:cubicBezTo>
                  <a:cubicBezTo>
                    <a:pt x="452" y="400"/>
                    <a:pt x="452" y="400"/>
                    <a:pt x="452" y="400"/>
                  </a:cubicBezTo>
                  <a:cubicBezTo>
                    <a:pt x="452" y="400"/>
                    <a:pt x="452" y="400"/>
                    <a:pt x="453" y="400"/>
                  </a:cubicBezTo>
                  <a:cubicBezTo>
                    <a:pt x="453" y="399"/>
                    <a:pt x="452" y="398"/>
                    <a:pt x="452" y="398"/>
                  </a:cubicBezTo>
                  <a:cubicBezTo>
                    <a:pt x="452" y="391"/>
                    <a:pt x="455" y="385"/>
                    <a:pt x="460" y="383"/>
                  </a:cubicBezTo>
                  <a:cubicBezTo>
                    <a:pt x="462" y="382"/>
                    <a:pt x="464" y="384"/>
                    <a:pt x="466" y="382"/>
                  </a:cubicBezTo>
                  <a:cubicBezTo>
                    <a:pt x="468" y="379"/>
                    <a:pt x="472" y="373"/>
                    <a:pt x="478" y="373"/>
                  </a:cubicBezTo>
                  <a:cubicBezTo>
                    <a:pt x="481" y="373"/>
                    <a:pt x="482" y="376"/>
                    <a:pt x="485" y="376"/>
                  </a:cubicBezTo>
                  <a:cubicBezTo>
                    <a:pt x="486" y="376"/>
                    <a:pt x="487" y="374"/>
                    <a:pt x="488" y="374"/>
                  </a:cubicBezTo>
                  <a:cubicBezTo>
                    <a:pt x="492" y="374"/>
                    <a:pt x="498" y="381"/>
                    <a:pt x="504" y="378"/>
                  </a:cubicBezTo>
                  <a:cubicBezTo>
                    <a:pt x="502" y="377"/>
                    <a:pt x="504" y="374"/>
                    <a:pt x="504" y="371"/>
                  </a:cubicBezTo>
                  <a:cubicBezTo>
                    <a:pt x="502" y="372"/>
                    <a:pt x="503" y="372"/>
                    <a:pt x="501" y="371"/>
                  </a:cubicBezTo>
                  <a:cubicBezTo>
                    <a:pt x="504" y="370"/>
                    <a:pt x="509" y="370"/>
                    <a:pt x="513" y="369"/>
                  </a:cubicBezTo>
                  <a:cubicBezTo>
                    <a:pt x="513" y="370"/>
                    <a:pt x="514" y="371"/>
                    <a:pt x="514" y="371"/>
                  </a:cubicBezTo>
                  <a:cubicBezTo>
                    <a:pt x="516" y="371"/>
                    <a:pt x="517" y="369"/>
                    <a:pt x="520" y="369"/>
                  </a:cubicBezTo>
                  <a:cubicBezTo>
                    <a:pt x="526" y="369"/>
                    <a:pt x="528" y="374"/>
                    <a:pt x="532" y="374"/>
                  </a:cubicBezTo>
                  <a:cubicBezTo>
                    <a:pt x="534" y="374"/>
                    <a:pt x="535" y="372"/>
                    <a:pt x="537" y="372"/>
                  </a:cubicBezTo>
                  <a:cubicBezTo>
                    <a:pt x="547" y="372"/>
                    <a:pt x="544" y="385"/>
                    <a:pt x="548" y="393"/>
                  </a:cubicBezTo>
                  <a:cubicBezTo>
                    <a:pt x="550" y="396"/>
                    <a:pt x="552" y="397"/>
                    <a:pt x="555" y="401"/>
                  </a:cubicBezTo>
                  <a:cubicBezTo>
                    <a:pt x="556" y="403"/>
                    <a:pt x="556" y="407"/>
                    <a:pt x="559" y="407"/>
                  </a:cubicBezTo>
                  <a:cubicBezTo>
                    <a:pt x="563" y="407"/>
                    <a:pt x="564" y="402"/>
                    <a:pt x="564" y="398"/>
                  </a:cubicBezTo>
                  <a:cubicBezTo>
                    <a:pt x="564" y="394"/>
                    <a:pt x="561" y="391"/>
                    <a:pt x="561" y="389"/>
                  </a:cubicBezTo>
                  <a:cubicBezTo>
                    <a:pt x="561" y="387"/>
                    <a:pt x="561" y="387"/>
                    <a:pt x="561" y="387"/>
                  </a:cubicBezTo>
                  <a:cubicBezTo>
                    <a:pt x="561" y="380"/>
                    <a:pt x="555" y="378"/>
                    <a:pt x="555" y="370"/>
                  </a:cubicBezTo>
                  <a:cubicBezTo>
                    <a:pt x="555" y="354"/>
                    <a:pt x="569" y="350"/>
                    <a:pt x="579" y="344"/>
                  </a:cubicBezTo>
                  <a:cubicBezTo>
                    <a:pt x="579" y="343"/>
                    <a:pt x="579" y="343"/>
                    <a:pt x="579" y="343"/>
                  </a:cubicBezTo>
                  <a:cubicBezTo>
                    <a:pt x="580" y="342"/>
                    <a:pt x="580" y="341"/>
                    <a:pt x="583" y="340"/>
                  </a:cubicBezTo>
                  <a:cubicBezTo>
                    <a:pt x="584" y="340"/>
                    <a:pt x="586" y="338"/>
                    <a:pt x="588" y="338"/>
                  </a:cubicBezTo>
                  <a:cubicBezTo>
                    <a:pt x="590" y="337"/>
                    <a:pt x="591" y="336"/>
                    <a:pt x="591" y="335"/>
                  </a:cubicBezTo>
                  <a:cubicBezTo>
                    <a:pt x="589" y="333"/>
                    <a:pt x="589" y="333"/>
                    <a:pt x="589" y="333"/>
                  </a:cubicBezTo>
                  <a:cubicBezTo>
                    <a:pt x="589" y="332"/>
                    <a:pt x="589" y="332"/>
                    <a:pt x="589" y="332"/>
                  </a:cubicBezTo>
                  <a:cubicBezTo>
                    <a:pt x="589" y="332"/>
                    <a:pt x="592" y="332"/>
                    <a:pt x="592" y="329"/>
                  </a:cubicBezTo>
                  <a:cubicBezTo>
                    <a:pt x="591" y="329"/>
                    <a:pt x="590" y="329"/>
                    <a:pt x="590" y="327"/>
                  </a:cubicBezTo>
                  <a:cubicBezTo>
                    <a:pt x="591" y="327"/>
                    <a:pt x="593" y="326"/>
                    <a:pt x="593" y="325"/>
                  </a:cubicBezTo>
                  <a:cubicBezTo>
                    <a:pt x="593" y="324"/>
                    <a:pt x="593" y="323"/>
                    <a:pt x="593" y="323"/>
                  </a:cubicBezTo>
                  <a:cubicBezTo>
                    <a:pt x="593" y="323"/>
                    <a:pt x="591" y="323"/>
                    <a:pt x="590" y="323"/>
                  </a:cubicBezTo>
                  <a:cubicBezTo>
                    <a:pt x="589" y="319"/>
                    <a:pt x="590" y="322"/>
                    <a:pt x="590" y="319"/>
                  </a:cubicBezTo>
                  <a:cubicBezTo>
                    <a:pt x="590" y="317"/>
                    <a:pt x="589" y="313"/>
                    <a:pt x="589" y="311"/>
                  </a:cubicBezTo>
                  <a:cubicBezTo>
                    <a:pt x="589" y="311"/>
                    <a:pt x="589" y="309"/>
                    <a:pt x="590" y="308"/>
                  </a:cubicBezTo>
                  <a:cubicBezTo>
                    <a:pt x="590" y="310"/>
                    <a:pt x="593" y="314"/>
                    <a:pt x="593" y="316"/>
                  </a:cubicBezTo>
                  <a:cubicBezTo>
                    <a:pt x="593" y="316"/>
                    <a:pt x="593" y="317"/>
                    <a:pt x="593" y="318"/>
                  </a:cubicBezTo>
                  <a:cubicBezTo>
                    <a:pt x="593" y="318"/>
                    <a:pt x="593" y="319"/>
                    <a:pt x="593" y="319"/>
                  </a:cubicBezTo>
                  <a:cubicBezTo>
                    <a:pt x="594" y="319"/>
                    <a:pt x="598" y="311"/>
                    <a:pt x="598" y="310"/>
                  </a:cubicBezTo>
                  <a:cubicBezTo>
                    <a:pt x="598" y="308"/>
                    <a:pt x="596" y="308"/>
                    <a:pt x="596" y="306"/>
                  </a:cubicBezTo>
                  <a:cubicBezTo>
                    <a:pt x="597" y="305"/>
                    <a:pt x="597" y="305"/>
                    <a:pt x="597" y="305"/>
                  </a:cubicBezTo>
                  <a:cubicBezTo>
                    <a:pt x="597" y="305"/>
                    <a:pt x="598" y="306"/>
                    <a:pt x="599" y="306"/>
                  </a:cubicBezTo>
                  <a:cubicBezTo>
                    <a:pt x="600" y="306"/>
                    <a:pt x="604" y="299"/>
                    <a:pt x="605" y="297"/>
                  </a:cubicBezTo>
                  <a:cubicBezTo>
                    <a:pt x="605" y="297"/>
                    <a:pt x="603" y="295"/>
                    <a:pt x="603" y="294"/>
                  </a:cubicBezTo>
                  <a:cubicBezTo>
                    <a:pt x="603" y="293"/>
                    <a:pt x="604" y="293"/>
                    <a:pt x="604" y="292"/>
                  </a:cubicBezTo>
                  <a:cubicBezTo>
                    <a:pt x="605" y="292"/>
                    <a:pt x="606" y="293"/>
                    <a:pt x="606" y="293"/>
                  </a:cubicBezTo>
                  <a:cubicBezTo>
                    <a:pt x="609" y="293"/>
                    <a:pt x="612" y="292"/>
                    <a:pt x="615" y="291"/>
                  </a:cubicBezTo>
                  <a:cubicBezTo>
                    <a:pt x="613" y="290"/>
                    <a:pt x="611" y="291"/>
                    <a:pt x="609" y="291"/>
                  </a:cubicBezTo>
                  <a:cubicBezTo>
                    <a:pt x="607" y="291"/>
                    <a:pt x="607" y="291"/>
                    <a:pt x="607" y="291"/>
                  </a:cubicBezTo>
                  <a:cubicBezTo>
                    <a:pt x="611" y="287"/>
                    <a:pt x="620" y="290"/>
                    <a:pt x="625" y="286"/>
                  </a:cubicBezTo>
                  <a:cubicBezTo>
                    <a:pt x="626" y="287"/>
                    <a:pt x="629" y="287"/>
                    <a:pt x="633" y="286"/>
                  </a:cubicBezTo>
                  <a:cubicBezTo>
                    <a:pt x="633" y="284"/>
                    <a:pt x="633" y="284"/>
                    <a:pt x="633" y="284"/>
                  </a:cubicBezTo>
                  <a:cubicBezTo>
                    <a:pt x="633" y="284"/>
                    <a:pt x="630" y="286"/>
                    <a:pt x="630" y="286"/>
                  </a:cubicBezTo>
                  <a:cubicBezTo>
                    <a:pt x="628" y="286"/>
                    <a:pt x="627" y="283"/>
                    <a:pt x="627" y="282"/>
                  </a:cubicBezTo>
                  <a:cubicBezTo>
                    <a:pt x="626" y="282"/>
                    <a:pt x="626" y="280"/>
                    <a:pt x="626" y="280"/>
                  </a:cubicBezTo>
                  <a:cubicBezTo>
                    <a:pt x="626" y="271"/>
                    <a:pt x="633" y="269"/>
                    <a:pt x="637" y="265"/>
                  </a:cubicBezTo>
                  <a:cubicBezTo>
                    <a:pt x="639" y="264"/>
                    <a:pt x="639" y="265"/>
                    <a:pt x="642" y="265"/>
                  </a:cubicBezTo>
                  <a:cubicBezTo>
                    <a:pt x="645" y="265"/>
                    <a:pt x="648" y="264"/>
                    <a:pt x="649" y="261"/>
                  </a:cubicBezTo>
                  <a:cubicBezTo>
                    <a:pt x="649" y="261"/>
                    <a:pt x="649" y="260"/>
                    <a:pt x="649" y="259"/>
                  </a:cubicBezTo>
                  <a:cubicBezTo>
                    <a:pt x="649" y="259"/>
                    <a:pt x="649" y="259"/>
                    <a:pt x="649" y="259"/>
                  </a:cubicBezTo>
                  <a:cubicBezTo>
                    <a:pt x="649" y="259"/>
                    <a:pt x="649" y="259"/>
                    <a:pt x="649" y="259"/>
                  </a:cubicBezTo>
                  <a:cubicBezTo>
                    <a:pt x="649" y="259"/>
                    <a:pt x="650" y="259"/>
                    <a:pt x="651" y="259"/>
                  </a:cubicBezTo>
                  <a:cubicBezTo>
                    <a:pt x="652" y="259"/>
                    <a:pt x="658" y="259"/>
                    <a:pt x="660" y="258"/>
                  </a:cubicBezTo>
                  <a:cubicBezTo>
                    <a:pt x="662" y="257"/>
                    <a:pt x="662" y="254"/>
                    <a:pt x="665" y="253"/>
                  </a:cubicBezTo>
                  <a:cubicBezTo>
                    <a:pt x="665" y="257"/>
                    <a:pt x="665" y="257"/>
                    <a:pt x="668" y="257"/>
                  </a:cubicBezTo>
                  <a:cubicBezTo>
                    <a:pt x="663" y="257"/>
                    <a:pt x="655" y="261"/>
                    <a:pt x="655" y="266"/>
                  </a:cubicBezTo>
                  <a:cubicBezTo>
                    <a:pt x="655" y="268"/>
                    <a:pt x="658" y="271"/>
                    <a:pt x="660" y="271"/>
                  </a:cubicBezTo>
                  <a:cubicBezTo>
                    <a:pt x="661" y="271"/>
                    <a:pt x="666" y="265"/>
                    <a:pt x="670" y="264"/>
                  </a:cubicBezTo>
                  <a:cubicBezTo>
                    <a:pt x="671" y="264"/>
                    <a:pt x="687" y="258"/>
                    <a:pt x="687" y="256"/>
                  </a:cubicBezTo>
                  <a:cubicBezTo>
                    <a:pt x="687" y="253"/>
                    <a:pt x="681" y="253"/>
                    <a:pt x="679" y="253"/>
                  </a:cubicBezTo>
                  <a:cubicBezTo>
                    <a:pt x="673" y="253"/>
                    <a:pt x="662" y="247"/>
                    <a:pt x="662" y="241"/>
                  </a:cubicBezTo>
                  <a:cubicBezTo>
                    <a:pt x="662" y="240"/>
                    <a:pt x="664" y="238"/>
                    <a:pt x="665" y="236"/>
                  </a:cubicBezTo>
                  <a:cubicBezTo>
                    <a:pt x="664" y="236"/>
                    <a:pt x="661" y="235"/>
                    <a:pt x="659" y="235"/>
                  </a:cubicBezTo>
                  <a:cubicBezTo>
                    <a:pt x="660" y="233"/>
                    <a:pt x="669" y="232"/>
                    <a:pt x="669" y="228"/>
                  </a:cubicBezTo>
                  <a:cubicBezTo>
                    <a:pt x="669" y="223"/>
                    <a:pt x="662" y="224"/>
                    <a:pt x="657" y="224"/>
                  </a:cubicBezTo>
                  <a:cubicBezTo>
                    <a:pt x="647" y="224"/>
                    <a:pt x="642" y="231"/>
                    <a:pt x="636" y="232"/>
                  </a:cubicBezTo>
                  <a:cubicBezTo>
                    <a:pt x="638" y="226"/>
                    <a:pt x="643" y="228"/>
                    <a:pt x="648" y="223"/>
                  </a:cubicBezTo>
                  <a:cubicBezTo>
                    <a:pt x="651" y="220"/>
                    <a:pt x="649" y="218"/>
                    <a:pt x="654" y="216"/>
                  </a:cubicBezTo>
                  <a:cubicBezTo>
                    <a:pt x="662" y="214"/>
                    <a:pt x="667" y="215"/>
                    <a:pt x="676" y="215"/>
                  </a:cubicBezTo>
                  <a:cubicBezTo>
                    <a:pt x="687" y="215"/>
                    <a:pt x="694" y="219"/>
                    <a:pt x="700" y="210"/>
                  </a:cubicBezTo>
                  <a:cubicBezTo>
                    <a:pt x="704" y="206"/>
                    <a:pt x="722" y="205"/>
                    <a:pt x="722" y="198"/>
                  </a:cubicBezTo>
                  <a:cubicBezTo>
                    <a:pt x="722" y="192"/>
                    <a:pt x="720" y="190"/>
                    <a:pt x="718" y="187"/>
                  </a:cubicBezTo>
                  <a:cubicBezTo>
                    <a:pt x="717" y="187"/>
                    <a:pt x="717" y="185"/>
                    <a:pt x="717" y="183"/>
                  </a:cubicBezTo>
                  <a:cubicBezTo>
                    <a:pt x="717" y="181"/>
                    <a:pt x="717" y="181"/>
                    <a:pt x="717" y="181"/>
                  </a:cubicBezTo>
                  <a:cubicBezTo>
                    <a:pt x="709" y="184"/>
                    <a:pt x="701" y="187"/>
                    <a:pt x="695" y="187"/>
                  </a:cubicBezTo>
                  <a:cubicBezTo>
                    <a:pt x="694" y="187"/>
                    <a:pt x="693" y="187"/>
                    <a:pt x="693" y="187"/>
                  </a:cubicBezTo>
                  <a:cubicBezTo>
                    <a:pt x="697" y="184"/>
                    <a:pt x="710" y="182"/>
                    <a:pt x="711" y="178"/>
                  </a:cubicBezTo>
                  <a:cubicBezTo>
                    <a:pt x="711" y="177"/>
                    <a:pt x="710" y="177"/>
                    <a:pt x="710" y="175"/>
                  </a:cubicBezTo>
                  <a:cubicBezTo>
                    <a:pt x="704" y="176"/>
                    <a:pt x="693" y="174"/>
                    <a:pt x="693" y="166"/>
                  </a:cubicBezTo>
                  <a:cubicBezTo>
                    <a:pt x="693" y="165"/>
                    <a:pt x="693" y="165"/>
                    <a:pt x="693" y="165"/>
                  </a:cubicBezTo>
                  <a:cubicBezTo>
                    <a:pt x="685" y="165"/>
                    <a:pt x="685" y="162"/>
                    <a:pt x="682" y="160"/>
                  </a:cubicBezTo>
                  <a:cubicBezTo>
                    <a:pt x="683" y="159"/>
                    <a:pt x="685" y="158"/>
                    <a:pt x="685" y="156"/>
                  </a:cubicBezTo>
                  <a:cubicBezTo>
                    <a:pt x="685" y="153"/>
                    <a:pt x="683" y="152"/>
                    <a:pt x="683" y="149"/>
                  </a:cubicBezTo>
                  <a:cubicBezTo>
                    <a:pt x="681" y="149"/>
                    <a:pt x="674" y="144"/>
                    <a:pt x="675" y="140"/>
                  </a:cubicBezTo>
                  <a:cubicBezTo>
                    <a:pt x="678" y="135"/>
                    <a:pt x="668" y="133"/>
                    <a:pt x="667" y="127"/>
                  </a:cubicBezTo>
                  <a:cubicBezTo>
                    <a:pt x="667" y="127"/>
                    <a:pt x="665" y="125"/>
                    <a:pt x="664" y="124"/>
                  </a:cubicBezTo>
                  <a:cubicBezTo>
                    <a:pt x="662" y="126"/>
                    <a:pt x="658" y="128"/>
                    <a:pt x="658" y="131"/>
                  </a:cubicBezTo>
                  <a:cubicBezTo>
                    <a:pt x="658" y="134"/>
                    <a:pt x="651" y="143"/>
                    <a:pt x="645" y="143"/>
                  </a:cubicBezTo>
                  <a:cubicBezTo>
                    <a:pt x="641" y="143"/>
                    <a:pt x="641" y="138"/>
                    <a:pt x="638" y="138"/>
                  </a:cubicBezTo>
                  <a:cubicBezTo>
                    <a:pt x="634" y="138"/>
                    <a:pt x="633" y="126"/>
                    <a:pt x="632" y="122"/>
                  </a:cubicBezTo>
                  <a:cubicBezTo>
                    <a:pt x="631" y="115"/>
                    <a:pt x="619" y="120"/>
                    <a:pt x="619" y="112"/>
                  </a:cubicBezTo>
                  <a:cubicBezTo>
                    <a:pt x="612" y="111"/>
                    <a:pt x="611" y="103"/>
                    <a:pt x="605" y="103"/>
                  </a:cubicBezTo>
                  <a:cubicBezTo>
                    <a:pt x="602" y="103"/>
                    <a:pt x="602" y="105"/>
                    <a:pt x="598" y="105"/>
                  </a:cubicBezTo>
                  <a:cubicBezTo>
                    <a:pt x="592" y="105"/>
                    <a:pt x="588" y="101"/>
                    <a:pt x="581" y="101"/>
                  </a:cubicBezTo>
                  <a:cubicBezTo>
                    <a:pt x="578" y="101"/>
                    <a:pt x="575" y="103"/>
                    <a:pt x="575" y="107"/>
                  </a:cubicBezTo>
                  <a:cubicBezTo>
                    <a:pt x="575" y="109"/>
                    <a:pt x="583" y="113"/>
                    <a:pt x="575" y="117"/>
                  </a:cubicBezTo>
                  <a:cubicBezTo>
                    <a:pt x="572" y="119"/>
                    <a:pt x="579" y="124"/>
                    <a:pt x="580" y="127"/>
                  </a:cubicBezTo>
                  <a:cubicBezTo>
                    <a:pt x="581" y="134"/>
                    <a:pt x="574" y="136"/>
                    <a:pt x="571" y="137"/>
                  </a:cubicBezTo>
                  <a:cubicBezTo>
                    <a:pt x="576" y="146"/>
                    <a:pt x="584" y="149"/>
                    <a:pt x="584" y="164"/>
                  </a:cubicBezTo>
                  <a:cubicBezTo>
                    <a:pt x="584" y="168"/>
                    <a:pt x="571" y="178"/>
                    <a:pt x="566" y="179"/>
                  </a:cubicBezTo>
                  <a:cubicBezTo>
                    <a:pt x="574" y="183"/>
                    <a:pt x="571" y="195"/>
                    <a:pt x="574" y="199"/>
                  </a:cubicBezTo>
                  <a:cubicBezTo>
                    <a:pt x="573" y="200"/>
                    <a:pt x="570" y="202"/>
                    <a:pt x="570" y="204"/>
                  </a:cubicBezTo>
                  <a:cubicBezTo>
                    <a:pt x="567" y="204"/>
                    <a:pt x="565" y="209"/>
                    <a:pt x="563" y="207"/>
                  </a:cubicBezTo>
                  <a:cubicBezTo>
                    <a:pt x="558" y="203"/>
                    <a:pt x="550" y="195"/>
                    <a:pt x="550" y="189"/>
                  </a:cubicBezTo>
                  <a:cubicBezTo>
                    <a:pt x="550" y="181"/>
                    <a:pt x="551" y="175"/>
                    <a:pt x="545" y="171"/>
                  </a:cubicBezTo>
                  <a:cubicBezTo>
                    <a:pt x="530" y="171"/>
                    <a:pt x="530" y="171"/>
                    <a:pt x="530" y="171"/>
                  </a:cubicBezTo>
                  <a:cubicBezTo>
                    <a:pt x="521" y="167"/>
                    <a:pt x="512" y="162"/>
                    <a:pt x="502" y="158"/>
                  </a:cubicBezTo>
                  <a:cubicBezTo>
                    <a:pt x="500" y="157"/>
                    <a:pt x="495" y="154"/>
                    <a:pt x="492" y="154"/>
                  </a:cubicBezTo>
                  <a:cubicBezTo>
                    <a:pt x="488" y="154"/>
                    <a:pt x="487" y="157"/>
                    <a:pt x="483" y="157"/>
                  </a:cubicBezTo>
                  <a:cubicBezTo>
                    <a:pt x="483" y="152"/>
                    <a:pt x="480" y="139"/>
                    <a:pt x="475" y="139"/>
                  </a:cubicBezTo>
                  <a:cubicBezTo>
                    <a:pt x="472" y="139"/>
                    <a:pt x="471" y="141"/>
                    <a:pt x="469" y="141"/>
                  </a:cubicBezTo>
                  <a:cubicBezTo>
                    <a:pt x="470" y="139"/>
                    <a:pt x="469" y="138"/>
                    <a:pt x="469" y="131"/>
                  </a:cubicBezTo>
                  <a:cubicBezTo>
                    <a:pt x="469" y="122"/>
                    <a:pt x="472" y="117"/>
                    <a:pt x="477" y="112"/>
                  </a:cubicBezTo>
                  <a:cubicBezTo>
                    <a:pt x="479" y="110"/>
                    <a:pt x="483" y="101"/>
                    <a:pt x="485" y="100"/>
                  </a:cubicBezTo>
                  <a:cubicBezTo>
                    <a:pt x="488" y="99"/>
                    <a:pt x="495" y="101"/>
                    <a:pt x="495" y="96"/>
                  </a:cubicBezTo>
                  <a:cubicBezTo>
                    <a:pt x="495" y="92"/>
                    <a:pt x="486" y="92"/>
                    <a:pt x="483" y="90"/>
                  </a:cubicBezTo>
                  <a:cubicBezTo>
                    <a:pt x="485" y="91"/>
                    <a:pt x="479" y="86"/>
                    <a:pt x="497" y="92"/>
                  </a:cubicBezTo>
                  <a:cubicBezTo>
                    <a:pt x="502" y="93"/>
                    <a:pt x="499" y="87"/>
                    <a:pt x="502" y="87"/>
                  </a:cubicBezTo>
                  <a:cubicBezTo>
                    <a:pt x="502" y="87"/>
                    <a:pt x="504" y="87"/>
                    <a:pt x="507" y="87"/>
                  </a:cubicBezTo>
                  <a:cubicBezTo>
                    <a:pt x="512" y="87"/>
                    <a:pt x="513" y="81"/>
                    <a:pt x="517" y="79"/>
                  </a:cubicBezTo>
                  <a:cubicBezTo>
                    <a:pt x="517" y="75"/>
                    <a:pt x="517" y="75"/>
                    <a:pt x="517" y="75"/>
                  </a:cubicBezTo>
                  <a:cubicBezTo>
                    <a:pt x="509" y="73"/>
                    <a:pt x="503" y="75"/>
                    <a:pt x="500" y="67"/>
                  </a:cubicBezTo>
                  <a:cubicBezTo>
                    <a:pt x="500" y="67"/>
                    <a:pt x="502" y="67"/>
                    <a:pt x="504" y="67"/>
                  </a:cubicBezTo>
                  <a:cubicBezTo>
                    <a:pt x="507" y="71"/>
                    <a:pt x="510" y="73"/>
                    <a:pt x="514" y="73"/>
                  </a:cubicBezTo>
                  <a:cubicBezTo>
                    <a:pt x="518" y="73"/>
                    <a:pt x="524" y="68"/>
                    <a:pt x="524" y="65"/>
                  </a:cubicBezTo>
                  <a:cubicBezTo>
                    <a:pt x="524" y="64"/>
                    <a:pt x="521" y="60"/>
                    <a:pt x="523" y="60"/>
                  </a:cubicBezTo>
                  <a:cubicBezTo>
                    <a:pt x="528" y="60"/>
                    <a:pt x="529" y="65"/>
                    <a:pt x="533" y="65"/>
                  </a:cubicBezTo>
                  <a:cubicBezTo>
                    <a:pt x="535" y="65"/>
                    <a:pt x="536" y="63"/>
                    <a:pt x="540" y="63"/>
                  </a:cubicBezTo>
                  <a:cubicBezTo>
                    <a:pt x="539" y="62"/>
                    <a:pt x="540" y="58"/>
                    <a:pt x="543" y="62"/>
                  </a:cubicBezTo>
                  <a:cubicBezTo>
                    <a:pt x="544" y="64"/>
                    <a:pt x="556" y="54"/>
                    <a:pt x="556" y="51"/>
                  </a:cubicBezTo>
                  <a:cubicBezTo>
                    <a:pt x="556" y="49"/>
                    <a:pt x="551" y="47"/>
                    <a:pt x="551" y="46"/>
                  </a:cubicBezTo>
                  <a:cubicBezTo>
                    <a:pt x="551" y="44"/>
                    <a:pt x="548" y="41"/>
                    <a:pt x="555" y="37"/>
                  </a:cubicBezTo>
                  <a:cubicBezTo>
                    <a:pt x="556" y="35"/>
                    <a:pt x="555" y="35"/>
                    <a:pt x="555" y="31"/>
                  </a:cubicBezTo>
                  <a:cubicBezTo>
                    <a:pt x="548" y="31"/>
                    <a:pt x="549" y="26"/>
                    <a:pt x="540" y="26"/>
                  </a:cubicBezTo>
                  <a:cubicBezTo>
                    <a:pt x="538" y="26"/>
                    <a:pt x="536" y="24"/>
                    <a:pt x="534" y="24"/>
                  </a:cubicBezTo>
                  <a:cubicBezTo>
                    <a:pt x="532" y="24"/>
                    <a:pt x="529" y="26"/>
                    <a:pt x="529" y="29"/>
                  </a:cubicBezTo>
                  <a:cubicBezTo>
                    <a:pt x="529" y="32"/>
                    <a:pt x="532" y="33"/>
                    <a:pt x="532" y="35"/>
                  </a:cubicBezTo>
                  <a:cubicBezTo>
                    <a:pt x="532" y="37"/>
                    <a:pt x="527" y="37"/>
                    <a:pt x="526" y="39"/>
                  </a:cubicBezTo>
                  <a:cubicBezTo>
                    <a:pt x="524" y="43"/>
                    <a:pt x="525" y="46"/>
                    <a:pt x="521" y="50"/>
                  </a:cubicBezTo>
                  <a:cubicBezTo>
                    <a:pt x="516" y="57"/>
                    <a:pt x="509" y="46"/>
                    <a:pt x="509" y="44"/>
                  </a:cubicBezTo>
                  <a:cubicBezTo>
                    <a:pt x="509" y="41"/>
                    <a:pt x="513" y="42"/>
                    <a:pt x="513" y="38"/>
                  </a:cubicBezTo>
                  <a:cubicBezTo>
                    <a:pt x="513" y="37"/>
                    <a:pt x="507" y="30"/>
                    <a:pt x="505" y="30"/>
                  </a:cubicBezTo>
                  <a:cubicBezTo>
                    <a:pt x="498" y="30"/>
                    <a:pt x="503" y="40"/>
                    <a:pt x="496" y="40"/>
                  </a:cubicBezTo>
                  <a:cubicBezTo>
                    <a:pt x="496" y="36"/>
                    <a:pt x="495" y="34"/>
                    <a:pt x="491" y="31"/>
                  </a:cubicBezTo>
                  <a:cubicBezTo>
                    <a:pt x="491" y="30"/>
                    <a:pt x="492" y="29"/>
                    <a:pt x="493" y="29"/>
                  </a:cubicBezTo>
                  <a:cubicBezTo>
                    <a:pt x="489" y="26"/>
                    <a:pt x="484" y="29"/>
                    <a:pt x="482" y="25"/>
                  </a:cubicBezTo>
                  <a:cubicBezTo>
                    <a:pt x="483" y="24"/>
                    <a:pt x="487" y="23"/>
                    <a:pt x="487" y="20"/>
                  </a:cubicBezTo>
                  <a:cubicBezTo>
                    <a:pt x="487" y="15"/>
                    <a:pt x="481" y="16"/>
                    <a:pt x="480" y="12"/>
                  </a:cubicBezTo>
                  <a:cubicBezTo>
                    <a:pt x="480" y="5"/>
                    <a:pt x="475" y="1"/>
                    <a:pt x="466" y="0"/>
                  </a:cubicBezTo>
                  <a:cubicBezTo>
                    <a:pt x="462" y="0"/>
                    <a:pt x="464" y="3"/>
                    <a:pt x="464" y="5"/>
                  </a:cubicBezTo>
                  <a:cubicBezTo>
                    <a:pt x="461" y="6"/>
                    <a:pt x="458" y="5"/>
                    <a:pt x="458" y="9"/>
                  </a:cubicBezTo>
                  <a:cubicBezTo>
                    <a:pt x="458" y="11"/>
                    <a:pt x="460" y="12"/>
                    <a:pt x="460" y="14"/>
                  </a:cubicBezTo>
                  <a:cubicBezTo>
                    <a:pt x="460" y="17"/>
                    <a:pt x="457" y="17"/>
                    <a:pt x="457" y="20"/>
                  </a:cubicBezTo>
                  <a:cubicBezTo>
                    <a:pt x="457" y="27"/>
                    <a:pt x="472" y="23"/>
                    <a:pt x="472" y="30"/>
                  </a:cubicBezTo>
                  <a:cubicBezTo>
                    <a:pt x="472" y="32"/>
                    <a:pt x="470" y="37"/>
                    <a:pt x="470" y="37"/>
                  </a:cubicBezTo>
                  <a:cubicBezTo>
                    <a:pt x="472" y="36"/>
                    <a:pt x="473" y="36"/>
                    <a:pt x="475" y="35"/>
                  </a:cubicBezTo>
                  <a:cubicBezTo>
                    <a:pt x="478" y="44"/>
                    <a:pt x="463" y="40"/>
                    <a:pt x="463" y="51"/>
                  </a:cubicBezTo>
                  <a:cubicBezTo>
                    <a:pt x="456" y="53"/>
                    <a:pt x="461" y="45"/>
                    <a:pt x="460" y="43"/>
                  </a:cubicBezTo>
                  <a:cubicBezTo>
                    <a:pt x="459" y="42"/>
                    <a:pt x="453" y="40"/>
                    <a:pt x="449" y="40"/>
                  </a:cubicBezTo>
                  <a:cubicBezTo>
                    <a:pt x="445" y="40"/>
                    <a:pt x="444" y="43"/>
                    <a:pt x="444" y="47"/>
                  </a:cubicBezTo>
                  <a:cubicBezTo>
                    <a:pt x="440" y="47"/>
                    <a:pt x="437" y="47"/>
                    <a:pt x="424" y="47"/>
                  </a:cubicBezTo>
                  <a:cubicBezTo>
                    <a:pt x="412" y="47"/>
                    <a:pt x="398" y="43"/>
                    <a:pt x="395" y="34"/>
                  </a:cubicBezTo>
                  <a:cubicBezTo>
                    <a:pt x="391" y="35"/>
                    <a:pt x="377" y="35"/>
                    <a:pt x="377" y="40"/>
                  </a:cubicBezTo>
                  <a:cubicBezTo>
                    <a:pt x="377" y="42"/>
                    <a:pt x="378" y="43"/>
                    <a:pt x="380" y="43"/>
                  </a:cubicBezTo>
                  <a:cubicBezTo>
                    <a:pt x="384" y="43"/>
                    <a:pt x="390" y="41"/>
                    <a:pt x="392" y="39"/>
                  </a:cubicBezTo>
                  <a:cubicBezTo>
                    <a:pt x="393" y="46"/>
                    <a:pt x="382" y="40"/>
                    <a:pt x="382" y="48"/>
                  </a:cubicBezTo>
                  <a:cubicBezTo>
                    <a:pt x="382" y="50"/>
                    <a:pt x="384" y="55"/>
                    <a:pt x="383" y="55"/>
                  </a:cubicBezTo>
                  <a:cubicBezTo>
                    <a:pt x="379" y="55"/>
                    <a:pt x="378" y="50"/>
                    <a:pt x="374" y="48"/>
                  </a:cubicBezTo>
                  <a:cubicBezTo>
                    <a:pt x="370" y="47"/>
                    <a:pt x="370" y="47"/>
                    <a:pt x="370" y="47"/>
                  </a:cubicBezTo>
                  <a:cubicBezTo>
                    <a:pt x="365" y="47"/>
                    <a:pt x="361" y="47"/>
                    <a:pt x="356" y="47"/>
                  </a:cubicBezTo>
                  <a:cubicBezTo>
                    <a:pt x="351" y="47"/>
                    <a:pt x="349" y="48"/>
                    <a:pt x="344" y="48"/>
                  </a:cubicBezTo>
                  <a:cubicBezTo>
                    <a:pt x="335" y="49"/>
                    <a:pt x="335" y="45"/>
                    <a:pt x="335" y="45"/>
                  </a:cubicBezTo>
                  <a:cubicBezTo>
                    <a:pt x="335" y="43"/>
                    <a:pt x="341" y="43"/>
                    <a:pt x="343" y="42"/>
                  </a:cubicBezTo>
                  <a:cubicBezTo>
                    <a:pt x="337" y="33"/>
                    <a:pt x="338" y="34"/>
                    <a:pt x="325" y="35"/>
                  </a:cubicBezTo>
                  <a:cubicBezTo>
                    <a:pt x="311" y="36"/>
                    <a:pt x="304" y="25"/>
                    <a:pt x="290" y="25"/>
                  </a:cubicBezTo>
                  <a:cubicBezTo>
                    <a:pt x="286" y="25"/>
                    <a:pt x="284" y="28"/>
                    <a:pt x="281" y="28"/>
                  </a:cubicBezTo>
                  <a:cubicBezTo>
                    <a:pt x="278" y="28"/>
                    <a:pt x="276" y="24"/>
                    <a:pt x="275" y="22"/>
                  </a:cubicBezTo>
                  <a:cubicBezTo>
                    <a:pt x="271" y="23"/>
                    <a:pt x="271" y="28"/>
                    <a:pt x="266" y="28"/>
                  </a:cubicBezTo>
                  <a:cubicBezTo>
                    <a:pt x="262" y="28"/>
                    <a:pt x="256" y="18"/>
                    <a:pt x="254" y="18"/>
                  </a:cubicBezTo>
                  <a:cubicBezTo>
                    <a:pt x="250" y="18"/>
                    <a:pt x="251" y="24"/>
                    <a:pt x="247" y="24"/>
                  </a:cubicBezTo>
                  <a:cubicBezTo>
                    <a:pt x="245" y="24"/>
                    <a:pt x="243" y="23"/>
                    <a:pt x="243" y="21"/>
                  </a:cubicBezTo>
                  <a:cubicBezTo>
                    <a:pt x="236" y="23"/>
                    <a:pt x="233" y="23"/>
                    <a:pt x="227" y="26"/>
                  </a:cubicBezTo>
                  <a:cubicBezTo>
                    <a:pt x="224" y="26"/>
                    <a:pt x="218" y="30"/>
                    <a:pt x="216" y="29"/>
                  </a:cubicBezTo>
                  <a:cubicBezTo>
                    <a:pt x="210" y="23"/>
                    <a:pt x="211" y="30"/>
                    <a:pt x="209" y="30"/>
                  </a:cubicBezTo>
                  <a:cubicBezTo>
                    <a:pt x="195" y="31"/>
                    <a:pt x="205" y="36"/>
                    <a:pt x="203" y="36"/>
                  </a:cubicBezTo>
                  <a:cubicBezTo>
                    <a:pt x="197" y="36"/>
                    <a:pt x="187" y="35"/>
                    <a:pt x="178" y="29"/>
                  </a:cubicBezTo>
                  <a:cubicBezTo>
                    <a:pt x="177" y="29"/>
                    <a:pt x="175" y="27"/>
                    <a:pt x="175" y="26"/>
                  </a:cubicBezTo>
                  <a:cubicBezTo>
                    <a:pt x="173" y="27"/>
                    <a:pt x="173" y="27"/>
                    <a:pt x="173" y="26"/>
                  </a:cubicBezTo>
                  <a:cubicBezTo>
                    <a:pt x="173" y="27"/>
                    <a:pt x="173" y="27"/>
                    <a:pt x="173" y="27"/>
                  </a:cubicBezTo>
                  <a:cubicBezTo>
                    <a:pt x="165" y="25"/>
                    <a:pt x="165" y="22"/>
                    <a:pt x="158" y="22"/>
                  </a:cubicBezTo>
                  <a:cubicBezTo>
                    <a:pt x="154" y="22"/>
                    <a:pt x="151" y="24"/>
                    <a:pt x="147" y="24"/>
                  </a:cubicBezTo>
                  <a:cubicBezTo>
                    <a:pt x="140" y="24"/>
                    <a:pt x="126" y="23"/>
                    <a:pt x="121" y="19"/>
                  </a:cubicBezTo>
                  <a:cubicBezTo>
                    <a:pt x="104" y="19"/>
                    <a:pt x="104" y="19"/>
                    <a:pt x="104" y="19"/>
                  </a:cubicBezTo>
                  <a:cubicBezTo>
                    <a:pt x="100" y="15"/>
                    <a:pt x="100" y="15"/>
                    <a:pt x="97" y="15"/>
                  </a:cubicBezTo>
                  <a:cubicBezTo>
                    <a:pt x="86" y="15"/>
                    <a:pt x="86" y="15"/>
                    <a:pt x="86" y="15"/>
                  </a:cubicBezTo>
                  <a:cubicBezTo>
                    <a:pt x="84" y="11"/>
                    <a:pt x="83" y="13"/>
                    <a:pt x="80" y="12"/>
                  </a:cubicBezTo>
                  <a:cubicBezTo>
                    <a:pt x="79" y="14"/>
                    <a:pt x="77" y="15"/>
                    <a:pt x="75" y="14"/>
                  </a:cubicBezTo>
                  <a:cubicBezTo>
                    <a:pt x="75" y="13"/>
                    <a:pt x="76" y="13"/>
                    <a:pt x="77" y="11"/>
                  </a:cubicBezTo>
                  <a:cubicBezTo>
                    <a:pt x="74" y="10"/>
                    <a:pt x="73" y="8"/>
                    <a:pt x="70" y="8"/>
                  </a:cubicBezTo>
                  <a:cubicBezTo>
                    <a:pt x="66" y="8"/>
                    <a:pt x="64" y="13"/>
                    <a:pt x="60" y="14"/>
                  </a:cubicBezTo>
                  <a:cubicBezTo>
                    <a:pt x="57" y="15"/>
                    <a:pt x="55" y="13"/>
                    <a:pt x="52" y="14"/>
                  </a:cubicBezTo>
                  <a:cubicBezTo>
                    <a:pt x="40" y="18"/>
                    <a:pt x="29" y="27"/>
                    <a:pt x="23" y="35"/>
                  </a:cubicBezTo>
                  <a:cubicBezTo>
                    <a:pt x="10" y="35"/>
                    <a:pt x="10" y="35"/>
                    <a:pt x="10" y="35"/>
                  </a:cubicBezTo>
                  <a:cubicBezTo>
                    <a:pt x="10" y="35"/>
                    <a:pt x="7" y="42"/>
                    <a:pt x="7" y="42"/>
                  </a:cubicBezTo>
                  <a:cubicBezTo>
                    <a:pt x="7" y="43"/>
                    <a:pt x="16" y="46"/>
                    <a:pt x="19" y="47"/>
                  </a:cubicBezTo>
                  <a:cubicBezTo>
                    <a:pt x="21" y="48"/>
                    <a:pt x="24" y="55"/>
                    <a:pt x="25" y="56"/>
                  </a:cubicBezTo>
                  <a:cubicBezTo>
                    <a:pt x="32" y="59"/>
                    <a:pt x="37" y="60"/>
                    <a:pt x="39" y="67"/>
                  </a:cubicBezTo>
                  <a:cubicBezTo>
                    <a:pt x="36" y="68"/>
                    <a:pt x="36" y="68"/>
                    <a:pt x="33" y="68"/>
                  </a:cubicBezTo>
                  <a:cubicBezTo>
                    <a:pt x="28" y="68"/>
                    <a:pt x="24" y="71"/>
                    <a:pt x="24" y="63"/>
                  </a:cubicBezTo>
                  <a:cubicBezTo>
                    <a:pt x="20" y="63"/>
                    <a:pt x="20" y="63"/>
                    <a:pt x="20" y="63"/>
                  </a:cubicBezTo>
                  <a:cubicBezTo>
                    <a:pt x="15" y="67"/>
                    <a:pt x="6" y="69"/>
                    <a:pt x="0" y="73"/>
                  </a:cubicBezTo>
                  <a:cubicBezTo>
                    <a:pt x="1" y="75"/>
                    <a:pt x="3" y="76"/>
                    <a:pt x="7" y="76"/>
                  </a:cubicBezTo>
                  <a:cubicBezTo>
                    <a:pt x="6" y="77"/>
                    <a:pt x="6" y="77"/>
                    <a:pt x="6" y="77"/>
                  </a:cubicBezTo>
                  <a:cubicBezTo>
                    <a:pt x="6" y="79"/>
                    <a:pt x="9" y="79"/>
                    <a:pt x="9" y="83"/>
                  </a:cubicBezTo>
                  <a:cubicBezTo>
                    <a:pt x="11" y="83"/>
                    <a:pt x="16" y="83"/>
                    <a:pt x="21" y="83"/>
                  </a:cubicBezTo>
                  <a:cubicBezTo>
                    <a:pt x="24" y="83"/>
                    <a:pt x="26" y="85"/>
                    <a:pt x="30" y="85"/>
                  </a:cubicBezTo>
                  <a:cubicBezTo>
                    <a:pt x="35" y="85"/>
                    <a:pt x="37" y="82"/>
                    <a:pt x="41" y="82"/>
                  </a:cubicBezTo>
                  <a:cubicBezTo>
                    <a:pt x="42" y="82"/>
                    <a:pt x="41" y="82"/>
                    <a:pt x="45" y="82"/>
                  </a:cubicBezTo>
                  <a:cubicBezTo>
                    <a:pt x="45" y="85"/>
                    <a:pt x="45" y="85"/>
                    <a:pt x="45" y="85"/>
                  </a:cubicBezTo>
                  <a:cubicBezTo>
                    <a:pt x="41" y="85"/>
                    <a:pt x="43" y="84"/>
                    <a:pt x="41" y="86"/>
                  </a:cubicBezTo>
                  <a:cubicBezTo>
                    <a:pt x="41" y="86"/>
                    <a:pt x="44" y="90"/>
                    <a:pt x="44" y="91"/>
                  </a:cubicBezTo>
                  <a:cubicBezTo>
                    <a:pt x="44" y="94"/>
                    <a:pt x="29" y="100"/>
                    <a:pt x="27" y="100"/>
                  </a:cubicBezTo>
                  <a:cubicBezTo>
                    <a:pt x="22" y="100"/>
                    <a:pt x="10" y="106"/>
                    <a:pt x="10" y="113"/>
                  </a:cubicBezTo>
                  <a:cubicBezTo>
                    <a:pt x="10" y="116"/>
                    <a:pt x="17" y="117"/>
                    <a:pt x="19" y="122"/>
                  </a:cubicBezTo>
                  <a:cubicBezTo>
                    <a:pt x="18" y="122"/>
                    <a:pt x="16" y="123"/>
                    <a:pt x="15" y="123"/>
                  </a:cubicBezTo>
                  <a:cubicBezTo>
                    <a:pt x="17" y="125"/>
                    <a:pt x="28" y="133"/>
                    <a:pt x="30" y="133"/>
                  </a:cubicBezTo>
                  <a:cubicBezTo>
                    <a:pt x="31" y="133"/>
                    <a:pt x="33" y="130"/>
                    <a:pt x="35" y="130"/>
                  </a:cubicBezTo>
                  <a:cubicBezTo>
                    <a:pt x="37" y="130"/>
                    <a:pt x="37" y="132"/>
                    <a:pt x="37" y="133"/>
                  </a:cubicBezTo>
                  <a:cubicBezTo>
                    <a:pt x="37" y="135"/>
                    <a:pt x="37" y="135"/>
                    <a:pt x="37" y="138"/>
                  </a:cubicBezTo>
                  <a:cubicBezTo>
                    <a:pt x="37" y="139"/>
                    <a:pt x="38" y="144"/>
                    <a:pt x="39" y="144"/>
                  </a:cubicBezTo>
                  <a:cubicBezTo>
                    <a:pt x="40" y="144"/>
                    <a:pt x="41" y="143"/>
                    <a:pt x="42" y="143"/>
                  </a:cubicBezTo>
                  <a:cubicBezTo>
                    <a:pt x="44" y="143"/>
                    <a:pt x="43" y="143"/>
                    <a:pt x="45" y="143"/>
                  </a:cubicBezTo>
                  <a:cubicBezTo>
                    <a:pt x="45" y="139"/>
                    <a:pt x="45" y="140"/>
                    <a:pt x="45" y="139"/>
                  </a:cubicBezTo>
                  <a:cubicBezTo>
                    <a:pt x="49" y="142"/>
                    <a:pt x="51" y="143"/>
                    <a:pt x="56" y="145"/>
                  </a:cubicBezTo>
                  <a:cubicBezTo>
                    <a:pt x="57" y="143"/>
                    <a:pt x="57" y="142"/>
                    <a:pt x="58" y="140"/>
                  </a:cubicBezTo>
                  <a:cubicBezTo>
                    <a:pt x="60" y="141"/>
                    <a:pt x="61" y="142"/>
                    <a:pt x="64" y="142"/>
                  </a:cubicBezTo>
                  <a:cubicBezTo>
                    <a:pt x="67" y="142"/>
                    <a:pt x="69" y="139"/>
                    <a:pt x="72" y="139"/>
                  </a:cubicBezTo>
                  <a:cubicBezTo>
                    <a:pt x="76" y="139"/>
                    <a:pt x="76" y="139"/>
                    <a:pt x="76" y="139"/>
                  </a:cubicBezTo>
                  <a:cubicBezTo>
                    <a:pt x="70" y="143"/>
                    <a:pt x="70" y="149"/>
                    <a:pt x="65" y="153"/>
                  </a:cubicBezTo>
                  <a:cubicBezTo>
                    <a:pt x="60" y="156"/>
                    <a:pt x="51" y="160"/>
                    <a:pt x="47" y="165"/>
                  </a:cubicBezTo>
                  <a:cubicBezTo>
                    <a:pt x="44" y="169"/>
                    <a:pt x="40" y="166"/>
                    <a:pt x="36" y="169"/>
                  </a:cubicBezTo>
                  <a:cubicBezTo>
                    <a:pt x="34" y="170"/>
                    <a:pt x="32" y="175"/>
                    <a:pt x="29" y="176"/>
                  </a:cubicBezTo>
                  <a:cubicBezTo>
                    <a:pt x="25" y="178"/>
                    <a:pt x="21" y="177"/>
                    <a:pt x="18" y="181"/>
                  </a:cubicBezTo>
                  <a:cubicBezTo>
                    <a:pt x="28" y="184"/>
                    <a:pt x="32" y="174"/>
                    <a:pt x="40" y="173"/>
                  </a:cubicBezTo>
                  <a:cubicBezTo>
                    <a:pt x="47" y="172"/>
                    <a:pt x="55" y="169"/>
                    <a:pt x="58" y="166"/>
                  </a:cubicBezTo>
                  <a:cubicBezTo>
                    <a:pt x="62" y="162"/>
                    <a:pt x="70" y="160"/>
                    <a:pt x="73" y="156"/>
                  </a:cubicBezTo>
                  <a:cubicBezTo>
                    <a:pt x="75" y="153"/>
                    <a:pt x="76" y="151"/>
                    <a:pt x="79" y="150"/>
                  </a:cubicBezTo>
                  <a:cubicBezTo>
                    <a:pt x="84" y="148"/>
                    <a:pt x="89" y="146"/>
                    <a:pt x="89" y="141"/>
                  </a:cubicBezTo>
                  <a:cubicBezTo>
                    <a:pt x="89" y="140"/>
                    <a:pt x="89" y="139"/>
                    <a:pt x="89" y="138"/>
                  </a:cubicBezTo>
                  <a:cubicBezTo>
                    <a:pt x="89" y="130"/>
                    <a:pt x="104" y="119"/>
                    <a:pt x="109" y="119"/>
                  </a:cubicBezTo>
                  <a:cubicBezTo>
                    <a:pt x="110" y="119"/>
                    <a:pt x="110" y="119"/>
                    <a:pt x="112" y="119"/>
                  </a:cubicBezTo>
                  <a:cubicBezTo>
                    <a:pt x="112" y="119"/>
                    <a:pt x="112" y="120"/>
                    <a:pt x="112" y="121"/>
                  </a:cubicBezTo>
                  <a:cubicBezTo>
                    <a:pt x="105" y="123"/>
                    <a:pt x="102" y="126"/>
                    <a:pt x="102" y="131"/>
                  </a:cubicBezTo>
                  <a:cubicBezTo>
                    <a:pt x="102" y="132"/>
                    <a:pt x="101" y="132"/>
                    <a:pt x="102" y="134"/>
                  </a:cubicBezTo>
                  <a:cubicBezTo>
                    <a:pt x="102" y="134"/>
                    <a:pt x="100" y="134"/>
                    <a:pt x="100" y="135"/>
                  </a:cubicBezTo>
                  <a:cubicBezTo>
                    <a:pt x="100" y="136"/>
                    <a:pt x="102" y="137"/>
                    <a:pt x="103" y="137"/>
                  </a:cubicBezTo>
                  <a:cubicBezTo>
                    <a:pt x="108" y="137"/>
                    <a:pt x="122" y="129"/>
                    <a:pt x="125" y="124"/>
                  </a:cubicBezTo>
                  <a:cubicBezTo>
                    <a:pt x="124" y="123"/>
                    <a:pt x="124" y="123"/>
                    <a:pt x="123" y="121"/>
                  </a:cubicBezTo>
                  <a:cubicBezTo>
                    <a:pt x="125" y="120"/>
                    <a:pt x="130" y="118"/>
                    <a:pt x="132" y="117"/>
                  </a:cubicBezTo>
                  <a:cubicBezTo>
                    <a:pt x="136" y="125"/>
                    <a:pt x="146" y="127"/>
                    <a:pt x="154" y="127"/>
                  </a:cubicBezTo>
                  <a:cubicBezTo>
                    <a:pt x="166" y="127"/>
                    <a:pt x="166" y="127"/>
                    <a:pt x="166" y="127"/>
                  </a:cubicBezTo>
                  <a:cubicBezTo>
                    <a:pt x="173" y="131"/>
                    <a:pt x="181" y="132"/>
                    <a:pt x="186" y="136"/>
                  </a:cubicBezTo>
                  <a:cubicBezTo>
                    <a:pt x="189" y="138"/>
                    <a:pt x="192" y="145"/>
                    <a:pt x="197" y="145"/>
                  </a:cubicBezTo>
                  <a:cubicBezTo>
                    <a:pt x="199" y="145"/>
                    <a:pt x="200" y="143"/>
                    <a:pt x="200" y="141"/>
                  </a:cubicBezTo>
                  <a:cubicBezTo>
                    <a:pt x="202" y="143"/>
                    <a:pt x="204" y="145"/>
                    <a:pt x="207" y="145"/>
                  </a:cubicBezTo>
                  <a:cubicBezTo>
                    <a:pt x="208" y="143"/>
                    <a:pt x="210" y="145"/>
                    <a:pt x="211" y="146"/>
                  </a:cubicBezTo>
                  <a:cubicBezTo>
                    <a:pt x="211" y="147"/>
                    <a:pt x="209" y="148"/>
                    <a:pt x="209" y="151"/>
                  </a:cubicBezTo>
                  <a:cubicBezTo>
                    <a:pt x="209" y="153"/>
                    <a:pt x="211" y="155"/>
                    <a:pt x="212" y="155"/>
                  </a:cubicBezTo>
                  <a:cubicBezTo>
                    <a:pt x="215" y="155"/>
                    <a:pt x="213" y="152"/>
                    <a:pt x="217" y="152"/>
                  </a:cubicBezTo>
                  <a:cubicBezTo>
                    <a:pt x="217" y="152"/>
                    <a:pt x="217" y="153"/>
                    <a:pt x="217" y="155"/>
                  </a:cubicBezTo>
                  <a:cubicBezTo>
                    <a:pt x="217" y="156"/>
                    <a:pt x="214" y="157"/>
                    <a:pt x="214" y="158"/>
                  </a:cubicBezTo>
                  <a:cubicBezTo>
                    <a:pt x="214" y="160"/>
                    <a:pt x="215" y="162"/>
                    <a:pt x="218" y="162"/>
                  </a:cubicBezTo>
                  <a:cubicBezTo>
                    <a:pt x="222" y="162"/>
                    <a:pt x="225" y="162"/>
                    <a:pt x="225" y="165"/>
                  </a:cubicBezTo>
                  <a:cubicBezTo>
                    <a:pt x="225" y="167"/>
                    <a:pt x="225" y="167"/>
                    <a:pt x="225" y="169"/>
                  </a:cubicBezTo>
                  <a:cubicBezTo>
                    <a:pt x="225" y="169"/>
                    <a:pt x="225" y="170"/>
                    <a:pt x="226" y="170"/>
                  </a:cubicBezTo>
                  <a:cubicBezTo>
                    <a:pt x="224" y="169"/>
                    <a:pt x="223" y="167"/>
                    <a:pt x="223" y="164"/>
                  </a:cubicBezTo>
                  <a:cubicBezTo>
                    <a:pt x="218" y="163"/>
                    <a:pt x="217" y="163"/>
                    <a:pt x="217" y="168"/>
                  </a:cubicBezTo>
                  <a:cubicBezTo>
                    <a:pt x="220" y="166"/>
                    <a:pt x="218" y="168"/>
                    <a:pt x="222" y="168"/>
                  </a:cubicBezTo>
                  <a:cubicBezTo>
                    <a:pt x="221" y="169"/>
                    <a:pt x="222" y="171"/>
                    <a:pt x="222" y="173"/>
                  </a:cubicBezTo>
                  <a:cubicBezTo>
                    <a:pt x="222" y="173"/>
                    <a:pt x="225" y="178"/>
                    <a:pt x="227" y="178"/>
                  </a:cubicBezTo>
                  <a:cubicBezTo>
                    <a:pt x="228" y="178"/>
                    <a:pt x="228" y="177"/>
                    <a:pt x="228" y="175"/>
                  </a:cubicBezTo>
                  <a:cubicBezTo>
                    <a:pt x="228" y="174"/>
                    <a:pt x="228" y="172"/>
                    <a:pt x="227" y="171"/>
                  </a:cubicBezTo>
                  <a:cubicBezTo>
                    <a:pt x="229" y="173"/>
                    <a:pt x="232" y="175"/>
                    <a:pt x="235" y="175"/>
                  </a:cubicBezTo>
                  <a:cubicBezTo>
                    <a:pt x="236" y="175"/>
                    <a:pt x="236" y="175"/>
                    <a:pt x="238" y="175"/>
                  </a:cubicBezTo>
                  <a:cubicBezTo>
                    <a:pt x="238" y="176"/>
                    <a:pt x="239" y="177"/>
                    <a:pt x="239" y="178"/>
                  </a:cubicBezTo>
                  <a:cubicBezTo>
                    <a:pt x="239" y="181"/>
                    <a:pt x="238" y="187"/>
                    <a:pt x="241" y="188"/>
                  </a:cubicBezTo>
                  <a:cubicBezTo>
                    <a:pt x="243" y="189"/>
                    <a:pt x="245" y="189"/>
                    <a:pt x="246" y="190"/>
                  </a:cubicBezTo>
                  <a:cubicBezTo>
                    <a:pt x="248" y="192"/>
                    <a:pt x="246" y="195"/>
                    <a:pt x="249" y="197"/>
                  </a:cubicBezTo>
                  <a:cubicBezTo>
                    <a:pt x="249" y="197"/>
                    <a:pt x="255" y="201"/>
                    <a:pt x="255" y="201"/>
                  </a:cubicBezTo>
                  <a:cubicBezTo>
                    <a:pt x="256" y="206"/>
                    <a:pt x="257" y="213"/>
                    <a:pt x="265" y="213"/>
                  </a:cubicBezTo>
                  <a:cubicBezTo>
                    <a:pt x="266" y="217"/>
                    <a:pt x="274" y="214"/>
                    <a:pt x="276" y="220"/>
                  </a:cubicBezTo>
                  <a:cubicBezTo>
                    <a:pt x="276" y="222"/>
                    <a:pt x="282" y="223"/>
                    <a:pt x="284" y="225"/>
                  </a:cubicBezTo>
                  <a:cubicBezTo>
                    <a:pt x="285" y="226"/>
                    <a:pt x="286" y="227"/>
                    <a:pt x="287" y="227"/>
                  </a:cubicBezTo>
                  <a:cubicBezTo>
                    <a:pt x="287" y="227"/>
                    <a:pt x="287" y="227"/>
                    <a:pt x="287" y="227"/>
                  </a:cubicBezTo>
                  <a:cubicBezTo>
                    <a:pt x="288" y="227"/>
                    <a:pt x="290" y="230"/>
                    <a:pt x="290" y="232"/>
                  </a:cubicBezTo>
                  <a:cubicBezTo>
                    <a:pt x="290" y="234"/>
                    <a:pt x="288" y="237"/>
                    <a:pt x="286" y="238"/>
                  </a:cubicBezTo>
                  <a:cubicBezTo>
                    <a:pt x="285" y="236"/>
                    <a:pt x="283" y="234"/>
                    <a:pt x="280" y="234"/>
                  </a:cubicBezTo>
                  <a:cubicBezTo>
                    <a:pt x="279" y="234"/>
                    <a:pt x="276" y="234"/>
                    <a:pt x="276" y="236"/>
                  </a:cubicBezTo>
                  <a:cubicBezTo>
                    <a:pt x="276" y="241"/>
                    <a:pt x="282" y="243"/>
                    <a:pt x="282" y="248"/>
                  </a:cubicBezTo>
                  <a:cubicBezTo>
                    <a:pt x="282" y="255"/>
                    <a:pt x="276" y="267"/>
                    <a:pt x="278" y="273"/>
                  </a:cubicBezTo>
                  <a:cubicBezTo>
                    <a:pt x="280" y="279"/>
                    <a:pt x="278" y="287"/>
                    <a:pt x="281" y="292"/>
                  </a:cubicBezTo>
                  <a:cubicBezTo>
                    <a:pt x="279" y="293"/>
                    <a:pt x="277" y="294"/>
                    <a:pt x="278" y="296"/>
                  </a:cubicBezTo>
                  <a:cubicBezTo>
                    <a:pt x="282" y="303"/>
                    <a:pt x="287" y="313"/>
                    <a:pt x="292" y="314"/>
                  </a:cubicBezTo>
                  <a:cubicBezTo>
                    <a:pt x="291" y="323"/>
                    <a:pt x="297" y="326"/>
                    <a:pt x="300" y="334"/>
                  </a:cubicBezTo>
                  <a:cubicBezTo>
                    <a:pt x="301" y="335"/>
                    <a:pt x="300" y="339"/>
                    <a:pt x="302" y="339"/>
                  </a:cubicBezTo>
                  <a:cubicBezTo>
                    <a:pt x="310" y="343"/>
                    <a:pt x="322" y="347"/>
                    <a:pt x="325" y="355"/>
                  </a:cubicBezTo>
                  <a:cubicBezTo>
                    <a:pt x="325" y="355"/>
                    <a:pt x="325" y="355"/>
                    <a:pt x="325" y="355"/>
                  </a:cubicBezTo>
                  <a:cubicBezTo>
                    <a:pt x="325" y="360"/>
                    <a:pt x="328" y="362"/>
                    <a:pt x="331" y="366"/>
                  </a:cubicBezTo>
                  <a:cubicBezTo>
                    <a:pt x="332" y="368"/>
                    <a:pt x="332" y="375"/>
                    <a:pt x="334" y="376"/>
                  </a:cubicBezTo>
                  <a:cubicBezTo>
                    <a:pt x="338" y="379"/>
                    <a:pt x="342" y="384"/>
                    <a:pt x="345" y="389"/>
                  </a:cubicBezTo>
                  <a:cubicBezTo>
                    <a:pt x="347" y="391"/>
                    <a:pt x="342" y="391"/>
                    <a:pt x="341" y="391"/>
                  </a:cubicBezTo>
                  <a:cubicBezTo>
                    <a:pt x="343" y="394"/>
                    <a:pt x="348" y="393"/>
                    <a:pt x="351" y="396"/>
                  </a:cubicBezTo>
                  <a:cubicBezTo>
                    <a:pt x="353" y="399"/>
                    <a:pt x="357" y="401"/>
                    <a:pt x="357" y="404"/>
                  </a:cubicBezTo>
                  <a:cubicBezTo>
                    <a:pt x="357" y="410"/>
                    <a:pt x="357" y="410"/>
                    <a:pt x="357" y="410"/>
                  </a:cubicBezTo>
                  <a:cubicBezTo>
                    <a:pt x="357" y="411"/>
                    <a:pt x="358" y="411"/>
                    <a:pt x="360" y="412"/>
                  </a:cubicBezTo>
                  <a:cubicBezTo>
                    <a:pt x="362" y="413"/>
                    <a:pt x="365" y="419"/>
                    <a:pt x="369" y="419"/>
                  </a:cubicBezTo>
                  <a:cubicBezTo>
                    <a:pt x="369" y="420"/>
                    <a:pt x="372" y="423"/>
                    <a:pt x="372" y="423"/>
                  </a:cubicBezTo>
                  <a:cubicBezTo>
                    <a:pt x="373" y="423"/>
                    <a:pt x="374" y="421"/>
                    <a:pt x="374" y="420"/>
                  </a:cubicBezTo>
                  <a:cubicBezTo>
                    <a:pt x="374" y="418"/>
                    <a:pt x="371" y="414"/>
                    <a:pt x="370" y="416"/>
                  </a:cubicBezTo>
                  <a:cubicBezTo>
                    <a:pt x="365" y="413"/>
                    <a:pt x="364" y="408"/>
                    <a:pt x="362" y="402"/>
                  </a:cubicBezTo>
                  <a:cubicBezTo>
                    <a:pt x="361" y="397"/>
                    <a:pt x="356" y="395"/>
                    <a:pt x="355" y="390"/>
                  </a:cubicBezTo>
                  <a:cubicBezTo>
                    <a:pt x="353" y="386"/>
                    <a:pt x="353" y="384"/>
                    <a:pt x="350" y="380"/>
                  </a:cubicBezTo>
                  <a:cubicBezTo>
                    <a:pt x="348" y="378"/>
                    <a:pt x="345" y="378"/>
                    <a:pt x="343" y="375"/>
                  </a:cubicBezTo>
                  <a:cubicBezTo>
                    <a:pt x="341" y="371"/>
                    <a:pt x="339" y="368"/>
                    <a:pt x="339" y="363"/>
                  </a:cubicBezTo>
                  <a:cubicBezTo>
                    <a:pt x="339" y="362"/>
                    <a:pt x="339" y="361"/>
                    <a:pt x="339" y="360"/>
                  </a:cubicBezTo>
                  <a:cubicBezTo>
                    <a:pt x="342" y="363"/>
                    <a:pt x="346" y="363"/>
                    <a:pt x="350" y="365"/>
                  </a:cubicBezTo>
                  <a:cubicBezTo>
                    <a:pt x="352" y="366"/>
                    <a:pt x="351" y="371"/>
                    <a:pt x="353" y="373"/>
                  </a:cubicBezTo>
                  <a:cubicBezTo>
                    <a:pt x="355" y="375"/>
                    <a:pt x="355" y="379"/>
                    <a:pt x="357" y="381"/>
                  </a:cubicBezTo>
                  <a:cubicBezTo>
                    <a:pt x="359" y="383"/>
                    <a:pt x="361" y="386"/>
                    <a:pt x="364" y="389"/>
                  </a:cubicBezTo>
                  <a:cubicBezTo>
                    <a:pt x="365" y="388"/>
                    <a:pt x="365" y="388"/>
                    <a:pt x="367" y="389"/>
                  </a:cubicBezTo>
                  <a:cubicBezTo>
                    <a:pt x="367" y="394"/>
                    <a:pt x="374" y="394"/>
                    <a:pt x="376" y="398"/>
                  </a:cubicBezTo>
                  <a:cubicBezTo>
                    <a:pt x="377" y="401"/>
                    <a:pt x="375" y="403"/>
                    <a:pt x="377" y="405"/>
                  </a:cubicBezTo>
                  <a:cubicBezTo>
                    <a:pt x="380" y="407"/>
                    <a:pt x="383" y="408"/>
                    <a:pt x="385" y="411"/>
                  </a:cubicBezTo>
                  <a:cubicBezTo>
                    <a:pt x="390" y="415"/>
                    <a:pt x="398" y="422"/>
                    <a:pt x="401" y="430"/>
                  </a:cubicBezTo>
                  <a:cubicBezTo>
                    <a:pt x="401" y="432"/>
                    <a:pt x="403" y="433"/>
                    <a:pt x="403" y="435"/>
                  </a:cubicBezTo>
                  <a:cubicBezTo>
                    <a:pt x="403" y="438"/>
                    <a:pt x="401" y="439"/>
                    <a:pt x="401" y="442"/>
                  </a:cubicBezTo>
                  <a:cubicBezTo>
                    <a:pt x="401" y="444"/>
                    <a:pt x="402" y="446"/>
                    <a:pt x="404" y="446"/>
                  </a:cubicBezTo>
                  <a:cubicBezTo>
                    <a:pt x="405" y="449"/>
                    <a:pt x="412" y="451"/>
                    <a:pt x="415" y="454"/>
                  </a:cubicBezTo>
                  <a:cubicBezTo>
                    <a:pt x="415" y="454"/>
                    <a:pt x="416" y="454"/>
                    <a:pt x="417" y="455"/>
                  </a:cubicBezTo>
                  <a:cubicBezTo>
                    <a:pt x="420" y="457"/>
                    <a:pt x="422" y="456"/>
                    <a:pt x="425" y="457"/>
                  </a:cubicBezTo>
                  <a:cubicBezTo>
                    <a:pt x="428" y="459"/>
                    <a:pt x="429" y="462"/>
                    <a:pt x="432" y="463"/>
                  </a:cubicBezTo>
                  <a:cubicBezTo>
                    <a:pt x="434" y="463"/>
                    <a:pt x="436" y="462"/>
                    <a:pt x="438" y="463"/>
                  </a:cubicBezTo>
                  <a:cubicBezTo>
                    <a:pt x="441" y="464"/>
                    <a:pt x="448" y="470"/>
                    <a:pt x="451" y="470"/>
                  </a:cubicBezTo>
                  <a:cubicBezTo>
                    <a:pt x="453" y="470"/>
                    <a:pt x="454" y="469"/>
                    <a:pt x="456" y="470"/>
                  </a:cubicBezTo>
                  <a:cubicBezTo>
                    <a:pt x="457" y="471"/>
                    <a:pt x="459" y="472"/>
                    <a:pt x="461" y="472"/>
                  </a:cubicBezTo>
                  <a:cubicBezTo>
                    <a:pt x="465" y="472"/>
                    <a:pt x="465" y="468"/>
                    <a:pt x="469" y="468"/>
                  </a:cubicBezTo>
                  <a:cubicBezTo>
                    <a:pt x="471" y="468"/>
                    <a:pt x="472" y="467"/>
                    <a:pt x="474" y="471"/>
                  </a:cubicBezTo>
                  <a:cubicBezTo>
                    <a:pt x="476" y="471"/>
                    <a:pt x="476" y="471"/>
                    <a:pt x="476" y="471"/>
                  </a:cubicBezTo>
                  <a:cubicBezTo>
                    <a:pt x="482" y="471"/>
                    <a:pt x="483" y="478"/>
                    <a:pt x="490" y="482"/>
                  </a:cubicBezTo>
                  <a:cubicBezTo>
                    <a:pt x="494" y="484"/>
                    <a:pt x="497" y="483"/>
                    <a:pt x="502" y="485"/>
                  </a:cubicBezTo>
                  <a:cubicBezTo>
                    <a:pt x="505" y="486"/>
                    <a:pt x="507" y="488"/>
                    <a:pt x="511" y="488"/>
                  </a:cubicBezTo>
                  <a:cubicBezTo>
                    <a:pt x="513" y="488"/>
                    <a:pt x="514" y="487"/>
                    <a:pt x="516" y="487"/>
                  </a:cubicBezTo>
                  <a:cubicBezTo>
                    <a:pt x="516" y="487"/>
                    <a:pt x="516" y="487"/>
                    <a:pt x="517" y="487"/>
                  </a:cubicBezTo>
                  <a:cubicBezTo>
                    <a:pt x="518" y="491"/>
                    <a:pt x="522" y="494"/>
                    <a:pt x="526" y="498"/>
                  </a:cubicBezTo>
                  <a:cubicBezTo>
                    <a:pt x="527" y="499"/>
                    <a:pt x="528" y="500"/>
                    <a:pt x="529" y="502"/>
                  </a:cubicBezTo>
                  <a:cubicBezTo>
                    <a:pt x="530" y="505"/>
                    <a:pt x="528" y="507"/>
                    <a:pt x="531" y="511"/>
                  </a:cubicBezTo>
                  <a:cubicBezTo>
                    <a:pt x="533" y="511"/>
                    <a:pt x="533" y="511"/>
                    <a:pt x="533" y="511"/>
                  </a:cubicBezTo>
                  <a:cubicBezTo>
                    <a:pt x="533" y="511"/>
                    <a:pt x="533" y="510"/>
                    <a:pt x="533" y="509"/>
                  </a:cubicBezTo>
                  <a:cubicBezTo>
                    <a:pt x="533" y="509"/>
                    <a:pt x="541" y="514"/>
                    <a:pt x="542" y="515"/>
                  </a:cubicBezTo>
                  <a:cubicBezTo>
                    <a:pt x="543" y="517"/>
                    <a:pt x="543" y="519"/>
                    <a:pt x="546" y="520"/>
                  </a:cubicBezTo>
                  <a:cubicBezTo>
                    <a:pt x="546" y="520"/>
                    <a:pt x="547" y="521"/>
                    <a:pt x="547" y="521"/>
                  </a:cubicBezTo>
                  <a:cubicBezTo>
                    <a:pt x="549" y="521"/>
                    <a:pt x="552" y="520"/>
                    <a:pt x="554" y="521"/>
                  </a:cubicBezTo>
                  <a:cubicBezTo>
                    <a:pt x="556" y="523"/>
                    <a:pt x="558" y="527"/>
                    <a:pt x="562" y="527"/>
                  </a:cubicBezTo>
                  <a:cubicBezTo>
                    <a:pt x="563" y="527"/>
                    <a:pt x="565" y="526"/>
                    <a:pt x="565" y="524"/>
                  </a:cubicBezTo>
                  <a:cubicBezTo>
                    <a:pt x="565" y="524"/>
                    <a:pt x="563" y="523"/>
                    <a:pt x="563" y="522"/>
                  </a:cubicBezTo>
                  <a:cubicBezTo>
                    <a:pt x="563" y="520"/>
                    <a:pt x="570" y="516"/>
                    <a:pt x="571" y="516"/>
                  </a:cubicBezTo>
                  <a:cubicBezTo>
                    <a:pt x="574" y="516"/>
                    <a:pt x="574" y="519"/>
                    <a:pt x="577" y="520"/>
                  </a:cubicBezTo>
                  <a:cubicBezTo>
                    <a:pt x="576" y="521"/>
                    <a:pt x="575" y="521"/>
                    <a:pt x="575" y="522"/>
                  </a:cubicBezTo>
                  <a:cubicBezTo>
                    <a:pt x="575" y="523"/>
                    <a:pt x="578" y="524"/>
                    <a:pt x="578" y="524"/>
                  </a:cubicBezTo>
                  <a:cubicBezTo>
                    <a:pt x="578" y="524"/>
                    <a:pt x="578" y="524"/>
                    <a:pt x="579" y="524"/>
                  </a:cubicBezTo>
                  <a:cubicBezTo>
                    <a:pt x="578" y="524"/>
                    <a:pt x="578" y="525"/>
                    <a:pt x="578" y="525"/>
                  </a:cubicBezTo>
                  <a:cubicBezTo>
                    <a:pt x="578" y="529"/>
                    <a:pt x="582" y="529"/>
                    <a:pt x="582" y="533"/>
                  </a:cubicBezTo>
                  <a:cubicBezTo>
                    <a:pt x="582" y="536"/>
                    <a:pt x="580" y="537"/>
                    <a:pt x="580" y="539"/>
                  </a:cubicBezTo>
                  <a:cubicBezTo>
                    <a:pt x="580" y="541"/>
                    <a:pt x="581" y="542"/>
                    <a:pt x="581" y="544"/>
                  </a:cubicBezTo>
                  <a:cubicBezTo>
                    <a:pt x="581" y="545"/>
                    <a:pt x="581" y="545"/>
                    <a:pt x="581" y="545"/>
                  </a:cubicBezTo>
                  <a:cubicBezTo>
                    <a:pt x="581" y="547"/>
                    <a:pt x="581" y="547"/>
                    <a:pt x="581" y="547"/>
                  </a:cubicBezTo>
                  <a:cubicBezTo>
                    <a:pt x="581" y="548"/>
                    <a:pt x="582" y="549"/>
                    <a:pt x="583" y="549"/>
                  </a:cubicBezTo>
                  <a:cubicBezTo>
                    <a:pt x="582" y="556"/>
                    <a:pt x="576" y="554"/>
                    <a:pt x="574" y="559"/>
                  </a:cubicBezTo>
                  <a:cubicBezTo>
                    <a:pt x="572" y="563"/>
                    <a:pt x="571" y="569"/>
                    <a:pt x="564" y="569"/>
                  </a:cubicBezTo>
                  <a:cubicBezTo>
                    <a:pt x="565" y="579"/>
                    <a:pt x="560" y="578"/>
                    <a:pt x="560" y="583"/>
                  </a:cubicBezTo>
                  <a:cubicBezTo>
                    <a:pt x="560" y="586"/>
                    <a:pt x="560" y="591"/>
                    <a:pt x="563" y="591"/>
                  </a:cubicBezTo>
                  <a:cubicBezTo>
                    <a:pt x="565" y="591"/>
                    <a:pt x="565" y="590"/>
                    <a:pt x="567" y="591"/>
                  </a:cubicBezTo>
                  <a:cubicBezTo>
                    <a:pt x="566" y="595"/>
                    <a:pt x="562" y="595"/>
                    <a:pt x="560" y="599"/>
                  </a:cubicBezTo>
                  <a:cubicBezTo>
                    <a:pt x="559" y="600"/>
                    <a:pt x="557" y="603"/>
                    <a:pt x="557" y="606"/>
                  </a:cubicBezTo>
                  <a:cubicBezTo>
                    <a:pt x="557" y="610"/>
                    <a:pt x="560" y="614"/>
                    <a:pt x="563" y="617"/>
                  </a:cubicBezTo>
                  <a:cubicBezTo>
                    <a:pt x="564" y="618"/>
                    <a:pt x="566" y="617"/>
                    <a:pt x="566" y="619"/>
                  </a:cubicBezTo>
                  <a:cubicBezTo>
                    <a:pt x="567" y="620"/>
                    <a:pt x="567" y="623"/>
                    <a:pt x="569" y="625"/>
                  </a:cubicBezTo>
                  <a:cubicBezTo>
                    <a:pt x="570" y="626"/>
                    <a:pt x="571" y="625"/>
                    <a:pt x="572" y="627"/>
                  </a:cubicBezTo>
                  <a:cubicBezTo>
                    <a:pt x="574" y="631"/>
                    <a:pt x="575" y="634"/>
                    <a:pt x="577" y="639"/>
                  </a:cubicBezTo>
                  <a:cubicBezTo>
                    <a:pt x="579" y="644"/>
                    <a:pt x="583" y="648"/>
                    <a:pt x="585" y="654"/>
                  </a:cubicBezTo>
                  <a:cubicBezTo>
                    <a:pt x="586" y="657"/>
                    <a:pt x="589" y="659"/>
                    <a:pt x="589" y="662"/>
                  </a:cubicBezTo>
                  <a:cubicBezTo>
                    <a:pt x="589" y="665"/>
                    <a:pt x="588" y="667"/>
                    <a:pt x="590" y="669"/>
                  </a:cubicBezTo>
                  <a:cubicBezTo>
                    <a:pt x="594" y="673"/>
                    <a:pt x="597" y="676"/>
                    <a:pt x="604" y="678"/>
                  </a:cubicBezTo>
                  <a:cubicBezTo>
                    <a:pt x="607" y="679"/>
                    <a:pt x="608" y="680"/>
                    <a:pt x="611" y="683"/>
                  </a:cubicBezTo>
                  <a:cubicBezTo>
                    <a:pt x="614" y="685"/>
                    <a:pt x="616" y="685"/>
                    <a:pt x="619" y="687"/>
                  </a:cubicBezTo>
                  <a:cubicBezTo>
                    <a:pt x="623" y="689"/>
                    <a:pt x="627" y="692"/>
                    <a:pt x="629" y="698"/>
                  </a:cubicBezTo>
                  <a:cubicBezTo>
                    <a:pt x="630" y="700"/>
                    <a:pt x="631" y="713"/>
                    <a:pt x="631" y="716"/>
                  </a:cubicBezTo>
                  <a:cubicBezTo>
                    <a:pt x="631" y="719"/>
                    <a:pt x="629" y="725"/>
                    <a:pt x="629" y="729"/>
                  </a:cubicBezTo>
                  <a:cubicBezTo>
                    <a:pt x="629" y="731"/>
                    <a:pt x="629" y="731"/>
                    <a:pt x="629" y="739"/>
                  </a:cubicBezTo>
                  <a:cubicBezTo>
                    <a:pt x="629" y="741"/>
                    <a:pt x="629" y="745"/>
                    <a:pt x="629" y="746"/>
                  </a:cubicBezTo>
                  <a:cubicBezTo>
                    <a:pt x="629" y="747"/>
                    <a:pt x="629" y="748"/>
                    <a:pt x="629" y="749"/>
                  </a:cubicBezTo>
                  <a:cubicBezTo>
                    <a:pt x="629" y="756"/>
                    <a:pt x="623" y="762"/>
                    <a:pt x="623" y="771"/>
                  </a:cubicBezTo>
                  <a:cubicBezTo>
                    <a:pt x="623" y="774"/>
                    <a:pt x="620" y="777"/>
                    <a:pt x="621" y="781"/>
                  </a:cubicBezTo>
                  <a:cubicBezTo>
                    <a:pt x="621" y="798"/>
                    <a:pt x="621" y="798"/>
                    <a:pt x="621" y="798"/>
                  </a:cubicBezTo>
                  <a:cubicBezTo>
                    <a:pt x="620" y="804"/>
                    <a:pt x="620" y="808"/>
                    <a:pt x="618" y="813"/>
                  </a:cubicBezTo>
                  <a:cubicBezTo>
                    <a:pt x="618" y="814"/>
                    <a:pt x="617" y="814"/>
                    <a:pt x="616" y="814"/>
                  </a:cubicBezTo>
                  <a:cubicBezTo>
                    <a:pt x="615" y="816"/>
                    <a:pt x="615" y="819"/>
                    <a:pt x="614" y="821"/>
                  </a:cubicBezTo>
                  <a:cubicBezTo>
                    <a:pt x="612" y="824"/>
                    <a:pt x="609" y="829"/>
                    <a:pt x="609" y="834"/>
                  </a:cubicBezTo>
                  <a:cubicBezTo>
                    <a:pt x="609" y="836"/>
                    <a:pt x="609" y="842"/>
                    <a:pt x="610" y="842"/>
                  </a:cubicBezTo>
                  <a:cubicBezTo>
                    <a:pt x="610" y="842"/>
                    <a:pt x="611" y="843"/>
                    <a:pt x="611" y="845"/>
                  </a:cubicBezTo>
                  <a:cubicBezTo>
                    <a:pt x="611" y="846"/>
                    <a:pt x="610" y="846"/>
                    <a:pt x="609" y="846"/>
                  </a:cubicBezTo>
                  <a:cubicBezTo>
                    <a:pt x="608" y="850"/>
                    <a:pt x="606" y="852"/>
                    <a:pt x="606" y="856"/>
                  </a:cubicBezTo>
                  <a:cubicBezTo>
                    <a:pt x="606" y="859"/>
                    <a:pt x="608" y="864"/>
                    <a:pt x="610" y="864"/>
                  </a:cubicBezTo>
                  <a:cubicBezTo>
                    <a:pt x="611" y="864"/>
                    <a:pt x="612" y="862"/>
                    <a:pt x="614" y="862"/>
                  </a:cubicBezTo>
                  <a:cubicBezTo>
                    <a:pt x="615" y="861"/>
                    <a:pt x="613" y="862"/>
                    <a:pt x="617" y="862"/>
                  </a:cubicBezTo>
                  <a:cubicBezTo>
                    <a:pt x="617" y="865"/>
                    <a:pt x="617" y="865"/>
                    <a:pt x="617" y="865"/>
                  </a:cubicBezTo>
                  <a:cubicBezTo>
                    <a:pt x="609" y="899"/>
                    <a:pt x="609" y="899"/>
                    <a:pt x="609" y="899"/>
                  </a:cubicBezTo>
                  <a:cubicBezTo>
                    <a:pt x="605" y="899"/>
                    <a:pt x="606" y="893"/>
                    <a:pt x="602" y="893"/>
                  </a:cubicBezTo>
                  <a:cubicBezTo>
                    <a:pt x="601" y="893"/>
                    <a:pt x="600" y="895"/>
                    <a:pt x="600" y="895"/>
                  </a:cubicBezTo>
                  <a:cubicBezTo>
                    <a:pt x="601" y="895"/>
                    <a:pt x="601" y="895"/>
                    <a:pt x="601" y="895"/>
                  </a:cubicBezTo>
                  <a:cubicBezTo>
                    <a:pt x="601" y="899"/>
                    <a:pt x="601" y="899"/>
                    <a:pt x="601" y="899"/>
                  </a:cubicBezTo>
                  <a:cubicBezTo>
                    <a:pt x="601" y="902"/>
                    <a:pt x="603" y="905"/>
                    <a:pt x="603" y="907"/>
                  </a:cubicBezTo>
                  <a:cubicBezTo>
                    <a:pt x="603" y="911"/>
                    <a:pt x="598" y="912"/>
                    <a:pt x="598" y="916"/>
                  </a:cubicBezTo>
                  <a:cubicBezTo>
                    <a:pt x="598" y="920"/>
                    <a:pt x="601" y="928"/>
                    <a:pt x="601" y="933"/>
                  </a:cubicBezTo>
                  <a:cubicBezTo>
                    <a:pt x="601" y="934"/>
                    <a:pt x="601" y="935"/>
                    <a:pt x="601" y="936"/>
                  </a:cubicBezTo>
                  <a:cubicBezTo>
                    <a:pt x="601" y="941"/>
                    <a:pt x="607" y="940"/>
                    <a:pt x="607" y="946"/>
                  </a:cubicBezTo>
                  <a:cubicBezTo>
                    <a:pt x="607" y="947"/>
                    <a:pt x="606" y="948"/>
                    <a:pt x="605" y="950"/>
                  </a:cubicBezTo>
                  <a:cubicBezTo>
                    <a:pt x="606" y="950"/>
                    <a:pt x="606" y="950"/>
                    <a:pt x="607" y="951"/>
                  </a:cubicBezTo>
                  <a:cubicBezTo>
                    <a:pt x="607" y="953"/>
                    <a:pt x="603" y="953"/>
                    <a:pt x="603" y="955"/>
                  </a:cubicBezTo>
                  <a:cubicBezTo>
                    <a:pt x="603" y="955"/>
                    <a:pt x="604" y="956"/>
                    <a:pt x="605" y="957"/>
                  </a:cubicBezTo>
                  <a:cubicBezTo>
                    <a:pt x="608" y="960"/>
                    <a:pt x="610" y="964"/>
                    <a:pt x="616" y="964"/>
                  </a:cubicBezTo>
                  <a:cubicBezTo>
                    <a:pt x="616" y="965"/>
                    <a:pt x="617" y="967"/>
                    <a:pt x="618" y="967"/>
                  </a:cubicBezTo>
                  <a:cubicBezTo>
                    <a:pt x="620" y="967"/>
                    <a:pt x="621" y="967"/>
                    <a:pt x="623" y="967"/>
                  </a:cubicBezTo>
                  <a:cubicBezTo>
                    <a:pt x="623" y="971"/>
                    <a:pt x="628" y="971"/>
                    <a:pt x="631" y="972"/>
                  </a:cubicBezTo>
                  <a:cubicBezTo>
                    <a:pt x="635" y="973"/>
                    <a:pt x="633" y="979"/>
                    <a:pt x="638" y="979"/>
                  </a:cubicBezTo>
                  <a:cubicBezTo>
                    <a:pt x="640" y="979"/>
                    <a:pt x="642" y="979"/>
                    <a:pt x="645" y="979"/>
                  </a:cubicBezTo>
                  <a:cubicBezTo>
                    <a:pt x="645" y="979"/>
                    <a:pt x="646" y="979"/>
                    <a:pt x="647" y="979"/>
                  </a:cubicBezTo>
                  <a:cubicBezTo>
                    <a:pt x="648" y="979"/>
                    <a:pt x="648" y="979"/>
                    <a:pt x="649" y="979"/>
                  </a:cubicBezTo>
                  <a:cubicBezTo>
                    <a:pt x="651" y="979"/>
                    <a:pt x="657" y="974"/>
                    <a:pt x="660" y="974"/>
                  </a:cubicBezTo>
                  <a:cubicBezTo>
                    <a:pt x="662" y="974"/>
                    <a:pt x="663" y="974"/>
                    <a:pt x="664" y="973"/>
                  </a:cubicBezTo>
                  <a:cubicBezTo>
                    <a:pt x="658" y="970"/>
                    <a:pt x="652" y="968"/>
                    <a:pt x="647" y="963"/>
                  </a:cubicBezTo>
                  <a:cubicBezTo>
                    <a:pt x="644" y="960"/>
                    <a:pt x="644" y="949"/>
                    <a:pt x="640" y="947"/>
                  </a:cubicBezTo>
                  <a:cubicBezTo>
                    <a:pt x="639" y="947"/>
                    <a:pt x="637" y="944"/>
                    <a:pt x="637" y="942"/>
                  </a:cubicBezTo>
                  <a:cubicBezTo>
                    <a:pt x="637" y="937"/>
                    <a:pt x="638" y="934"/>
                    <a:pt x="640" y="931"/>
                  </a:cubicBezTo>
                  <a:cubicBezTo>
                    <a:pt x="643" y="929"/>
                    <a:pt x="646" y="931"/>
                    <a:pt x="648" y="928"/>
                  </a:cubicBezTo>
                  <a:cubicBezTo>
                    <a:pt x="649" y="925"/>
                    <a:pt x="648" y="922"/>
                    <a:pt x="650" y="920"/>
                  </a:cubicBezTo>
                  <a:cubicBezTo>
                    <a:pt x="653" y="917"/>
                    <a:pt x="659" y="916"/>
                    <a:pt x="659" y="910"/>
                  </a:cubicBezTo>
                  <a:cubicBezTo>
                    <a:pt x="659" y="903"/>
                    <a:pt x="649" y="906"/>
                    <a:pt x="649" y="897"/>
                  </a:cubicBezTo>
                  <a:cubicBezTo>
                    <a:pt x="649" y="893"/>
                    <a:pt x="652" y="890"/>
                    <a:pt x="656" y="889"/>
                  </a:cubicBezTo>
                  <a:cubicBezTo>
                    <a:pt x="657" y="889"/>
                    <a:pt x="661" y="889"/>
                    <a:pt x="662" y="886"/>
                  </a:cubicBezTo>
                  <a:cubicBezTo>
                    <a:pt x="663" y="880"/>
                    <a:pt x="663" y="876"/>
                    <a:pt x="667" y="872"/>
                  </a:cubicBezTo>
                  <a:cubicBezTo>
                    <a:pt x="666" y="872"/>
                    <a:pt x="665" y="871"/>
                    <a:pt x="665" y="869"/>
                  </a:cubicBezTo>
                  <a:cubicBezTo>
                    <a:pt x="667" y="869"/>
                    <a:pt x="668" y="871"/>
                    <a:pt x="671" y="871"/>
                  </a:cubicBezTo>
                  <a:cubicBezTo>
                    <a:pt x="671" y="871"/>
                    <a:pt x="673" y="869"/>
                    <a:pt x="673" y="868"/>
                  </a:cubicBezTo>
                  <a:cubicBezTo>
                    <a:pt x="673" y="867"/>
                    <a:pt x="672" y="867"/>
                    <a:pt x="671" y="866"/>
                  </a:cubicBezTo>
                  <a:cubicBezTo>
                    <a:pt x="670" y="866"/>
                    <a:pt x="669" y="867"/>
                    <a:pt x="668" y="867"/>
                  </a:cubicBezTo>
                  <a:cubicBezTo>
                    <a:pt x="666" y="867"/>
                    <a:pt x="663" y="861"/>
                    <a:pt x="663" y="858"/>
                  </a:cubicBezTo>
                  <a:cubicBezTo>
                    <a:pt x="663" y="857"/>
                    <a:pt x="664" y="856"/>
                    <a:pt x="665" y="856"/>
                  </a:cubicBezTo>
                  <a:cubicBezTo>
                    <a:pt x="670" y="856"/>
                    <a:pt x="671" y="859"/>
                    <a:pt x="676" y="859"/>
                  </a:cubicBezTo>
                  <a:cubicBezTo>
                    <a:pt x="677" y="859"/>
                    <a:pt x="681" y="857"/>
                    <a:pt x="681" y="856"/>
                  </a:cubicBezTo>
                  <a:cubicBezTo>
                    <a:pt x="681" y="855"/>
                    <a:pt x="681" y="854"/>
                    <a:pt x="681" y="854"/>
                  </a:cubicBezTo>
                  <a:cubicBezTo>
                    <a:pt x="681" y="851"/>
                    <a:pt x="680" y="844"/>
                    <a:pt x="683" y="841"/>
                  </a:cubicBezTo>
                  <a:cubicBezTo>
                    <a:pt x="685" y="839"/>
                    <a:pt x="692" y="841"/>
                    <a:pt x="696" y="840"/>
                  </a:cubicBezTo>
                  <a:cubicBezTo>
                    <a:pt x="702" y="838"/>
                    <a:pt x="706" y="839"/>
                    <a:pt x="710" y="836"/>
                  </a:cubicBezTo>
                  <a:cubicBezTo>
                    <a:pt x="712" y="833"/>
                    <a:pt x="714" y="832"/>
                    <a:pt x="716" y="829"/>
                  </a:cubicBezTo>
                  <a:cubicBezTo>
                    <a:pt x="717" y="827"/>
                    <a:pt x="717" y="825"/>
                    <a:pt x="717" y="823"/>
                  </a:cubicBezTo>
                  <a:cubicBezTo>
                    <a:pt x="717" y="820"/>
                    <a:pt x="713" y="820"/>
                    <a:pt x="713" y="818"/>
                  </a:cubicBezTo>
                  <a:cubicBezTo>
                    <a:pt x="712" y="815"/>
                    <a:pt x="712" y="812"/>
                    <a:pt x="710" y="811"/>
                  </a:cubicBezTo>
                  <a:cubicBezTo>
                    <a:pt x="709" y="810"/>
                    <a:pt x="706" y="809"/>
                    <a:pt x="706" y="807"/>
                  </a:cubicBezTo>
                  <a:cubicBezTo>
                    <a:pt x="706" y="806"/>
                    <a:pt x="707" y="806"/>
                    <a:pt x="708" y="806"/>
                  </a:cubicBezTo>
                  <a:cubicBezTo>
                    <a:pt x="711" y="806"/>
                    <a:pt x="714" y="808"/>
                    <a:pt x="717" y="808"/>
                  </a:cubicBezTo>
                  <a:cubicBezTo>
                    <a:pt x="719" y="808"/>
                    <a:pt x="724" y="811"/>
                    <a:pt x="728" y="811"/>
                  </a:cubicBezTo>
                  <a:cubicBezTo>
                    <a:pt x="738" y="811"/>
                    <a:pt x="740" y="800"/>
                    <a:pt x="744" y="793"/>
                  </a:cubicBezTo>
                  <a:cubicBezTo>
                    <a:pt x="748" y="787"/>
                    <a:pt x="753" y="786"/>
                    <a:pt x="757" y="780"/>
                  </a:cubicBezTo>
                  <a:cubicBezTo>
                    <a:pt x="759" y="777"/>
                    <a:pt x="757" y="775"/>
                    <a:pt x="761" y="773"/>
                  </a:cubicBezTo>
                  <a:cubicBezTo>
                    <a:pt x="761" y="773"/>
                    <a:pt x="761" y="773"/>
                    <a:pt x="761" y="773"/>
                  </a:cubicBezTo>
                  <a:cubicBezTo>
                    <a:pt x="761" y="768"/>
                    <a:pt x="765" y="764"/>
                    <a:pt x="769" y="762"/>
                  </a:cubicBezTo>
                  <a:cubicBezTo>
                    <a:pt x="769" y="751"/>
                    <a:pt x="769" y="751"/>
                    <a:pt x="769" y="751"/>
                  </a:cubicBezTo>
                  <a:cubicBezTo>
                    <a:pt x="769" y="747"/>
                    <a:pt x="769" y="744"/>
                    <a:pt x="772" y="741"/>
                  </a:cubicBezTo>
                  <a:cubicBezTo>
                    <a:pt x="773" y="739"/>
                    <a:pt x="776" y="739"/>
                    <a:pt x="778" y="736"/>
                  </a:cubicBezTo>
                  <a:cubicBezTo>
                    <a:pt x="782" y="730"/>
                    <a:pt x="788" y="733"/>
                    <a:pt x="793" y="727"/>
                  </a:cubicBezTo>
                  <a:cubicBezTo>
                    <a:pt x="794" y="727"/>
                    <a:pt x="794" y="726"/>
                    <a:pt x="796" y="725"/>
                  </a:cubicBezTo>
                  <a:cubicBezTo>
                    <a:pt x="799" y="723"/>
                    <a:pt x="802" y="724"/>
                    <a:pt x="807" y="724"/>
                  </a:cubicBezTo>
                  <a:cubicBezTo>
                    <a:pt x="810" y="724"/>
                    <a:pt x="815" y="720"/>
                    <a:pt x="817" y="718"/>
                  </a:cubicBezTo>
                  <a:cubicBezTo>
                    <a:pt x="817" y="717"/>
                    <a:pt x="817" y="714"/>
                    <a:pt x="818" y="713"/>
                  </a:cubicBezTo>
                  <a:cubicBezTo>
                    <a:pt x="821" y="708"/>
                    <a:pt x="822" y="706"/>
                    <a:pt x="826" y="701"/>
                  </a:cubicBezTo>
                  <a:cubicBezTo>
                    <a:pt x="826" y="700"/>
                    <a:pt x="827" y="695"/>
                    <a:pt x="827" y="693"/>
                  </a:cubicBezTo>
                  <a:cubicBezTo>
                    <a:pt x="827" y="691"/>
                    <a:pt x="829" y="689"/>
                    <a:pt x="830" y="688"/>
                  </a:cubicBezTo>
                  <a:cubicBezTo>
                    <a:pt x="830" y="687"/>
                    <a:pt x="831" y="686"/>
                    <a:pt x="831" y="685"/>
                  </a:cubicBezTo>
                  <a:cubicBezTo>
                    <a:pt x="831" y="682"/>
                    <a:pt x="832" y="678"/>
                    <a:pt x="832" y="674"/>
                  </a:cubicBezTo>
                  <a:cubicBezTo>
                    <a:pt x="832" y="669"/>
                    <a:pt x="829" y="661"/>
                    <a:pt x="832" y="658"/>
                  </a:cubicBezTo>
                  <a:cubicBezTo>
                    <a:pt x="835" y="656"/>
                    <a:pt x="837" y="655"/>
                    <a:pt x="840" y="652"/>
                  </a:cubicBezTo>
                  <a:cubicBezTo>
                    <a:pt x="841" y="650"/>
                    <a:pt x="842" y="649"/>
                    <a:pt x="843" y="647"/>
                  </a:cubicBezTo>
                  <a:cubicBezTo>
                    <a:pt x="849" y="638"/>
                    <a:pt x="859" y="634"/>
                    <a:pt x="859" y="617"/>
                  </a:cubicBezTo>
                  <a:cubicBezTo>
                    <a:pt x="859" y="612"/>
                    <a:pt x="857" y="607"/>
                    <a:pt x="853" y="606"/>
                  </a:cubicBezTo>
                  <a:close/>
                  <a:moveTo>
                    <a:pt x="566" y="281"/>
                  </a:moveTo>
                  <a:cubicBezTo>
                    <a:pt x="567" y="280"/>
                    <a:pt x="568" y="280"/>
                    <a:pt x="568" y="279"/>
                  </a:cubicBezTo>
                  <a:cubicBezTo>
                    <a:pt x="568" y="280"/>
                    <a:pt x="567" y="280"/>
                    <a:pt x="566" y="281"/>
                  </a:cubicBezTo>
                  <a:close/>
                  <a:moveTo>
                    <a:pt x="569" y="272"/>
                  </a:moveTo>
                  <a:cubicBezTo>
                    <a:pt x="574" y="270"/>
                    <a:pt x="584" y="267"/>
                    <a:pt x="590" y="267"/>
                  </a:cubicBezTo>
                  <a:cubicBezTo>
                    <a:pt x="590" y="276"/>
                    <a:pt x="575" y="274"/>
                    <a:pt x="569" y="274"/>
                  </a:cubicBezTo>
                  <a:cubicBezTo>
                    <a:pt x="568" y="274"/>
                    <a:pt x="568" y="274"/>
                    <a:pt x="566" y="274"/>
                  </a:cubicBezTo>
                  <a:cubicBezTo>
                    <a:pt x="566" y="274"/>
                    <a:pt x="567" y="275"/>
                    <a:pt x="567" y="275"/>
                  </a:cubicBezTo>
                  <a:cubicBezTo>
                    <a:pt x="567" y="275"/>
                    <a:pt x="566" y="274"/>
                    <a:pt x="566" y="273"/>
                  </a:cubicBezTo>
                  <a:cubicBezTo>
                    <a:pt x="566" y="272"/>
                    <a:pt x="568" y="272"/>
                    <a:pt x="569" y="272"/>
                  </a:cubicBezTo>
                  <a:close/>
                  <a:moveTo>
                    <a:pt x="565" y="281"/>
                  </a:moveTo>
                  <a:cubicBezTo>
                    <a:pt x="560" y="284"/>
                    <a:pt x="552" y="287"/>
                    <a:pt x="547" y="287"/>
                  </a:cubicBezTo>
                  <a:cubicBezTo>
                    <a:pt x="545" y="287"/>
                    <a:pt x="544" y="284"/>
                    <a:pt x="544" y="282"/>
                  </a:cubicBezTo>
                  <a:cubicBezTo>
                    <a:pt x="545" y="283"/>
                    <a:pt x="546" y="284"/>
                    <a:pt x="548" y="284"/>
                  </a:cubicBezTo>
                  <a:cubicBezTo>
                    <a:pt x="550" y="284"/>
                    <a:pt x="550" y="283"/>
                    <a:pt x="551" y="282"/>
                  </a:cubicBezTo>
                  <a:cubicBezTo>
                    <a:pt x="553" y="280"/>
                    <a:pt x="556" y="280"/>
                    <a:pt x="559" y="280"/>
                  </a:cubicBezTo>
                  <a:cubicBezTo>
                    <a:pt x="562" y="280"/>
                    <a:pt x="564" y="282"/>
                    <a:pt x="565" y="281"/>
                  </a:cubicBezTo>
                  <a:close/>
                  <a:moveTo>
                    <a:pt x="504" y="234"/>
                  </a:moveTo>
                  <a:cubicBezTo>
                    <a:pt x="507" y="233"/>
                    <a:pt x="507" y="234"/>
                    <a:pt x="510" y="233"/>
                  </a:cubicBezTo>
                  <a:cubicBezTo>
                    <a:pt x="512" y="232"/>
                    <a:pt x="511" y="228"/>
                    <a:pt x="513" y="228"/>
                  </a:cubicBezTo>
                  <a:cubicBezTo>
                    <a:pt x="516" y="228"/>
                    <a:pt x="518" y="233"/>
                    <a:pt x="519" y="234"/>
                  </a:cubicBezTo>
                  <a:cubicBezTo>
                    <a:pt x="519" y="233"/>
                    <a:pt x="519" y="231"/>
                    <a:pt x="519" y="231"/>
                  </a:cubicBezTo>
                  <a:cubicBezTo>
                    <a:pt x="520" y="231"/>
                    <a:pt x="520" y="231"/>
                    <a:pt x="521" y="231"/>
                  </a:cubicBezTo>
                  <a:cubicBezTo>
                    <a:pt x="522" y="231"/>
                    <a:pt x="532" y="238"/>
                    <a:pt x="532" y="239"/>
                  </a:cubicBezTo>
                  <a:cubicBezTo>
                    <a:pt x="533" y="242"/>
                    <a:pt x="532" y="243"/>
                    <a:pt x="534" y="245"/>
                  </a:cubicBezTo>
                  <a:cubicBezTo>
                    <a:pt x="539" y="250"/>
                    <a:pt x="546" y="251"/>
                    <a:pt x="552" y="251"/>
                  </a:cubicBezTo>
                  <a:cubicBezTo>
                    <a:pt x="558" y="251"/>
                    <a:pt x="558" y="251"/>
                    <a:pt x="558" y="251"/>
                  </a:cubicBezTo>
                  <a:cubicBezTo>
                    <a:pt x="560" y="255"/>
                    <a:pt x="564" y="256"/>
                    <a:pt x="564" y="259"/>
                  </a:cubicBezTo>
                  <a:cubicBezTo>
                    <a:pt x="564" y="261"/>
                    <a:pt x="563" y="263"/>
                    <a:pt x="562" y="263"/>
                  </a:cubicBezTo>
                  <a:cubicBezTo>
                    <a:pt x="559" y="263"/>
                    <a:pt x="556" y="260"/>
                    <a:pt x="555" y="259"/>
                  </a:cubicBezTo>
                  <a:cubicBezTo>
                    <a:pt x="554" y="263"/>
                    <a:pt x="552" y="274"/>
                    <a:pt x="549" y="274"/>
                  </a:cubicBezTo>
                  <a:cubicBezTo>
                    <a:pt x="547" y="272"/>
                    <a:pt x="547" y="270"/>
                    <a:pt x="546" y="267"/>
                  </a:cubicBezTo>
                  <a:cubicBezTo>
                    <a:pt x="544" y="267"/>
                    <a:pt x="544" y="268"/>
                    <a:pt x="541" y="268"/>
                  </a:cubicBezTo>
                  <a:cubicBezTo>
                    <a:pt x="542" y="265"/>
                    <a:pt x="544" y="263"/>
                    <a:pt x="544" y="260"/>
                  </a:cubicBezTo>
                  <a:cubicBezTo>
                    <a:pt x="544" y="257"/>
                    <a:pt x="536" y="253"/>
                    <a:pt x="534" y="253"/>
                  </a:cubicBezTo>
                  <a:cubicBezTo>
                    <a:pt x="530" y="253"/>
                    <a:pt x="535" y="259"/>
                    <a:pt x="526" y="259"/>
                  </a:cubicBezTo>
                  <a:cubicBezTo>
                    <a:pt x="524" y="259"/>
                    <a:pt x="525" y="266"/>
                    <a:pt x="525" y="269"/>
                  </a:cubicBezTo>
                  <a:cubicBezTo>
                    <a:pt x="525" y="269"/>
                    <a:pt x="525" y="274"/>
                    <a:pt x="525" y="276"/>
                  </a:cubicBezTo>
                  <a:cubicBezTo>
                    <a:pt x="525" y="279"/>
                    <a:pt x="523" y="286"/>
                    <a:pt x="519" y="286"/>
                  </a:cubicBezTo>
                  <a:cubicBezTo>
                    <a:pt x="517" y="286"/>
                    <a:pt x="514" y="284"/>
                    <a:pt x="514" y="282"/>
                  </a:cubicBezTo>
                  <a:cubicBezTo>
                    <a:pt x="514" y="276"/>
                    <a:pt x="515" y="264"/>
                    <a:pt x="519" y="259"/>
                  </a:cubicBezTo>
                  <a:cubicBezTo>
                    <a:pt x="517" y="259"/>
                    <a:pt x="516" y="261"/>
                    <a:pt x="514" y="262"/>
                  </a:cubicBezTo>
                  <a:cubicBezTo>
                    <a:pt x="514" y="258"/>
                    <a:pt x="522" y="251"/>
                    <a:pt x="527" y="251"/>
                  </a:cubicBezTo>
                  <a:cubicBezTo>
                    <a:pt x="529" y="251"/>
                    <a:pt x="533" y="253"/>
                    <a:pt x="537" y="251"/>
                  </a:cubicBezTo>
                  <a:cubicBezTo>
                    <a:pt x="537" y="249"/>
                    <a:pt x="537" y="249"/>
                    <a:pt x="537" y="249"/>
                  </a:cubicBezTo>
                  <a:cubicBezTo>
                    <a:pt x="533" y="249"/>
                    <a:pt x="530" y="246"/>
                    <a:pt x="525" y="246"/>
                  </a:cubicBezTo>
                  <a:cubicBezTo>
                    <a:pt x="522" y="246"/>
                    <a:pt x="522" y="249"/>
                    <a:pt x="519" y="249"/>
                  </a:cubicBezTo>
                  <a:cubicBezTo>
                    <a:pt x="517" y="249"/>
                    <a:pt x="515" y="247"/>
                    <a:pt x="515" y="247"/>
                  </a:cubicBezTo>
                  <a:cubicBezTo>
                    <a:pt x="511" y="247"/>
                    <a:pt x="511" y="247"/>
                    <a:pt x="511" y="247"/>
                  </a:cubicBezTo>
                  <a:cubicBezTo>
                    <a:pt x="512" y="243"/>
                    <a:pt x="513" y="244"/>
                    <a:pt x="513" y="240"/>
                  </a:cubicBezTo>
                  <a:cubicBezTo>
                    <a:pt x="510" y="241"/>
                    <a:pt x="506" y="245"/>
                    <a:pt x="503" y="245"/>
                  </a:cubicBezTo>
                  <a:cubicBezTo>
                    <a:pt x="501" y="245"/>
                    <a:pt x="501" y="248"/>
                    <a:pt x="497" y="248"/>
                  </a:cubicBezTo>
                  <a:cubicBezTo>
                    <a:pt x="495" y="248"/>
                    <a:pt x="494" y="247"/>
                    <a:pt x="494" y="245"/>
                  </a:cubicBezTo>
                  <a:cubicBezTo>
                    <a:pt x="492" y="246"/>
                    <a:pt x="491" y="247"/>
                    <a:pt x="490" y="247"/>
                  </a:cubicBezTo>
                  <a:cubicBezTo>
                    <a:pt x="486" y="247"/>
                    <a:pt x="486" y="247"/>
                    <a:pt x="486" y="247"/>
                  </a:cubicBezTo>
                  <a:cubicBezTo>
                    <a:pt x="491" y="239"/>
                    <a:pt x="498" y="238"/>
                    <a:pt x="504" y="234"/>
                  </a:cubicBezTo>
                  <a:close/>
                  <a:moveTo>
                    <a:pt x="582" y="520"/>
                  </a:moveTo>
                  <a:cubicBezTo>
                    <a:pt x="582" y="520"/>
                    <a:pt x="582" y="520"/>
                    <a:pt x="583" y="520"/>
                  </a:cubicBezTo>
                  <a:cubicBezTo>
                    <a:pt x="582" y="520"/>
                    <a:pt x="582" y="520"/>
                    <a:pt x="582" y="52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27" name="Freeform 104"/>
            <p:cNvSpPr/>
            <p:nvPr/>
          </p:nvSpPr>
          <p:spPr bwMode="auto">
            <a:xfrm flipH="1">
              <a:off x="1877644" y="3542100"/>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28" name="Freeform 105"/>
            <p:cNvSpPr/>
            <p:nvPr/>
          </p:nvSpPr>
          <p:spPr bwMode="auto">
            <a:xfrm>
              <a:off x="2704027" y="3716007"/>
              <a:ext cx="9739" cy="13912"/>
            </a:xfrm>
            <a:custGeom>
              <a:gdLst>
                <a:gd fmla="*/ 0 w 3" name="T0"/>
                <a:gd fmla="*/ 0 h 4" name="T1"/>
                <a:gd fmla="*/ 2 w 3" name="T2"/>
                <a:gd fmla="*/ 4 h 4" name="T3"/>
                <a:gd fmla="*/ 3 w 3" name="T4"/>
                <a:gd fmla="*/ 3 h 4" name="T5"/>
                <a:gd fmla="*/ 1 w 3" name="T6"/>
                <a:gd fmla="*/ 0 h 4" name="T7"/>
                <a:gd fmla="*/ 0 w 3" name="T8"/>
                <a:gd fmla="*/ 0 h 4" name="T9"/>
              </a:gdLst>
              <a:cxnLst>
                <a:cxn ang="0">
                  <a:pos x="T0" y="T1"/>
                </a:cxn>
                <a:cxn ang="0">
                  <a:pos x="T2" y="T3"/>
                </a:cxn>
                <a:cxn ang="0">
                  <a:pos x="T4" y="T5"/>
                </a:cxn>
                <a:cxn ang="0">
                  <a:pos x="T6" y="T7"/>
                </a:cxn>
                <a:cxn ang="0">
                  <a:pos x="T8" y="T9"/>
                </a:cxn>
              </a:cxnLst>
              <a:rect b="b" l="0" r="r" t="0"/>
              <a:pathLst>
                <a:path h="4" w="3">
                  <a:moveTo>
                    <a:pt x="0" y="0"/>
                  </a:moveTo>
                  <a:cubicBezTo>
                    <a:pt x="0" y="2"/>
                    <a:pt x="0" y="4"/>
                    <a:pt x="2" y="4"/>
                  </a:cubicBezTo>
                  <a:cubicBezTo>
                    <a:pt x="2" y="4"/>
                    <a:pt x="3" y="3"/>
                    <a:pt x="3" y="3"/>
                  </a:cubicBezTo>
                  <a:cubicBezTo>
                    <a:pt x="3" y="1"/>
                    <a:pt x="2" y="0"/>
                    <a:pt x="1" y="0"/>
                  </a:cubicBezTo>
                  <a:cubicBezTo>
                    <a:pt x="0" y="0"/>
                    <a:pt x="0" y="0"/>
                    <a:pt x="0"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29" name="Freeform 106"/>
            <p:cNvSpPr/>
            <p:nvPr/>
          </p:nvSpPr>
          <p:spPr bwMode="auto">
            <a:xfrm>
              <a:off x="2690115" y="3674269"/>
              <a:ext cx="19477" cy="5565"/>
            </a:xfrm>
            <a:custGeom>
              <a:gdLst>
                <a:gd fmla="*/ 3 w 6" name="T0"/>
                <a:gd fmla="*/ 0 h 2" name="T1"/>
                <a:gd fmla="*/ 0 w 6" name="T2"/>
                <a:gd fmla="*/ 2 h 2" name="T3"/>
                <a:gd fmla="*/ 6 w 6" name="T4"/>
                <a:gd fmla="*/ 2 h 2" name="T5"/>
                <a:gd fmla="*/ 3 w 6" name="T6"/>
                <a:gd fmla="*/ 0 h 2" name="T7"/>
              </a:gdLst>
              <a:cxnLst>
                <a:cxn ang="0">
                  <a:pos x="T0" y="T1"/>
                </a:cxn>
                <a:cxn ang="0">
                  <a:pos x="T2" y="T3"/>
                </a:cxn>
                <a:cxn ang="0">
                  <a:pos x="T4" y="T5"/>
                </a:cxn>
                <a:cxn ang="0">
                  <a:pos x="T6" y="T7"/>
                </a:cxn>
              </a:cxnLst>
              <a:rect b="b" l="0" r="r" t="0"/>
              <a:pathLst>
                <a:path h="2" w="6">
                  <a:moveTo>
                    <a:pt x="3" y="0"/>
                  </a:moveTo>
                  <a:cubicBezTo>
                    <a:pt x="2" y="0"/>
                    <a:pt x="1" y="1"/>
                    <a:pt x="0" y="2"/>
                  </a:cubicBezTo>
                  <a:cubicBezTo>
                    <a:pt x="2" y="2"/>
                    <a:pt x="4" y="2"/>
                    <a:pt x="6" y="2"/>
                  </a:cubicBezTo>
                  <a:cubicBezTo>
                    <a:pt x="6" y="1"/>
                    <a:pt x="5" y="0"/>
                    <a:pt x="3"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30" name="Freeform 107"/>
            <p:cNvSpPr/>
            <p:nvPr/>
          </p:nvSpPr>
          <p:spPr bwMode="auto">
            <a:xfrm>
              <a:off x="2723504" y="3684008"/>
              <a:ext cx="5565" cy="5565"/>
            </a:xfrm>
            <a:custGeom>
              <a:gdLst>
                <a:gd fmla="*/ 0 w 2" name="T0"/>
                <a:gd fmla="*/ 0 h 2" name="T1"/>
                <a:gd fmla="*/ 2 w 2" name="T2"/>
                <a:gd fmla="*/ 1 h 2" name="T3"/>
                <a:gd fmla="*/ 0 w 2" name="T4"/>
                <a:gd fmla="*/ 0 h 2" name="T5"/>
              </a:gdLst>
              <a:cxnLst>
                <a:cxn ang="0">
                  <a:pos x="T0" y="T1"/>
                </a:cxn>
                <a:cxn ang="0">
                  <a:pos x="T2" y="T3"/>
                </a:cxn>
                <a:cxn ang="0">
                  <a:pos x="T4" y="T5"/>
                </a:cxn>
              </a:cxnLst>
              <a:rect b="b" l="0" r="r" t="0"/>
              <a:pathLst>
                <a:path h="2" w="2">
                  <a:moveTo>
                    <a:pt x="0" y="0"/>
                  </a:moveTo>
                  <a:cubicBezTo>
                    <a:pt x="0" y="0"/>
                    <a:pt x="1" y="2"/>
                    <a:pt x="2" y="1"/>
                  </a:cubicBezTo>
                  <a:lnTo>
                    <a:pt x="0" y="0"/>
                  </a:ln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31" name="Freeform 108"/>
            <p:cNvSpPr/>
            <p:nvPr/>
          </p:nvSpPr>
          <p:spPr bwMode="auto">
            <a:xfrm>
              <a:off x="2798630" y="3795308"/>
              <a:ext cx="16695" cy="9739"/>
            </a:xfrm>
            <a:custGeom>
              <a:gdLst>
                <a:gd fmla="*/ 5 w 5" name="T0"/>
                <a:gd fmla="*/ 2 h 3" name="T1"/>
                <a:gd fmla="*/ 5 w 5" name="T2"/>
                <a:gd fmla="*/ 0 h 3" name="T3"/>
                <a:gd fmla="*/ 0 w 5" name="T4"/>
                <a:gd fmla="*/ 2 h 3" name="T5"/>
                <a:gd fmla="*/ 0 w 5" name="T6"/>
                <a:gd fmla="*/ 3 h 3" name="T7"/>
                <a:gd fmla="*/ 1 w 5" name="T8"/>
                <a:gd fmla="*/ 3 h 3" name="T9"/>
                <a:gd fmla="*/ 5 w 5" name="T10"/>
                <a:gd fmla="*/ 2 h 3" name="T11"/>
              </a:gdLst>
              <a:cxnLst>
                <a:cxn ang="0">
                  <a:pos x="T0" y="T1"/>
                </a:cxn>
                <a:cxn ang="0">
                  <a:pos x="T2" y="T3"/>
                </a:cxn>
                <a:cxn ang="0">
                  <a:pos x="T4" y="T5"/>
                </a:cxn>
                <a:cxn ang="0">
                  <a:pos x="T6" y="T7"/>
                </a:cxn>
                <a:cxn ang="0">
                  <a:pos x="T8" y="T9"/>
                </a:cxn>
                <a:cxn ang="0">
                  <a:pos x="T10" y="T11"/>
                </a:cxn>
              </a:cxnLst>
              <a:rect b="b" l="0" r="r" t="0"/>
              <a:pathLst>
                <a:path h="3" w="5">
                  <a:moveTo>
                    <a:pt x="5" y="2"/>
                  </a:moveTo>
                  <a:cubicBezTo>
                    <a:pt x="5" y="0"/>
                    <a:pt x="5" y="0"/>
                    <a:pt x="5" y="0"/>
                  </a:cubicBezTo>
                  <a:cubicBezTo>
                    <a:pt x="4" y="1"/>
                    <a:pt x="2" y="2"/>
                    <a:pt x="0" y="2"/>
                  </a:cubicBezTo>
                  <a:cubicBezTo>
                    <a:pt x="0" y="2"/>
                    <a:pt x="0" y="3"/>
                    <a:pt x="0" y="3"/>
                  </a:cubicBezTo>
                  <a:cubicBezTo>
                    <a:pt x="0" y="3"/>
                    <a:pt x="1" y="3"/>
                    <a:pt x="1" y="3"/>
                  </a:cubicBezTo>
                  <a:cubicBezTo>
                    <a:pt x="2" y="3"/>
                    <a:pt x="4" y="3"/>
                    <a:pt x="5" y="2"/>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32" name="Freeform 109"/>
            <p:cNvSpPr/>
            <p:nvPr/>
          </p:nvSpPr>
          <p:spPr bwMode="auto">
            <a:xfrm>
              <a:off x="1465844" y="2853432"/>
              <a:ext cx="40345" cy="59824"/>
            </a:xfrm>
            <a:custGeom>
              <a:gdLst>
                <a:gd fmla="*/ 10 w 12" name="T0"/>
                <a:gd fmla="*/ 9 h 18" name="T1"/>
                <a:gd fmla="*/ 8 w 12" name="T2"/>
                <a:gd fmla="*/ 9 h 18" name="T3"/>
                <a:gd fmla="*/ 8 w 12" name="T4"/>
                <a:gd fmla="*/ 0 h 18" name="T5"/>
                <a:gd fmla="*/ 3 w 12" name="T6"/>
                <a:gd fmla="*/ 0 h 18" name="T7"/>
                <a:gd fmla="*/ 0 w 12" name="T8"/>
                <a:gd fmla="*/ 2 h 18" name="T9"/>
                <a:gd fmla="*/ 6 w 12" name="T10"/>
                <a:gd fmla="*/ 9 h 18" name="T11"/>
                <a:gd fmla="*/ 10 w 12" name="T12"/>
                <a:gd fmla="*/ 18 h 18" name="T13"/>
                <a:gd fmla="*/ 10 w 12" name="T14"/>
                <a:gd fmla="*/ 9 h 1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 w="12">
                  <a:moveTo>
                    <a:pt x="10" y="9"/>
                  </a:moveTo>
                  <a:cubicBezTo>
                    <a:pt x="10" y="9"/>
                    <a:pt x="8" y="10"/>
                    <a:pt x="8" y="9"/>
                  </a:cubicBezTo>
                  <a:cubicBezTo>
                    <a:pt x="7" y="5"/>
                    <a:pt x="8" y="5"/>
                    <a:pt x="8" y="0"/>
                  </a:cubicBezTo>
                  <a:cubicBezTo>
                    <a:pt x="5" y="1"/>
                    <a:pt x="7" y="0"/>
                    <a:pt x="3" y="0"/>
                  </a:cubicBezTo>
                  <a:cubicBezTo>
                    <a:pt x="2" y="0"/>
                    <a:pt x="0" y="0"/>
                    <a:pt x="0" y="2"/>
                  </a:cubicBezTo>
                  <a:cubicBezTo>
                    <a:pt x="0" y="5"/>
                    <a:pt x="3" y="8"/>
                    <a:pt x="6" y="9"/>
                  </a:cubicBezTo>
                  <a:cubicBezTo>
                    <a:pt x="6" y="12"/>
                    <a:pt x="7" y="15"/>
                    <a:pt x="10" y="18"/>
                  </a:cubicBezTo>
                  <a:cubicBezTo>
                    <a:pt x="12" y="15"/>
                    <a:pt x="10" y="12"/>
                    <a:pt x="10" y="9"/>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33" name="Freeform 110"/>
            <p:cNvSpPr/>
            <p:nvPr/>
          </p:nvSpPr>
          <p:spPr bwMode="auto">
            <a:xfrm>
              <a:off x="1827560" y="2292759"/>
              <a:ext cx="392323" cy="208687"/>
            </a:xfrm>
            <a:custGeom>
              <a:gdLst>
                <a:gd fmla="*/ 110 w 119" name="T0"/>
                <a:gd fmla="*/ 49 h 63" name="T1"/>
                <a:gd fmla="*/ 119 w 119" name="T2"/>
                <a:gd fmla="*/ 47 h 63" name="T3"/>
                <a:gd fmla="*/ 96 w 119" name="T4"/>
                <a:gd fmla="*/ 31 h 63" name="T5"/>
                <a:gd fmla="*/ 90 w 119" name="T6"/>
                <a:gd fmla="*/ 12 h 63" name="T7"/>
                <a:gd fmla="*/ 94 w 119" name="T8"/>
                <a:gd fmla="*/ 4 h 63" name="T9"/>
                <a:gd fmla="*/ 87 w 119" name="T10"/>
                <a:gd fmla="*/ 0 h 63" name="T11"/>
                <a:gd fmla="*/ 80 w 119" name="T12"/>
                <a:gd fmla="*/ 3 h 63" name="T13"/>
                <a:gd fmla="*/ 80 w 119" name="T14"/>
                <a:gd fmla="*/ 6 h 63" name="T15"/>
                <a:gd fmla="*/ 74 w 119" name="T16"/>
                <a:gd fmla="*/ 6 h 63" name="T17"/>
                <a:gd fmla="*/ 70 w 119" name="T18"/>
                <a:gd fmla="*/ 9 h 63" name="T19"/>
                <a:gd fmla="*/ 75 w 119" name="T20"/>
                <a:gd fmla="*/ 24 h 63" name="T21"/>
                <a:gd fmla="*/ 72 w 119" name="T22"/>
                <a:gd fmla="*/ 26 h 63" name="T23"/>
                <a:gd fmla="*/ 68 w 119" name="T24"/>
                <a:gd fmla="*/ 17 h 63" name="T25"/>
                <a:gd fmla="*/ 60 w 119" name="T26"/>
                <a:gd fmla="*/ 11 h 63" name="T27"/>
                <a:gd fmla="*/ 56 w 119" name="T28"/>
                <a:gd fmla="*/ 11 h 63" name="T29"/>
                <a:gd fmla="*/ 57 w 119" name="T30"/>
                <a:gd fmla="*/ 15 h 63" name="T31"/>
                <a:gd fmla="*/ 50 w 119" name="T32"/>
                <a:gd fmla="*/ 17 h 63" name="T33"/>
                <a:gd fmla="*/ 40 w 119" name="T34"/>
                <a:gd fmla="*/ 10 h 63" name="T35"/>
                <a:gd fmla="*/ 33 w 119" name="T36"/>
                <a:gd fmla="*/ 14 h 63" name="T37"/>
                <a:gd fmla="*/ 29 w 119" name="T38"/>
                <a:gd fmla="*/ 6 h 63" name="T39"/>
                <a:gd fmla="*/ 0 w 119" name="T40"/>
                <a:gd fmla="*/ 26 h 63" name="T41"/>
                <a:gd fmla="*/ 7 w 119" name="T42"/>
                <a:gd fmla="*/ 30 h 63" name="T43"/>
                <a:gd fmla="*/ 15 w 119" name="T44"/>
                <a:gd fmla="*/ 30 h 63" name="T45"/>
                <a:gd fmla="*/ 6 w 119" name="T46"/>
                <a:gd fmla="*/ 35 h 63" name="T47"/>
                <a:gd fmla="*/ 23 w 119" name="T48"/>
                <a:gd fmla="*/ 39 h 63" name="T49"/>
                <a:gd fmla="*/ 35 w 119" name="T50"/>
                <a:gd fmla="*/ 39 h 63" name="T51"/>
                <a:gd fmla="*/ 41 w 119" name="T52"/>
                <a:gd fmla="*/ 41 h 63" name="T53"/>
                <a:gd fmla="*/ 33 w 119" name="T54"/>
                <a:gd fmla="*/ 42 h 63" name="T55"/>
                <a:gd fmla="*/ 11 w 119" name="T56"/>
                <a:gd fmla="*/ 47 h 63" name="T57"/>
                <a:gd fmla="*/ 22 w 119" name="T58"/>
                <a:gd fmla="*/ 55 h 63" name="T59"/>
                <a:gd fmla="*/ 34 w 119" name="T60"/>
                <a:gd fmla="*/ 57 h 63" name="T61"/>
                <a:gd fmla="*/ 39 w 119" name="T62"/>
                <a:gd fmla="*/ 63 h 63" name="T63"/>
                <a:gd fmla="*/ 59 w 119" name="T64"/>
                <a:gd fmla="*/ 63 h 63" name="T65"/>
                <a:gd fmla="*/ 75 w 119" name="T66"/>
                <a:gd fmla="*/ 58 h 63" name="T67"/>
                <a:gd fmla="*/ 81 w 119" name="T68"/>
                <a:gd fmla="*/ 54 h 63" name="T69"/>
                <a:gd fmla="*/ 100 w 119" name="T70"/>
                <a:gd fmla="*/ 60 h 63" name="T71"/>
                <a:gd fmla="*/ 113 w 119" name="T72"/>
                <a:gd fmla="*/ 56 h 63" name="T73"/>
                <a:gd fmla="*/ 110 w 119" name="T74"/>
                <a:gd fmla="*/ 53 h 63" name="T75"/>
                <a:gd fmla="*/ 107 w 119" name="T76"/>
                <a:gd fmla="*/ 51 h 63" name="T77"/>
                <a:gd fmla="*/ 110 w 119" name="T78"/>
                <a:gd fmla="*/ 49 h 6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62" w="119">
                  <a:moveTo>
                    <a:pt x="110" y="49"/>
                  </a:moveTo>
                  <a:cubicBezTo>
                    <a:pt x="114" y="49"/>
                    <a:pt x="115" y="50"/>
                    <a:pt x="119" y="47"/>
                  </a:cubicBezTo>
                  <a:cubicBezTo>
                    <a:pt x="115" y="43"/>
                    <a:pt x="96" y="38"/>
                    <a:pt x="96" y="31"/>
                  </a:cubicBezTo>
                  <a:cubicBezTo>
                    <a:pt x="96" y="25"/>
                    <a:pt x="90" y="20"/>
                    <a:pt x="90" y="12"/>
                  </a:cubicBezTo>
                  <a:cubicBezTo>
                    <a:pt x="90" y="10"/>
                    <a:pt x="94" y="8"/>
                    <a:pt x="94" y="4"/>
                  </a:cubicBezTo>
                  <a:cubicBezTo>
                    <a:pt x="94" y="1"/>
                    <a:pt x="91" y="0"/>
                    <a:pt x="87" y="0"/>
                  </a:cubicBezTo>
                  <a:cubicBezTo>
                    <a:pt x="83" y="0"/>
                    <a:pt x="80" y="1"/>
                    <a:pt x="80" y="3"/>
                  </a:cubicBezTo>
                  <a:cubicBezTo>
                    <a:pt x="80" y="4"/>
                    <a:pt x="80" y="5"/>
                    <a:pt x="80" y="6"/>
                  </a:cubicBezTo>
                  <a:cubicBezTo>
                    <a:pt x="76" y="7"/>
                    <a:pt x="78" y="6"/>
                    <a:pt x="74" y="6"/>
                  </a:cubicBezTo>
                  <a:cubicBezTo>
                    <a:pt x="72" y="6"/>
                    <a:pt x="70" y="7"/>
                    <a:pt x="70" y="9"/>
                  </a:cubicBezTo>
                  <a:cubicBezTo>
                    <a:pt x="70" y="11"/>
                    <a:pt x="73" y="21"/>
                    <a:pt x="75" y="24"/>
                  </a:cubicBezTo>
                  <a:cubicBezTo>
                    <a:pt x="74" y="25"/>
                    <a:pt x="74" y="26"/>
                    <a:pt x="72" y="26"/>
                  </a:cubicBezTo>
                  <a:cubicBezTo>
                    <a:pt x="68" y="26"/>
                    <a:pt x="69" y="20"/>
                    <a:pt x="68" y="17"/>
                  </a:cubicBezTo>
                  <a:cubicBezTo>
                    <a:pt x="67" y="15"/>
                    <a:pt x="64" y="11"/>
                    <a:pt x="60" y="11"/>
                  </a:cubicBezTo>
                  <a:cubicBezTo>
                    <a:pt x="56" y="11"/>
                    <a:pt x="56" y="11"/>
                    <a:pt x="56" y="11"/>
                  </a:cubicBezTo>
                  <a:cubicBezTo>
                    <a:pt x="56" y="11"/>
                    <a:pt x="56" y="13"/>
                    <a:pt x="57" y="15"/>
                  </a:cubicBezTo>
                  <a:cubicBezTo>
                    <a:pt x="54" y="16"/>
                    <a:pt x="52" y="16"/>
                    <a:pt x="50" y="17"/>
                  </a:cubicBezTo>
                  <a:cubicBezTo>
                    <a:pt x="48" y="13"/>
                    <a:pt x="46" y="10"/>
                    <a:pt x="40" y="10"/>
                  </a:cubicBezTo>
                  <a:cubicBezTo>
                    <a:pt x="36" y="10"/>
                    <a:pt x="34" y="13"/>
                    <a:pt x="33" y="14"/>
                  </a:cubicBezTo>
                  <a:cubicBezTo>
                    <a:pt x="32" y="13"/>
                    <a:pt x="32" y="6"/>
                    <a:pt x="29" y="6"/>
                  </a:cubicBezTo>
                  <a:cubicBezTo>
                    <a:pt x="21" y="6"/>
                    <a:pt x="0" y="14"/>
                    <a:pt x="0" y="26"/>
                  </a:cubicBezTo>
                  <a:cubicBezTo>
                    <a:pt x="0" y="27"/>
                    <a:pt x="4" y="30"/>
                    <a:pt x="7" y="30"/>
                  </a:cubicBezTo>
                  <a:cubicBezTo>
                    <a:pt x="10" y="30"/>
                    <a:pt x="11" y="29"/>
                    <a:pt x="15" y="30"/>
                  </a:cubicBezTo>
                  <a:cubicBezTo>
                    <a:pt x="12" y="32"/>
                    <a:pt x="6" y="30"/>
                    <a:pt x="6" y="35"/>
                  </a:cubicBezTo>
                  <a:cubicBezTo>
                    <a:pt x="6" y="41"/>
                    <a:pt x="18" y="39"/>
                    <a:pt x="23" y="39"/>
                  </a:cubicBezTo>
                  <a:cubicBezTo>
                    <a:pt x="25" y="39"/>
                    <a:pt x="31" y="39"/>
                    <a:pt x="35" y="39"/>
                  </a:cubicBezTo>
                  <a:cubicBezTo>
                    <a:pt x="37" y="39"/>
                    <a:pt x="39" y="40"/>
                    <a:pt x="41" y="41"/>
                  </a:cubicBezTo>
                  <a:cubicBezTo>
                    <a:pt x="38" y="42"/>
                    <a:pt x="37" y="42"/>
                    <a:pt x="33" y="42"/>
                  </a:cubicBezTo>
                  <a:cubicBezTo>
                    <a:pt x="24" y="42"/>
                    <a:pt x="17" y="43"/>
                    <a:pt x="11" y="47"/>
                  </a:cubicBezTo>
                  <a:cubicBezTo>
                    <a:pt x="13" y="50"/>
                    <a:pt x="17" y="55"/>
                    <a:pt x="22" y="55"/>
                  </a:cubicBezTo>
                  <a:cubicBezTo>
                    <a:pt x="25" y="55"/>
                    <a:pt x="32" y="55"/>
                    <a:pt x="34" y="57"/>
                  </a:cubicBezTo>
                  <a:cubicBezTo>
                    <a:pt x="37" y="59"/>
                    <a:pt x="35" y="63"/>
                    <a:pt x="39" y="63"/>
                  </a:cubicBezTo>
                  <a:cubicBezTo>
                    <a:pt x="45" y="63"/>
                    <a:pt x="49" y="63"/>
                    <a:pt x="59" y="63"/>
                  </a:cubicBezTo>
                  <a:cubicBezTo>
                    <a:pt x="64" y="59"/>
                    <a:pt x="69" y="61"/>
                    <a:pt x="75" y="58"/>
                  </a:cubicBezTo>
                  <a:cubicBezTo>
                    <a:pt x="79" y="56"/>
                    <a:pt x="77" y="54"/>
                    <a:pt x="81" y="54"/>
                  </a:cubicBezTo>
                  <a:cubicBezTo>
                    <a:pt x="88" y="54"/>
                    <a:pt x="91" y="60"/>
                    <a:pt x="100" y="60"/>
                  </a:cubicBezTo>
                  <a:cubicBezTo>
                    <a:pt x="105" y="60"/>
                    <a:pt x="111" y="60"/>
                    <a:pt x="113" y="56"/>
                  </a:cubicBezTo>
                  <a:cubicBezTo>
                    <a:pt x="112" y="55"/>
                    <a:pt x="111" y="55"/>
                    <a:pt x="110" y="53"/>
                  </a:cubicBezTo>
                  <a:cubicBezTo>
                    <a:pt x="109" y="53"/>
                    <a:pt x="107" y="53"/>
                    <a:pt x="107" y="51"/>
                  </a:cubicBezTo>
                  <a:cubicBezTo>
                    <a:pt x="107" y="49"/>
                    <a:pt x="108" y="49"/>
                    <a:pt x="110" y="49"/>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34" name="Freeform 111"/>
            <p:cNvSpPr/>
            <p:nvPr/>
          </p:nvSpPr>
          <p:spPr bwMode="auto">
            <a:xfrm>
              <a:off x="1682874" y="2256586"/>
              <a:ext cx="221204" cy="146081"/>
            </a:xfrm>
            <a:custGeom>
              <a:gdLst>
                <a:gd fmla="*/ 11 w 67" name="T0"/>
                <a:gd fmla="*/ 38 h 44" name="T1"/>
                <a:gd fmla="*/ 15 w 67" name="T2"/>
                <a:gd fmla="*/ 42 h 44" name="T3"/>
                <a:gd fmla="*/ 18 w 67" name="T4"/>
                <a:gd fmla="*/ 44 h 44" name="T5"/>
                <a:gd fmla="*/ 35 w 67" name="T6"/>
                <a:gd fmla="*/ 37 h 44" name="T7"/>
                <a:gd fmla="*/ 52 w 67" name="T8"/>
                <a:gd fmla="*/ 20 h 44" name="T9"/>
                <a:gd fmla="*/ 67 w 67" name="T10"/>
                <a:gd fmla="*/ 15 h 44" name="T11"/>
                <a:gd fmla="*/ 51 w 67" name="T12"/>
                <a:gd fmla="*/ 5 h 44" name="T13"/>
                <a:gd fmla="*/ 43 w 67" name="T14"/>
                <a:gd fmla="*/ 6 h 44" name="T15"/>
                <a:gd fmla="*/ 31 w 67" name="T16"/>
                <a:gd fmla="*/ 1 h 44" name="T17"/>
                <a:gd fmla="*/ 22 w 67" name="T18"/>
                <a:gd fmla="*/ 3 h 44" name="T19"/>
                <a:gd fmla="*/ 8 w 67" name="T20"/>
                <a:gd fmla="*/ 3 h 44" name="T21"/>
                <a:gd fmla="*/ 12 w 67" name="T22"/>
                <a:gd fmla="*/ 11 h 44" name="T23"/>
                <a:gd fmla="*/ 0 w 67" name="T24"/>
                <a:gd fmla="*/ 33 h 44" name="T25"/>
                <a:gd fmla="*/ 11 w 67" name="T26"/>
                <a:gd fmla="*/ 38 h 4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4" w="67">
                  <a:moveTo>
                    <a:pt x="11" y="38"/>
                  </a:moveTo>
                  <a:cubicBezTo>
                    <a:pt x="12" y="39"/>
                    <a:pt x="13" y="42"/>
                    <a:pt x="15" y="42"/>
                  </a:cubicBezTo>
                  <a:cubicBezTo>
                    <a:pt x="16" y="42"/>
                    <a:pt x="16" y="44"/>
                    <a:pt x="18" y="44"/>
                  </a:cubicBezTo>
                  <a:cubicBezTo>
                    <a:pt x="20" y="44"/>
                    <a:pt x="35" y="39"/>
                    <a:pt x="35" y="37"/>
                  </a:cubicBezTo>
                  <a:cubicBezTo>
                    <a:pt x="35" y="32"/>
                    <a:pt x="45" y="22"/>
                    <a:pt x="52" y="20"/>
                  </a:cubicBezTo>
                  <a:cubicBezTo>
                    <a:pt x="55" y="19"/>
                    <a:pt x="67" y="18"/>
                    <a:pt x="67" y="15"/>
                  </a:cubicBezTo>
                  <a:cubicBezTo>
                    <a:pt x="67" y="10"/>
                    <a:pt x="56" y="5"/>
                    <a:pt x="51" y="5"/>
                  </a:cubicBezTo>
                  <a:cubicBezTo>
                    <a:pt x="48" y="5"/>
                    <a:pt x="45" y="8"/>
                    <a:pt x="43" y="6"/>
                  </a:cubicBezTo>
                  <a:cubicBezTo>
                    <a:pt x="38" y="6"/>
                    <a:pt x="36" y="3"/>
                    <a:pt x="31" y="1"/>
                  </a:cubicBezTo>
                  <a:cubicBezTo>
                    <a:pt x="27" y="0"/>
                    <a:pt x="24" y="3"/>
                    <a:pt x="22" y="3"/>
                  </a:cubicBezTo>
                  <a:cubicBezTo>
                    <a:pt x="16" y="3"/>
                    <a:pt x="14" y="1"/>
                    <a:pt x="8" y="3"/>
                  </a:cubicBezTo>
                  <a:cubicBezTo>
                    <a:pt x="8" y="6"/>
                    <a:pt x="12" y="9"/>
                    <a:pt x="12" y="11"/>
                  </a:cubicBezTo>
                  <a:cubicBezTo>
                    <a:pt x="12" y="19"/>
                    <a:pt x="0" y="25"/>
                    <a:pt x="0" y="33"/>
                  </a:cubicBezTo>
                  <a:cubicBezTo>
                    <a:pt x="0" y="36"/>
                    <a:pt x="9" y="35"/>
                    <a:pt x="11" y="38"/>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35" name="Freeform 112"/>
            <p:cNvSpPr>
              <a:spLocks noEditPoints="1"/>
            </p:cNvSpPr>
            <p:nvPr/>
          </p:nvSpPr>
          <p:spPr bwMode="auto">
            <a:xfrm>
              <a:off x="1858167" y="2157807"/>
              <a:ext cx="260158" cy="108517"/>
            </a:xfrm>
            <a:custGeom>
              <a:gdLst>
                <a:gd fmla="*/ 14 w 79" name="T0"/>
                <a:gd fmla="*/ 8 h 33" name="T1"/>
                <a:gd fmla="*/ 13 w 79" name="T2"/>
                <a:gd fmla="*/ 8 h 33" name="T3"/>
                <a:gd fmla="*/ 8 w 79" name="T4"/>
                <a:gd fmla="*/ 11 h 33" name="T5"/>
                <a:gd fmla="*/ 11 w 79" name="T6"/>
                <a:gd fmla="*/ 12 h 33" name="T7"/>
                <a:gd fmla="*/ 10 w 79" name="T8"/>
                <a:gd fmla="*/ 12 h 33" name="T9"/>
                <a:gd fmla="*/ 6 w 79" name="T10"/>
                <a:gd fmla="*/ 12 h 33" name="T11"/>
                <a:gd fmla="*/ 6 w 79" name="T12"/>
                <a:gd fmla="*/ 15 h 33" name="T13"/>
                <a:gd fmla="*/ 8 w 79" name="T14"/>
                <a:gd fmla="*/ 16 h 33" name="T15"/>
                <a:gd fmla="*/ 6 w 79" name="T16"/>
                <a:gd fmla="*/ 16 h 33" name="T17"/>
                <a:gd fmla="*/ 0 w 79" name="T18"/>
                <a:gd fmla="*/ 18 h 33" name="T19"/>
                <a:gd fmla="*/ 0 w 79" name="T20"/>
                <a:gd fmla="*/ 21 h 33" name="T21"/>
                <a:gd fmla="*/ 3 w 79" name="T22"/>
                <a:gd fmla="*/ 25 h 33" name="T23"/>
                <a:gd fmla="*/ 11 w 79" name="T24"/>
                <a:gd fmla="*/ 26 h 33" name="T25"/>
                <a:gd fmla="*/ 21 w 79" name="T26"/>
                <a:gd fmla="*/ 25 h 33" name="T27"/>
                <a:gd fmla="*/ 23 w 79" name="T28"/>
                <a:gd fmla="*/ 22 h 33" name="T29"/>
                <a:gd fmla="*/ 27 w 79" name="T30"/>
                <a:gd fmla="*/ 27 h 33" name="T31"/>
                <a:gd fmla="*/ 21 w 79" name="T32"/>
                <a:gd fmla="*/ 30 h 33" name="T33"/>
                <a:gd fmla="*/ 27 w 79" name="T34"/>
                <a:gd fmla="*/ 33 h 33" name="T35"/>
                <a:gd fmla="*/ 42 w 79" name="T36"/>
                <a:gd fmla="*/ 30 h 33" name="T37"/>
                <a:gd fmla="*/ 57 w 79" name="T38"/>
                <a:gd fmla="*/ 26 h 33" name="T39"/>
                <a:gd fmla="*/ 72 w 79" name="T40"/>
                <a:gd fmla="*/ 26 h 33" name="T41"/>
                <a:gd fmla="*/ 79 w 79" name="T42"/>
                <a:gd fmla="*/ 16 h 33" name="T43"/>
                <a:gd fmla="*/ 74 w 79" name="T44"/>
                <a:gd fmla="*/ 10 h 33" name="T45"/>
                <a:gd fmla="*/ 68 w 79" name="T46"/>
                <a:gd fmla="*/ 13 h 33" name="T47"/>
                <a:gd fmla="*/ 59 w 79" name="T48"/>
                <a:gd fmla="*/ 4 h 33" name="T49"/>
                <a:gd fmla="*/ 59 w 79" name="T50"/>
                <a:gd fmla="*/ 1 h 33" name="T51"/>
                <a:gd fmla="*/ 55 w 79" name="T52"/>
                <a:gd fmla="*/ 0 h 33" name="T53"/>
                <a:gd fmla="*/ 48 w 79" name="T54"/>
                <a:gd fmla="*/ 7 h 33" name="T55"/>
                <a:gd fmla="*/ 54 w 79" name="T56"/>
                <a:gd fmla="*/ 10 h 33" name="T57"/>
                <a:gd fmla="*/ 54 w 79" name="T58"/>
                <a:gd fmla="*/ 13 h 33" name="T59"/>
                <a:gd fmla="*/ 51 w 79" name="T60"/>
                <a:gd fmla="*/ 14 h 33" name="T61"/>
                <a:gd fmla="*/ 55 w 79" name="T62"/>
                <a:gd fmla="*/ 15 h 33" name="T63"/>
                <a:gd fmla="*/ 50 w 79" name="T64"/>
                <a:gd fmla="*/ 17 h 33" name="T65"/>
                <a:gd fmla="*/ 28 w 79" name="T66"/>
                <a:gd fmla="*/ 8 h 33" name="T67"/>
                <a:gd fmla="*/ 23 w 79" name="T68"/>
                <a:gd fmla="*/ 8 h 33" name="T69"/>
                <a:gd fmla="*/ 19 w 79" name="T70"/>
                <a:gd fmla="*/ 5 h 33" name="T71"/>
                <a:gd fmla="*/ 12 w 79" name="T72"/>
                <a:gd fmla="*/ 5 h 33" name="T73"/>
                <a:gd fmla="*/ 14 w 79" name="T74"/>
                <a:gd fmla="*/ 8 h 33" name="T75"/>
                <a:gd fmla="*/ 20 w 79" name="T76"/>
                <a:gd fmla="*/ 13 h 33" name="T77"/>
                <a:gd fmla="*/ 16 w 79" name="T78"/>
                <a:gd fmla="*/ 13 h 33" name="T79"/>
                <a:gd fmla="*/ 20 w 79" name="T80"/>
                <a:gd fmla="*/ 13 h 33"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33" w="79">
                  <a:moveTo>
                    <a:pt x="14" y="8"/>
                  </a:moveTo>
                  <a:cubicBezTo>
                    <a:pt x="13" y="8"/>
                    <a:pt x="13" y="8"/>
                    <a:pt x="13" y="8"/>
                  </a:cubicBezTo>
                  <a:cubicBezTo>
                    <a:pt x="11" y="8"/>
                    <a:pt x="9" y="9"/>
                    <a:pt x="8" y="11"/>
                  </a:cubicBezTo>
                  <a:cubicBezTo>
                    <a:pt x="9" y="11"/>
                    <a:pt x="10" y="12"/>
                    <a:pt x="11" y="12"/>
                  </a:cubicBezTo>
                  <a:cubicBezTo>
                    <a:pt x="10" y="12"/>
                    <a:pt x="10" y="12"/>
                    <a:pt x="10" y="12"/>
                  </a:cubicBezTo>
                  <a:cubicBezTo>
                    <a:pt x="6" y="12"/>
                    <a:pt x="6" y="12"/>
                    <a:pt x="6" y="12"/>
                  </a:cubicBezTo>
                  <a:cubicBezTo>
                    <a:pt x="6" y="15"/>
                    <a:pt x="6" y="15"/>
                    <a:pt x="6" y="15"/>
                  </a:cubicBezTo>
                  <a:cubicBezTo>
                    <a:pt x="6" y="15"/>
                    <a:pt x="7" y="16"/>
                    <a:pt x="8" y="16"/>
                  </a:cubicBezTo>
                  <a:cubicBezTo>
                    <a:pt x="8" y="16"/>
                    <a:pt x="7" y="16"/>
                    <a:pt x="6" y="16"/>
                  </a:cubicBezTo>
                  <a:cubicBezTo>
                    <a:pt x="4" y="16"/>
                    <a:pt x="2" y="17"/>
                    <a:pt x="0" y="18"/>
                  </a:cubicBezTo>
                  <a:cubicBezTo>
                    <a:pt x="1" y="19"/>
                    <a:pt x="0" y="19"/>
                    <a:pt x="0" y="21"/>
                  </a:cubicBezTo>
                  <a:cubicBezTo>
                    <a:pt x="0" y="23"/>
                    <a:pt x="2" y="25"/>
                    <a:pt x="3" y="25"/>
                  </a:cubicBezTo>
                  <a:cubicBezTo>
                    <a:pt x="5" y="25"/>
                    <a:pt x="8" y="26"/>
                    <a:pt x="11" y="26"/>
                  </a:cubicBezTo>
                  <a:cubicBezTo>
                    <a:pt x="14" y="26"/>
                    <a:pt x="17" y="25"/>
                    <a:pt x="21" y="25"/>
                  </a:cubicBezTo>
                  <a:cubicBezTo>
                    <a:pt x="21" y="23"/>
                    <a:pt x="22" y="22"/>
                    <a:pt x="23" y="22"/>
                  </a:cubicBezTo>
                  <a:cubicBezTo>
                    <a:pt x="24" y="24"/>
                    <a:pt x="26" y="25"/>
                    <a:pt x="27" y="27"/>
                  </a:cubicBezTo>
                  <a:cubicBezTo>
                    <a:pt x="24" y="27"/>
                    <a:pt x="21" y="26"/>
                    <a:pt x="21" y="30"/>
                  </a:cubicBezTo>
                  <a:cubicBezTo>
                    <a:pt x="21" y="31"/>
                    <a:pt x="25" y="33"/>
                    <a:pt x="27" y="33"/>
                  </a:cubicBezTo>
                  <a:cubicBezTo>
                    <a:pt x="33" y="33"/>
                    <a:pt x="37" y="31"/>
                    <a:pt x="42" y="30"/>
                  </a:cubicBezTo>
                  <a:cubicBezTo>
                    <a:pt x="43" y="29"/>
                    <a:pt x="57" y="26"/>
                    <a:pt x="57" y="26"/>
                  </a:cubicBezTo>
                  <a:cubicBezTo>
                    <a:pt x="57" y="25"/>
                    <a:pt x="71" y="27"/>
                    <a:pt x="72" y="26"/>
                  </a:cubicBezTo>
                  <a:cubicBezTo>
                    <a:pt x="74" y="26"/>
                    <a:pt x="79" y="19"/>
                    <a:pt x="79" y="16"/>
                  </a:cubicBezTo>
                  <a:cubicBezTo>
                    <a:pt x="79" y="13"/>
                    <a:pt x="77" y="10"/>
                    <a:pt x="74" y="10"/>
                  </a:cubicBezTo>
                  <a:cubicBezTo>
                    <a:pt x="71" y="10"/>
                    <a:pt x="70" y="13"/>
                    <a:pt x="68" y="13"/>
                  </a:cubicBezTo>
                  <a:cubicBezTo>
                    <a:pt x="64" y="13"/>
                    <a:pt x="59" y="8"/>
                    <a:pt x="59" y="4"/>
                  </a:cubicBezTo>
                  <a:cubicBezTo>
                    <a:pt x="59" y="4"/>
                    <a:pt x="59" y="3"/>
                    <a:pt x="59" y="1"/>
                  </a:cubicBezTo>
                  <a:cubicBezTo>
                    <a:pt x="58" y="1"/>
                    <a:pt x="56" y="1"/>
                    <a:pt x="55" y="0"/>
                  </a:cubicBezTo>
                  <a:cubicBezTo>
                    <a:pt x="53" y="1"/>
                    <a:pt x="48" y="3"/>
                    <a:pt x="48" y="7"/>
                  </a:cubicBezTo>
                  <a:cubicBezTo>
                    <a:pt x="48" y="9"/>
                    <a:pt x="50" y="10"/>
                    <a:pt x="54" y="10"/>
                  </a:cubicBezTo>
                  <a:cubicBezTo>
                    <a:pt x="54" y="13"/>
                    <a:pt x="54" y="13"/>
                    <a:pt x="54" y="13"/>
                  </a:cubicBezTo>
                  <a:cubicBezTo>
                    <a:pt x="50" y="13"/>
                    <a:pt x="51" y="14"/>
                    <a:pt x="51" y="14"/>
                  </a:cubicBezTo>
                  <a:cubicBezTo>
                    <a:pt x="52" y="15"/>
                    <a:pt x="53" y="15"/>
                    <a:pt x="55" y="15"/>
                  </a:cubicBezTo>
                  <a:cubicBezTo>
                    <a:pt x="54" y="17"/>
                    <a:pt x="53" y="17"/>
                    <a:pt x="50" y="17"/>
                  </a:cubicBezTo>
                  <a:cubicBezTo>
                    <a:pt x="40" y="17"/>
                    <a:pt x="35" y="8"/>
                    <a:pt x="28" y="8"/>
                  </a:cubicBezTo>
                  <a:cubicBezTo>
                    <a:pt x="28" y="8"/>
                    <a:pt x="26" y="8"/>
                    <a:pt x="23" y="8"/>
                  </a:cubicBezTo>
                  <a:cubicBezTo>
                    <a:pt x="23" y="8"/>
                    <a:pt x="20" y="5"/>
                    <a:pt x="19" y="5"/>
                  </a:cubicBezTo>
                  <a:cubicBezTo>
                    <a:pt x="17" y="5"/>
                    <a:pt x="16" y="5"/>
                    <a:pt x="12" y="5"/>
                  </a:cubicBezTo>
                  <a:cubicBezTo>
                    <a:pt x="12" y="7"/>
                    <a:pt x="13" y="8"/>
                    <a:pt x="14" y="8"/>
                  </a:cubicBezTo>
                  <a:close/>
                  <a:moveTo>
                    <a:pt x="20" y="13"/>
                  </a:moveTo>
                  <a:cubicBezTo>
                    <a:pt x="19" y="13"/>
                    <a:pt x="18" y="13"/>
                    <a:pt x="16" y="13"/>
                  </a:cubicBezTo>
                  <a:cubicBezTo>
                    <a:pt x="17" y="13"/>
                    <a:pt x="19" y="13"/>
                    <a:pt x="20" y="13"/>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36" name="Freeform 113"/>
            <p:cNvSpPr/>
            <p:nvPr/>
          </p:nvSpPr>
          <p:spPr bwMode="auto">
            <a:xfrm>
              <a:off x="1821995" y="2193980"/>
              <a:ext cx="31998" cy="26434"/>
            </a:xfrm>
            <a:custGeom>
              <a:gdLst>
                <a:gd fmla="*/ 0 w 10" name="T0"/>
                <a:gd fmla="*/ 6 h 8" name="T1"/>
                <a:gd fmla="*/ 4 w 10" name="T2"/>
                <a:gd fmla="*/ 8 h 8" name="T3"/>
                <a:gd fmla="*/ 10 w 10" name="T4"/>
                <a:gd fmla="*/ 0 h 8" name="T5"/>
                <a:gd fmla="*/ 0 w 10" name="T6"/>
                <a:gd fmla="*/ 6 h 8" name="T7"/>
              </a:gdLst>
              <a:cxnLst>
                <a:cxn ang="0">
                  <a:pos x="T0" y="T1"/>
                </a:cxn>
                <a:cxn ang="0">
                  <a:pos x="T2" y="T3"/>
                </a:cxn>
                <a:cxn ang="0">
                  <a:pos x="T4" y="T5"/>
                </a:cxn>
                <a:cxn ang="0">
                  <a:pos x="T6" y="T7"/>
                </a:cxn>
              </a:cxnLst>
              <a:rect b="b" l="0" r="r" t="0"/>
              <a:pathLst>
                <a:path h="8" w="10">
                  <a:moveTo>
                    <a:pt x="0" y="6"/>
                  </a:moveTo>
                  <a:cubicBezTo>
                    <a:pt x="0" y="7"/>
                    <a:pt x="2" y="8"/>
                    <a:pt x="4" y="8"/>
                  </a:cubicBezTo>
                  <a:cubicBezTo>
                    <a:pt x="7" y="8"/>
                    <a:pt x="10" y="4"/>
                    <a:pt x="10" y="0"/>
                  </a:cubicBezTo>
                  <a:cubicBezTo>
                    <a:pt x="8" y="0"/>
                    <a:pt x="0" y="2"/>
                    <a:pt x="0" y="6"/>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37" name="Freeform 114"/>
            <p:cNvSpPr/>
            <p:nvPr/>
          </p:nvSpPr>
          <p:spPr bwMode="auto">
            <a:xfrm>
              <a:off x="1913816" y="2157807"/>
              <a:ext cx="26433" cy="9739"/>
            </a:xfrm>
            <a:custGeom>
              <a:gdLst>
                <a:gd fmla="*/ 3 w 8" name="T0"/>
                <a:gd fmla="*/ 3 h 3" name="T1"/>
                <a:gd fmla="*/ 8 w 8" name="T2"/>
                <a:gd fmla="*/ 3 h 3" name="T3"/>
                <a:gd fmla="*/ 8 w 8" name="T4"/>
                <a:gd fmla="*/ 0 h 3" name="T5"/>
                <a:gd fmla="*/ 0 w 8" name="T6"/>
                <a:gd fmla="*/ 0 h 3" name="T7"/>
                <a:gd fmla="*/ 3 w 8" name="T8"/>
                <a:gd fmla="*/ 3 h 3" name="T9"/>
              </a:gdLst>
              <a:cxnLst>
                <a:cxn ang="0">
                  <a:pos x="T0" y="T1"/>
                </a:cxn>
                <a:cxn ang="0">
                  <a:pos x="T2" y="T3"/>
                </a:cxn>
                <a:cxn ang="0">
                  <a:pos x="T4" y="T5"/>
                </a:cxn>
                <a:cxn ang="0">
                  <a:pos x="T6" y="T7"/>
                </a:cxn>
                <a:cxn ang="0">
                  <a:pos x="T8" y="T9"/>
                </a:cxn>
              </a:cxnLst>
              <a:rect b="b" l="0" r="r" t="0"/>
              <a:pathLst>
                <a:path h="3" w="8">
                  <a:moveTo>
                    <a:pt x="3" y="3"/>
                  </a:moveTo>
                  <a:cubicBezTo>
                    <a:pt x="3" y="3"/>
                    <a:pt x="8" y="3"/>
                    <a:pt x="8" y="3"/>
                  </a:cubicBezTo>
                  <a:cubicBezTo>
                    <a:pt x="8" y="0"/>
                    <a:pt x="8" y="0"/>
                    <a:pt x="8" y="0"/>
                  </a:cubicBezTo>
                  <a:cubicBezTo>
                    <a:pt x="0" y="0"/>
                    <a:pt x="0" y="0"/>
                    <a:pt x="0" y="0"/>
                  </a:cubicBezTo>
                  <a:cubicBezTo>
                    <a:pt x="0" y="2"/>
                    <a:pt x="2" y="3"/>
                    <a:pt x="3" y="3"/>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38" name="Freeform 115"/>
            <p:cNvSpPr/>
            <p:nvPr/>
          </p:nvSpPr>
          <p:spPr bwMode="auto">
            <a:xfrm>
              <a:off x="1745478" y="2125809"/>
              <a:ext cx="148860" cy="82084"/>
            </a:xfrm>
            <a:custGeom>
              <a:gdLst>
                <a:gd fmla="*/ 6 w 45" name="T0"/>
                <a:gd fmla="*/ 21 h 25" name="T1"/>
                <a:gd fmla="*/ 13 w 45" name="T2"/>
                <a:gd fmla="*/ 21 h 25" name="T3"/>
                <a:gd fmla="*/ 16 w 45" name="T4"/>
                <a:gd fmla="*/ 25 h 25" name="T5"/>
                <a:gd fmla="*/ 21 w 45" name="T6"/>
                <a:gd fmla="*/ 20 h 25" name="T7"/>
                <a:gd fmla="*/ 29 w 45" name="T8"/>
                <a:gd fmla="*/ 13 h 25" name="T9"/>
                <a:gd fmla="*/ 34 w 45" name="T10"/>
                <a:gd fmla="*/ 19 h 25" name="T11"/>
                <a:gd fmla="*/ 44 w 45" name="T12"/>
                <a:gd fmla="*/ 12 h 25" name="T13"/>
                <a:gd fmla="*/ 42 w 45" name="T14"/>
                <a:gd fmla="*/ 7 h 25" name="T15"/>
                <a:gd fmla="*/ 45 w 45" name="T16"/>
                <a:gd fmla="*/ 4 h 25" name="T17"/>
                <a:gd fmla="*/ 32 w 45" name="T18"/>
                <a:gd fmla="*/ 3 h 25" name="T19"/>
                <a:gd fmla="*/ 28 w 45" name="T20"/>
                <a:gd fmla="*/ 3 h 25" name="T21"/>
                <a:gd fmla="*/ 16 w 45" name="T22"/>
                <a:gd fmla="*/ 11 h 25" name="T23"/>
                <a:gd fmla="*/ 5 w 45" name="T24"/>
                <a:gd fmla="*/ 16 h 25" name="T25"/>
                <a:gd fmla="*/ 0 w 45" name="T26"/>
                <a:gd fmla="*/ 20 h 25" name="T27"/>
                <a:gd fmla="*/ 2 w 45" name="T28"/>
                <a:gd fmla="*/ 23 h 25" name="T29"/>
                <a:gd fmla="*/ 6 w 45" name="T30"/>
                <a:gd fmla="*/ 21 h 2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5" w="45">
                  <a:moveTo>
                    <a:pt x="6" y="21"/>
                  </a:moveTo>
                  <a:cubicBezTo>
                    <a:pt x="8" y="21"/>
                    <a:pt x="10" y="23"/>
                    <a:pt x="13" y="21"/>
                  </a:cubicBezTo>
                  <a:cubicBezTo>
                    <a:pt x="13" y="22"/>
                    <a:pt x="15" y="25"/>
                    <a:pt x="16" y="25"/>
                  </a:cubicBezTo>
                  <a:cubicBezTo>
                    <a:pt x="19" y="25"/>
                    <a:pt x="21" y="22"/>
                    <a:pt x="21" y="20"/>
                  </a:cubicBezTo>
                  <a:cubicBezTo>
                    <a:pt x="25" y="20"/>
                    <a:pt x="28" y="17"/>
                    <a:pt x="29" y="13"/>
                  </a:cubicBezTo>
                  <a:cubicBezTo>
                    <a:pt x="31" y="14"/>
                    <a:pt x="31" y="19"/>
                    <a:pt x="34" y="19"/>
                  </a:cubicBezTo>
                  <a:cubicBezTo>
                    <a:pt x="44" y="12"/>
                    <a:pt x="44" y="12"/>
                    <a:pt x="44" y="12"/>
                  </a:cubicBezTo>
                  <a:cubicBezTo>
                    <a:pt x="44" y="10"/>
                    <a:pt x="43" y="10"/>
                    <a:pt x="42" y="7"/>
                  </a:cubicBezTo>
                  <a:cubicBezTo>
                    <a:pt x="44" y="7"/>
                    <a:pt x="45" y="5"/>
                    <a:pt x="45" y="4"/>
                  </a:cubicBezTo>
                  <a:cubicBezTo>
                    <a:pt x="45" y="0"/>
                    <a:pt x="32" y="3"/>
                    <a:pt x="32" y="3"/>
                  </a:cubicBezTo>
                  <a:cubicBezTo>
                    <a:pt x="30" y="3"/>
                    <a:pt x="30" y="3"/>
                    <a:pt x="28" y="3"/>
                  </a:cubicBezTo>
                  <a:cubicBezTo>
                    <a:pt x="21" y="3"/>
                    <a:pt x="20" y="9"/>
                    <a:pt x="16" y="11"/>
                  </a:cubicBezTo>
                  <a:cubicBezTo>
                    <a:pt x="12" y="14"/>
                    <a:pt x="9" y="14"/>
                    <a:pt x="5" y="16"/>
                  </a:cubicBezTo>
                  <a:cubicBezTo>
                    <a:pt x="4" y="16"/>
                    <a:pt x="0" y="19"/>
                    <a:pt x="0" y="20"/>
                  </a:cubicBezTo>
                  <a:cubicBezTo>
                    <a:pt x="0" y="21"/>
                    <a:pt x="2" y="22"/>
                    <a:pt x="2" y="23"/>
                  </a:cubicBezTo>
                  <a:cubicBezTo>
                    <a:pt x="4" y="23"/>
                    <a:pt x="5" y="21"/>
                    <a:pt x="6" y="21"/>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39" name="Freeform 116"/>
            <p:cNvSpPr/>
            <p:nvPr/>
          </p:nvSpPr>
          <p:spPr bwMode="auto">
            <a:xfrm>
              <a:off x="1947205" y="2068767"/>
              <a:ext cx="84864" cy="26434"/>
            </a:xfrm>
            <a:custGeom>
              <a:gdLst>
                <a:gd fmla="*/ 10 w 26" name="T0"/>
                <a:gd fmla="*/ 7 h 8" name="T1"/>
                <a:gd fmla="*/ 20 w 26" name="T2"/>
                <a:gd fmla="*/ 7 h 8" name="T3"/>
                <a:gd fmla="*/ 26 w 26" name="T4"/>
                <a:gd fmla="*/ 6 h 8" name="T5"/>
                <a:gd fmla="*/ 16 w 26" name="T6"/>
                <a:gd fmla="*/ 0 h 8" name="T7"/>
                <a:gd fmla="*/ 0 w 26" name="T8"/>
                <a:gd fmla="*/ 8 h 8" name="T9"/>
                <a:gd fmla="*/ 4 w 26" name="T10"/>
                <a:gd fmla="*/ 6 h 8" name="T11"/>
                <a:gd fmla="*/ 10 w 26" name="T12"/>
                <a:gd fmla="*/ 7 h 8" name="T13"/>
              </a:gdLst>
              <a:cxnLst>
                <a:cxn ang="0">
                  <a:pos x="T0" y="T1"/>
                </a:cxn>
                <a:cxn ang="0">
                  <a:pos x="T2" y="T3"/>
                </a:cxn>
                <a:cxn ang="0">
                  <a:pos x="T4" y="T5"/>
                </a:cxn>
                <a:cxn ang="0">
                  <a:pos x="T6" y="T7"/>
                </a:cxn>
                <a:cxn ang="0">
                  <a:pos x="T8" y="T9"/>
                </a:cxn>
                <a:cxn ang="0">
                  <a:pos x="T10" y="T11"/>
                </a:cxn>
                <a:cxn ang="0">
                  <a:pos x="T12" y="T13"/>
                </a:cxn>
              </a:cxnLst>
              <a:rect b="b" l="0" r="r" t="0"/>
              <a:pathLst>
                <a:path h="8" w="26">
                  <a:moveTo>
                    <a:pt x="10" y="7"/>
                  </a:moveTo>
                  <a:cubicBezTo>
                    <a:pt x="15" y="7"/>
                    <a:pt x="13" y="7"/>
                    <a:pt x="20" y="7"/>
                  </a:cubicBezTo>
                  <a:cubicBezTo>
                    <a:pt x="22" y="7"/>
                    <a:pt x="24" y="6"/>
                    <a:pt x="26" y="6"/>
                  </a:cubicBezTo>
                  <a:cubicBezTo>
                    <a:pt x="25" y="3"/>
                    <a:pt x="21" y="0"/>
                    <a:pt x="16" y="0"/>
                  </a:cubicBezTo>
                  <a:cubicBezTo>
                    <a:pt x="13" y="0"/>
                    <a:pt x="0" y="5"/>
                    <a:pt x="0" y="8"/>
                  </a:cubicBezTo>
                  <a:cubicBezTo>
                    <a:pt x="1" y="8"/>
                    <a:pt x="2" y="6"/>
                    <a:pt x="4" y="6"/>
                  </a:cubicBezTo>
                  <a:cubicBezTo>
                    <a:pt x="6" y="6"/>
                    <a:pt x="7" y="7"/>
                    <a:pt x="10" y="7"/>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40" name="Freeform 117"/>
            <p:cNvSpPr/>
            <p:nvPr/>
          </p:nvSpPr>
          <p:spPr bwMode="auto">
            <a:xfrm>
              <a:off x="1947205" y="2102157"/>
              <a:ext cx="75126" cy="38955"/>
            </a:xfrm>
            <a:custGeom>
              <a:gdLst>
                <a:gd fmla="*/ 19 w 23" name="T0"/>
                <a:gd fmla="*/ 0 h 12" name="T1"/>
                <a:gd fmla="*/ 0 w 23" name="T2"/>
                <a:gd fmla="*/ 5 h 12" name="T3"/>
                <a:gd fmla="*/ 7 w 23" name="T4"/>
                <a:gd fmla="*/ 12 h 12" name="T5"/>
                <a:gd fmla="*/ 20 w 23" name="T6"/>
                <a:gd fmla="*/ 5 h 12" name="T7"/>
                <a:gd fmla="*/ 13 w 23" name="T8"/>
                <a:gd fmla="*/ 5 h 12" name="T9"/>
                <a:gd fmla="*/ 23 w 23" name="T10"/>
                <a:gd fmla="*/ 2 h 12" name="T11"/>
                <a:gd fmla="*/ 19 w 23" name="T12"/>
                <a:gd fmla="*/ 0 h 12" name="T13"/>
              </a:gdLst>
              <a:cxnLst>
                <a:cxn ang="0">
                  <a:pos x="T0" y="T1"/>
                </a:cxn>
                <a:cxn ang="0">
                  <a:pos x="T2" y="T3"/>
                </a:cxn>
                <a:cxn ang="0">
                  <a:pos x="T4" y="T5"/>
                </a:cxn>
                <a:cxn ang="0">
                  <a:pos x="T6" y="T7"/>
                </a:cxn>
                <a:cxn ang="0">
                  <a:pos x="T8" y="T9"/>
                </a:cxn>
                <a:cxn ang="0">
                  <a:pos x="T10" y="T11"/>
                </a:cxn>
                <a:cxn ang="0">
                  <a:pos x="T12" y="T13"/>
                </a:cxn>
              </a:cxnLst>
              <a:rect b="b" l="0" r="r" t="0"/>
              <a:pathLst>
                <a:path h="12" w="23">
                  <a:moveTo>
                    <a:pt x="19" y="0"/>
                  </a:moveTo>
                  <a:cubicBezTo>
                    <a:pt x="14" y="0"/>
                    <a:pt x="0" y="0"/>
                    <a:pt x="0" y="5"/>
                  </a:cubicBezTo>
                  <a:cubicBezTo>
                    <a:pt x="0" y="7"/>
                    <a:pt x="4" y="12"/>
                    <a:pt x="7" y="12"/>
                  </a:cubicBezTo>
                  <a:cubicBezTo>
                    <a:pt x="12" y="12"/>
                    <a:pt x="20" y="9"/>
                    <a:pt x="20" y="5"/>
                  </a:cubicBezTo>
                  <a:cubicBezTo>
                    <a:pt x="13" y="5"/>
                    <a:pt x="13" y="5"/>
                    <a:pt x="13" y="5"/>
                  </a:cubicBezTo>
                  <a:cubicBezTo>
                    <a:pt x="17" y="5"/>
                    <a:pt x="20" y="4"/>
                    <a:pt x="23" y="2"/>
                  </a:cubicBezTo>
                  <a:cubicBezTo>
                    <a:pt x="22" y="1"/>
                    <a:pt x="21" y="0"/>
                    <a:pt x="19"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41" name="Freeform 118"/>
            <p:cNvSpPr/>
            <p:nvPr/>
          </p:nvSpPr>
          <p:spPr bwMode="auto">
            <a:xfrm>
              <a:off x="1909642" y="2095201"/>
              <a:ext cx="26433" cy="30607"/>
            </a:xfrm>
            <a:custGeom>
              <a:gdLst>
                <a:gd fmla="*/ 5 w 8" name="T0"/>
                <a:gd fmla="*/ 9 h 9" name="T1"/>
                <a:gd fmla="*/ 8 w 8" name="T2"/>
                <a:gd fmla="*/ 6 h 9" name="T3"/>
                <a:gd fmla="*/ 0 w 8" name="T4"/>
                <a:gd fmla="*/ 6 h 9" name="T5"/>
                <a:gd fmla="*/ 5 w 8" name="T6"/>
                <a:gd fmla="*/ 9 h 9" name="T7"/>
              </a:gdLst>
              <a:cxnLst>
                <a:cxn ang="0">
                  <a:pos x="T0" y="T1"/>
                </a:cxn>
                <a:cxn ang="0">
                  <a:pos x="T2" y="T3"/>
                </a:cxn>
                <a:cxn ang="0">
                  <a:pos x="T4" y="T5"/>
                </a:cxn>
                <a:cxn ang="0">
                  <a:pos x="T6" y="T7"/>
                </a:cxn>
              </a:cxnLst>
              <a:rect b="b" l="0" r="r" t="0"/>
              <a:pathLst>
                <a:path h="9" w="8">
                  <a:moveTo>
                    <a:pt x="5" y="9"/>
                  </a:moveTo>
                  <a:cubicBezTo>
                    <a:pt x="6" y="9"/>
                    <a:pt x="7" y="8"/>
                    <a:pt x="8" y="6"/>
                  </a:cubicBezTo>
                  <a:cubicBezTo>
                    <a:pt x="7" y="6"/>
                    <a:pt x="0" y="0"/>
                    <a:pt x="0" y="6"/>
                  </a:cubicBezTo>
                  <a:cubicBezTo>
                    <a:pt x="0" y="7"/>
                    <a:pt x="3" y="9"/>
                    <a:pt x="5" y="9"/>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42" name="Freeform 119"/>
            <p:cNvSpPr/>
            <p:nvPr/>
          </p:nvSpPr>
          <p:spPr bwMode="auto">
            <a:xfrm>
              <a:off x="2193450" y="2289976"/>
              <a:ext cx="121036" cy="105735"/>
            </a:xfrm>
            <a:custGeom>
              <a:gdLst>
                <a:gd fmla="*/ 32 w 37" name="T0"/>
                <a:gd fmla="*/ 15 h 32" name="T1"/>
                <a:gd fmla="*/ 32 w 37" name="T2"/>
                <a:gd fmla="*/ 12 h 32" name="T3"/>
                <a:gd fmla="*/ 24 w 37" name="T4"/>
                <a:gd fmla="*/ 12 h 32" name="T5"/>
                <a:gd fmla="*/ 31 w 37" name="T6"/>
                <a:gd fmla="*/ 3 h 32" name="T7"/>
                <a:gd fmla="*/ 29 w 37" name="T8"/>
                <a:gd fmla="*/ 0 h 32" name="T9"/>
                <a:gd fmla="*/ 20 w 37" name="T10"/>
                <a:gd fmla="*/ 0 h 32" name="T11"/>
                <a:gd fmla="*/ 6 w 37" name="T12"/>
                <a:gd fmla="*/ 3 h 32" name="T13"/>
                <a:gd fmla="*/ 5 w 37" name="T14"/>
                <a:gd fmla="*/ 5 h 32" name="T15"/>
                <a:gd fmla="*/ 12 w 37" name="T16"/>
                <a:gd fmla="*/ 8 h 32" name="T17"/>
                <a:gd fmla="*/ 12 w 37" name="T18"/>
                <a:gd fmla="*/ 16 h 32" name="T19"/>
                <a:gd fmla="*/ 8 w 37" name="T20"/>
                <a:gd fmla="*/ 16 h 32" name="T21"/>
                <a:gd fmla="*/ 0 w 37" name="T22"/>
                <a:gd fmla="*/ 12 h 32" name="T23"/>
                <a:gd fmla="*/ 0 w 37" name="T24"/>
                <a:gd fmla="*/ 16 h 32" name="T25"/>
                <a:gd fmla="*/ 19 w 37" name="T26"/>
                <a:gd fmla="*/ 28 h 32" name="T27"/>
                <a:gd fmla="*/ 24 w 37" name="T28"/>
                <a:gd fmla="*/ 32 h 32" name="T29"/>
                <a:gd fmla="*/ 28 w 37" name="T30"/>
                <a:gd fmla="*/ 28 h 32" name="T31"/>
                <a:gd fmla="*/ 37 w 37" name="T32"/>
                <a:gd fmla="*/ 16 h 32" name="T33"/>
                <a:gd fmla="*/ 32 w 37" name="T34"/>
                <a:gd fmla="*/ 15 h 3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2" w="37">
                  <a:moveTo>
                    <a:pt x="32" y="15"/>
                  </a:moveTo>
                  <a:cubicBezTo>
                    <a:pt x="32" y="13"/>
                    <a:pt x="32" y="15"/>
                    <a:pt x="32" y="12"/>
                  </a:cubicBezTo>
                  <a:cubicBezTo>
                    <a:pt x="32" y="9"/>
                    <a:pt x="26" y="11"/>
                    <a:pt x="24" y="12"/>
                  </a:cubicBezTo>
                  <a:cubicBezTo>
                    <a:pt x="25" y="10"/>
                    <a:pt x="31" y="7"/>
                    <a:pt x="31" y="3"/>
                  </a:cubicBezTo>
                  <a:cubicBezTo>
                    <a:pt x="31" y="2"/>
                    <a:pt x="30" y="0"/>
                    <a:pt x="29" y="0"/>
                  </a:cubicBezTo>
                  <a:cubicBezTo>
                    <a:pt x="29" y="0"/>
                    <a:pt x="24" y="0"/>
                    <a:pt x="20" y="0"/>
                  </a:cubicBezTo>
                  <a:cubicBezTo>
                    <a:pt x="15" y="0"/>
                    <a:pt x="10" y="0"/>
                    <a:pt x="6" y="3"/>
                  </a:cubicBezTo>
                  <a:cubicBezTo>
                    <a:pt x="6" y="4"/>
                    <a:pt x="5" y="5"/>
                    <a:pt x="5" y="5"/>
                  </a:cubicBezTo>
                  <a:cubicBezTo>
                    <a:pt x="5" y="8"/>
                    <a:pt x="8" y="8"/>
                    <a:pt x="12" y="8"/>
                  </a:cubicBezTo>
                  <a:cubicBezTo>
                    <a:pt x="12" y="16"/>
                    <a:pt x="12" y="16"/>
                    <a:pt x="12" y="16"/>
                  </a:cubicBezTo>
                  <a:cubicBezTo>
                    <a:pt x="12" y="16"/>
                    <a:pt x="11" y="16"/>
                    <a:pt x="8" y="16"/>
                  </a:cubicBezTo>
                  <a:cubicBezTo>
                    <a:pt x="5" y="16"/>
                    <a:pt x="0" y="12"/>
                    <a:pt x="0" y="12"/>
                  </a:cubicBezTo>
                  <a:cubicBezTo>
                    <a:pt x="0" y="16"/>
                    <a:pt x="0" y="16"/>
                    <a:pt x="0" y="16"/>
                  </a:cubicBezTo>
                  <a:cubicBezTo>
                    <a:pt x="4" y="22"/>
                    <a:pt x="13" y="21"/>
                    <a:pt x="19" y="28"/>
                  </a:cubicBezTo>
                  <a:cubicBezTo>
                    <a:pt x="20" y="29"/>
                    <a:pt x="20" y="32"/>
                    <a:pt x="24" y="32"/>
                  </a:cubicBezTo>
                  <a:cubicBezTo>
                    <a:pt x="26" y="32"/>
                    <a:pt x="26" y="29"/>
                    <a:pt x="28" y="28"/>
                  </a:cubicBezTo>
                  <a:cubicBezTo>
                    <a:pt x="35" y="25"/>
                    <a:pt x="36" y="29"/>
                    <a:pt x="37" y="16"/>
                  </a:cubicBezTo>
                  <a:cubicBezTo>
                    <a:pt x="36" y="16"/>
                    <a:pt x="32" y="15"/>
                    <a:pt x="32" y="15"/>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43" name="Freeform 120"/>
            <p:cNvSpPr/>
            <p:nvPr/>
          </p:nvSpPr>
          <p:spPr bwMode="auto">
            <a:xfrm>
              <a:off x="2140584" y="2167546"/>
              <a:ext cx="141904" cy="76519"/>
            </a:xfrm>
            <a:custGeom>
              <a:gdLst>
                <a:gd fmla="*/ 0 w 43" name="T0"/>
                <a:gd fmla="*/ 7 h 23" name="T1"/>
                <a:gd fmla="*/ 6 w 43" name="T2"/>
                <a:gd fmla="*/ 10 h 23" name="T3"/>
                <a:gd fmla="*/ 7 w 43" name="T4"/>
                <a:gd fmla="*/ 13 h 23" name="T5"/>
                <a:gd fmla="*/ 10 w 43" name="T6"/>
                <a:gd fmla="*/ 13 h 23" name="T7"/>
                <a:gd fmla="*/ 13 w 43" name="T8"/>
                <a:gd fmla="*/ 15 h 23" name="T9"/>
                <a:gd fmla="*/ 30 w 43" name="T10"/>
                <a:gd fmla="*/ 12 h 23" name="T11"/>
                <a:gd fmla="*/ 32 w 43" name="T12"/>
                <a:gd fmla="*/ 13 h 23" name="T13"/>
                <a:gd fmla="*/ 27 w 43" name="T14"/>
                <a:gd fmla="*/ 16 h 23" name="T15"/>
                <a:gd fmla="*/ 27 w 43" name="T16"/>
                <a:gd fmla="*/ 18 h 23" name="T17"/>
                <a:gd fmla="*/ 25 w 43" name="T18"/>
                <a:gd fmla="*/ 21 h 23" name="T19"/>
                <a:gd fmla="*/ 32 w 43" name="T20"/>
                <a:gd fmla="*/ 22 h 23" name="T21"/>
                <a:gd fmla="*/ 41 w 43" name="T22"/>
                <a:gd fmla="*/ 20 h 23" name="T23"/>
                <a:gd fmla="*/ 43 w 43" name="T24"/>
                <a:gd fmla="*/ 6 h 23" name="T25"/>
                <a:gd fmla="*/ 39 w 43" name="T26"/>
                <a:gd fmla="*/ 1 h 23" name="T27"/>
                <a:gd fmla="*/ 34 w 43" name="T28"/>
                <a:gd fmla="*/ 2 h 23" name="T29"/>
                <a:gd fmla="*/ 24 w 43" name="T30"/>
                <a:gd fmla="*/ 0 h 23" name="T31"/>
                <a:gd fmla="*/ 20 w 43" name="T32"/>
                <a:gd fmla="*/ 0 h 23" name="T33"/>
                <a:gd fmla="*/ 28 w 43" name="T34"/>
                <a:gd fmla="*/ 3 h 23" name="T35"/>
                <a:gd fmla="*/ 28 w 43" name="T36"/>
                <a:gd fmla="*/ 8 h 23" name="T37"/>
                <a:gd fmla="*/ 16 w 43" name="T38"/>
                <a:gd fmla="*/ 3 h 23" name="T39"/>
                <a:gd fmla="*/ 16 w 43" name="T40"/>
                <a:gd fmla="*/ 6 h 23" name="T41"/>
                <a:gd fmla="*/ 20 w 43" name="T42"/>
                <a:gd fmla="*/ 10 h 23" name="T43"/>
                <a:gd fmla="*/ 3 w 43" name="T44"/>
                <a:gd fmla="*/ 1 h 23" name="T45"/>
                <a:gd fmla="*/ 0 w 43" name="T46"/>
                <a:gd fmla="*/ 1 h 23" name="T47"/>
                <a:gd fmla="*/ 1 w 43" name="T48"/>
                <a:gd fmla="*/ 4 h 23" name="T49"/>
                <a:gd fmla="*/ 0 w 43" name="T50"/>
                <a:gd fmla="*/ 3 h 23" name="T51"/>
                <a:gd fmla="*/ 0 w 43" name="T52"/>
                <a:gd fmla="*/ 7 h 23"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3" w="43">
                  <a:moveTo>
                    <a:pt x="0" y="7"/>
                  </a:moveTo>
                  <a:cubicBezTo>
                    <a:pt x="4" y="8"/>
                    <a:pt x="4" y="11"/>
                    <a:pt x="6" y="10"/>
                  </a:cubicBezTo>
                  <a:cubicBezTo>
                    <a:pt x="7" y="13"/>
                    <a:pt x="7" y="13"/>
                    <a:pt x="7" y="13"/>
                  </a:cubicBezTo>
                  <a:cubicBezTo>
                    <a:pt x="10" y="13"/>
                    <a:pt x="10" y="13"/>
                    <a:pt x="10" y="13"/>
                  </a:cubicBezTo>
                  <a:cubicBezTo>
                    <a:pt x="10" y="13"/>
                    <a:pt x="12" y="15"/>
                    <a:pt x="13" y="15"/>
                  </a:cubicBezTo>
                  <a:cubicBezTo>
                    <a:pt x="18" y="15"/>
                    <a:pt x="26" y="12"/>
                    <a:pt x="30" y="12"/>
                  </a:cubicBezTo>
                  <a:cubicBezTo>
                    <a:pt x="31" y="12"/>
                    <a:pt x="32" y="12"/>
                    <a:pt x="32" y="13"/>
                  </a:cubicBezTo>
                  <a:cubicBezTo>
                    <a:pt x="31" y="14"/>
                    <a:pt x="27" y="14"/>
                    <a:pt x="27" y="16"/>
                  </a:cubicBezTo>
                  <a:cubicBezTo>
                    <a:pt x="26" y="17"/>
                    <a:pt x="26" y="18"/>
                    <a:pt x="27" y="18"/>
                  </a:cubicBezTo>
                  <a:cubicBezTo>
                    <a:pt x="26" y="19"/>
                    <a:pt x="25" y="20"/>
                    <a:pt x="25" y="21"/>
                  </a:cubicBezTo>
                  <a:cubicBezTo>
                    <a:pt x="25" y="23"/>
                    <a:pt x="31" y="22"/>
                    <a:pt x="32" y="22"/>
                  </a:cubicBezTo>
                  <a:cubicBezTo>
                    <a:pt x="33" y="22"/>
                    <a:pt x="38" y="22"/>
                    <a:pt x="41" y="20"/>
                  </a:cubicBezTo>
                  <a:cubicBezTo>
                    <a:pt x="41" y="14"/>
                    <a:pt x="43" y="11"/>
                    <a:pt x="43" y="6"/>
                  </a:cubicBezTo>
                  <a:cubicBezTo>
                    <a:pt x="43" y="3"/>
                    <a:pt x="43" y="1"/>
                    <a:pt x="39" y="1"/>
                  </a:cubicBezTo>
                  <a:cubicBezTo>
                    <a:pt x="37" y="1"/>
                    <a:pt x="36" y="2"/>
                    <a:pt x="34" y="2"/>
                  </a:cubicBezTo>
                  <a:cubicBezTo>
                    <a:pt x="30" y="2"/>
                    <a:pt x="28" y="0"/>
                    <a:pt x="24" y="0"/>
                  </a:cubicBezTo>
                  <a:cubicBezTo>
                    <a:pt x="22" y="0"/>
                    <a:pt x="22" y="0"/>
                    <a:pt x="20" y="0"/>
                  </a:cubicBezTo>
                  <a:cubicBezTo>
                    <a:pt x="21" y="3"/>
                    <a:pt x="24" y="3"/>
                    <a:pt x="28" y="3"/>
                  </a:cubicBezTo>
                  <a:cubicBezTo>
                    <a:pt x="28" y="8"/>
                    <a:pt x="28" y="8"/>
                    <a:pt x="28" y="8"/>
                  </a:cubicBezTo>
                  <a:cubicBezTo>
                    <a:pt x="24" y="8"/>
                    <a:pt x="20" y="3"/>
                    <a:pt x="16" y="3"/>
                  </a:cubicBezTo>
                  <a:cubicBezTo>
                    <a:pt x="16" y="6"/>
                    <a:pt x="16" y="6"/>
                    <a:pt x="16" y="6"/>
                  </a:cubicBezTo>
                  <a:cubicBezTo>
                    <a:pt x="16" y="7"/>
                    <a:pt x="18" y="9"/>
                    <a:pt x="20" y="10"/>
                  </a:cubicBezTo>
                  <a:cubicBezTo>
                    <a:pt x="13" y="12"/>
                    <a:pt x="9" y="1"/>
                    <a:pt x="3" y="1"/>
                  </a:cubicBezTo>
                  <a:cubicBezTo>
                    <a:pt x="2" y="1"/>
                    <a:pt x="1" y="1"/>
                    <a:pt x="0" y="1"/>
                  </a:cubicBezTo>
                  <a:cubicBezTo>
                    <a:pt x="0" y="1"/>
                    <a:pt x="0" y="3"/>
                    <a:pt x="1" y="4"/>
                  </a:cubicBezTo>
                  <a:cubicBezTo>
                    <a:pt x="0" y="3"/>
                    <a:pt x="0" y="3"/>
                    <a:pt x="0" y="3"/>
                  </a:cubicBezTo>
                  <a:lnTo>
                    <a:pt x="0" y="7"/>
                  </a:ln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44" name="Freeform 121"/>
            <p:cNvSpPr/>
            <p:nvPr/>
          </p:nvSpPr>
          <p:spPr bwMode="auto">
            <a:xfrm>
              <a:off x="2249099" y="2451361"/>
              <a:ext cx="82082" cy="50085"/>
            </a:xfrm>
            <a:custGeom>
              <a:gdLst>
                <a:gd fmla="*/ 5 w 25" name="T0"/>
                <a:gd fmla="*/ 7 h 15" name="T1"/>
                <a:gd fmla="*/ 0 w 25" name="T2"/>
                <a:gd fmla="*/ 9 h 15" name="T3"/>
                <a:gd fmla="*/ 20 w 25" name="T4"/>
                <a:gd fmla="*/ 15 h 15" name="T5"/>
                <a:gd fmla="*/ 25 w 25" name="T6"/>
                <a:gd fmla="*/ 12 h 15" name="T7"/>
                <a:gd fmla="*/ 11 w 25" name="T8"/>
                <a:gd fmla="*/ 0 h 15" name="T9"/>
                <a:gd fmla="*/ 5 w 25" name="T10"/>
                <a:gd fmla="*/ 7 h 15" name="T11"/>
              </a:gdLst>
              <a:cxnLst>
                <a:cxn ang="0">
                  <a:pos x="T0" y="T1"/>
                </a:cxn>
                <a:cxn ang="0">
                  <a:pos x="T2" y="T3"/>
                </a:cxn>
                <a:cxn ang="0">
                  <a:pos x="T4" y="T5"/>
                </a:cxn>
                <a:cxn ang="0">
                  <a:pos x="T6" y="T7"/>
                </a:cxn>
                <a:cxn ang="0">
                  <a:pos x="T8" y="T9"/>
                </a:cxn>
                <a:cxn ang="0">
                  <a:pos x="T10" y="T11"/>
                </a:cxn>
              </a:cxnLst>
              <a:rect b="b" l="0" r="r" t="0"/>
              <a:pathLst>
                <a:path h="15" w="25">
                  <a:moveTo>
                    <a:pt x="5" y="7"/>
                  </a:moveTo>
                  <a:cubicBezTo>
                    <a:pt x="4" y="8"/>
                    <a:pt x="0" y="7"/>
                    <a:pt x="0" y="9"/>
                  </a:cubicBezTo>
                  <a:cubicBezTo>
                    <a:pt x="0" y="9"/>
                    <a:pt x="17" y="15"/>
                    <a:pt x="20" y="15"/>
                  </a:cubicBezTo>
                  <a:cubicBezTo>
                    <a:pt x="22" y="15"/>
                    <a:pt x="23" y="13"/>
                    <a:pt x="25" y="12"/>
                  </a:cubicBezTo>
                  <a:cubicBezTo>
                    <a:pt x="24" y="9"/>
                    <a:pt x="15" y="0"/>
                    <a:pt x="11" y="0"/>
                  </a:cubicBezTo>
                  <a:cubicBezTo>
                    <a:pt x="7" y="0"/>
                    <a:pt x="8" y="7"/>
                    <a:pt x="5" y="7"/>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45" name="Freeform 122"/>
            <p:cNvSpPr/>
            <p:nvPr/>
          </p:nvSpPr>
          <p:spPr bwMode="auto">
            <a:xfrm>
              <a:off x="2325616" y="2277455"/>
              <a:ext cx="114080" cy="91822"/>
            </a:xfrm>
            <a:custGeom>
              <a:gdLst>
                <a:gd fmla="*/ 18 w 35" name="T0"/>
                <a:gd fmla="*/ 18 h 28" name="T1"/>
                <a:gd fmla="*/ 31 w 35" name="T2"/>
                <a:gd fmla="*/ 9 h 28" name="T3"/>
                <a:gd fmla="*/ 35 w 35" name="T4"/>
                <a:gd fmla="*/ 6 h 28" name="T5"/>
                <a:gd fmla="*/ 35 w 35" name="T6"/>
                <a:gd fmla="*/ 3 h 28" name="T7"/>
                <a:gd fmla="*/ 13 w 35" name="T8"/>
                <a:gd fmla="*/ 0 h 28" name="T9"/>
                <a:gd fmla="*/ 8 w 35" name="T10"/>
                <a:gd fmla="*/ 3 h 28" name="T11"/>
                <a:gd fmla="*/ 8 w 35" name="T12"/>
                <a:gd fmla="*/ 4 h 28" name="T13"/>
                <a:gd fmla="*/ 0 w 35" name="T14"/>
                <a:gd fmla="*/ 4 h 28" name="T15"/>
                <a:gd fmla="*/ 0 w 35" name="T16"/>
                <a:gd fmla="*/ 9 h 28" name="T17"/>
                <a:gd fmla="*/ 4 w 35" name="T18"/>
                <a:gd fmla="*/ 21 h 28" name="T19"/>
                <a:gd fmla="*/ 5 w 35" name="T20"/>
                <a:gd fmla="*/ 28 h 28" name="T21"/>
                <a:gd fmla="*/ 9 w 35" name="T22"/>
                <a:gd fmla="*/ 28 h 28" name="T23"/>
                <a:gd fmla="*/ 14 w 35" name="T24"/>
                <a:gd fmla="*/ 20 h 28" name="T25"/>
                <a:gd fmla="*/ 11 w 35" name="T26"/>
                <a:gd fmla="*/ 20 h 28" name="T27"/>
                <a:gd fmla="*/ 18 w 35" name="T28"/>
                <a:gd fmla="*/ 18 h 2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8" w="35">
                  <a:moveTo>
                    <a:pt x="18" y="18"/>
                  </a:moveTo>
                  <a:cubicBezTo>
                    <a:pt x="25" y="18"/>
                    <a:pt x="28" y="13"/>
                    <a:pt x="31" y="9"/>
                  </a:cubicBezTo>
                  <a:cubicBezTo>
                    <a:pt x="31" y="9"/>
                    <a:pt x="35" y="6"/>
                    <a:pt x="35" y="6"/>
                  </a:cubicBezTo>
                  <a:cubicBezTo>
                    <a:pt x="35" y="5"/>
                    <a:pt x="35" y="4"/>
                    <a:pt x="35" y="3"/>
                  </a:cubicBezTo>
                  <a:cubicBezTo>
                    <a:pt x="27" y="3"/>
                    <a:pt x="21" y="0"/>
                    <a:pt x="13" y="0"/>
                  </a:cubicBezTo>
                  <a:cubicBezTo>
                    <a:pt x="9" y="0"/>
                    <a:pt x="8" y="2"/>
                    <a:pt x="8" y="3"/>
                  </a:cubicBezTo>
                  <a:cubicBezTo>
                    <a:pt x="8" y="3"/>
                    <a:pt x="8" y="4"/>
                    <a:pt x="8" y="4"/>
                  </a:cubicBezTo>
                  <a:cubicBezTo>
                    <a:pt x="4" y="4"/>
                    <a:pt x="4" y="4"/>
                    <a:pt x="0" y="4"/>
                  </a:cubicBezTo>
                  <a:cubicBezTo>
                    <a:pt x="0" y="9"/>
                    <a:pt x="0" y="9"/>
                    <a:pt x="0" y="9"/>
                  </a:cubicBezTo>
                  <a:cubicBezTo>
                    <a:pt x="4" y="14"/>
                    <a:pt x="1" y="17"/>
                    <a:pt x="4" y="21"/>
                  </a:cubicBezTo>
                  <a:cubicBezTo>
                    <a:pt x="4" y="22"/>
                    <a:pt x="5" y="24"/>
                    <a:pt x="5" y="28"/>
                  </a:cubicBezTo>
                  <a:cubicBezTo>
                    <a:pt x="9" y="28"/>
                    <a:pt x="9" y="28"/>
                    <a:pt x="9" y="28"/>
                  </a:cubicBezTo>
                  <a:cubicBezTo>
                    <a:pt x="12" y="24"/>
                    <a:pt x="14" y="24"/>
                    <a:pt x="14" y="20"/>
                  </a:cubicBezTo>
                  <a:cubicBezTo>
                    <a:pt x="11" y="20"/>
                    <a:pt x="11" y="20"/>
                    <a:pt x="11" y="20"/>
                  </a:cubicBezTo>
                  <a:cubicBezTo>
                    <a:pt x="13" y="16"/>
                    <a:pt x="13" y="18"/>
                    <a:pt x="18" y="18"/>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46" name="Freeform 123"/>
            <p:cNvSpPr/>
            <p:nvPr/>
          </p:nvSpPr>
          <p:spPr bwMode="auto">
            <a:xfrm>
              <a:off x="2104412" y="2118852"/>
              <a:ext cx="36172" cy="29216"/>
            </a:xfrm>
            <a:custGeom>
              <a:gdLst>
                <a:gd fmla="*/ 8 w 11" name="T0"/>
                <a:gd fmla="*/ 9 h 9" name="T1"/>
                <a:gd fmla="*/ 11 w 11" name="T2"/>
                <a:gd fmla="*/ 6 h 9" name="T3"/>
                <a:gd fmla="*/ 0 w 11" name="T4"/>
                <a:gd fmla="*/ 0 h 9" name="T5"/>
                <a:gd fmla="*/ 8 w 11" name="T6"/>
                <a:gd fmla="*/ 9 h 9" name="T7"/>
              </a:gdLst>
              <a:cxnLst>
                <a:cxn ang="0">
                  <a:pos x="T0" y="T1"/>
                </a:cxn>
                <a:cxn ang="0">
                  <a:pos x="T2" y="T3"/>
                </a:cxn>
                <a:cxn ang="0">
                  <a:pos x="T4" y="T5"/>
                </a:cxn>
                <a:cxn ang="0">
                  <a:pos x="T6" y="T7"/>
                </a:cxn>
              </a:cxnLst>
              <a:rect b="b" l="0" r="r" t="0"/>
              <a:pathLst>
                <a:path h="9" w="11">
                  <a:moveTo>
                    <a:pt x="8" y="9"/>
                  </a:moveTo>
                  <a:cubicBezTo>
                    <a:pt x="10" y="9"/>
                    <a:pt x="11" y="8"/>
                    <a:pt x="11" y="6"/>
                  </a:cubicBezTo>
                  <a:cubicBezTo>
                    <a:pt x="7" y="4"/>
                    <a:pt x="6" y="0"/>
                    <a:pt x="0" y="0"/>
                  </a:cubicBezTo>
                  <a:cubicBezTo>
                    <a:pt x="0" y="3"/>
                    <a:pt x="6" y="9"/>
                    <a:pt x="8" y="9"/>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47" name="Freeform 124"/>
            <p:cNvSpPr/>
            <p:nvPr/>
          </p:nvSpPr>
          <p:spPr bwMode="auto">
            <a:xfrm>
              <a:off x="2128063" y="2217631"/>
              <a:ext cx="26433" cy="23651"/>
            </a:xfrm>
            <a:custGeom>
              <a:gdLst>
                <a:gd fmla="*/ 0 w 8" name="T0"/>
                <a:gd fmla="*/ 6 h 7" name="T1"/>
                <a:gd fmla="*/ 5 w 8" name="T2"/>
                <a:gd fmla="*/ 7 h 7" name="T3"/>
                <a:gd fmla="*/ 8 w 8" name="T4"/>
                <a:gd fmla="*/ 4 h 7" name="T5"/>
                <a:gd fmla="*/ 6 w 8" name="T6"/>
                <a:gd fmla="*/ 0 h 7" name="T7"/>
                <a:gd fmla="*/ 0 w 8" name="T8"/>
                <a:gd fmla="*/ 6 h 7" name="T9"/>
              </a:gdLst>
              <a:cxnLst>
                <a:cxn ang="0">
                  <a:pos x="T0" y="T1"/>
                </a:cxn>
                <a:cxn ang="0">
                  <a:pos x="T2" y="T3"/>
                </a:cxn>
                <a:cxn ang="0">
                  <a:pos x="T4" y="T5"/>
                </a:cxn>
                <a:cxn ang="0">
                  <a:pos x="T6" y="T7"/>
                </a:cxn>
                <a:cxn ang="0">
                  <a:pos x="T8" y="T9"/>
                </a:cxn>
              </a:cxnLst>
              <a:rect b="b" l="0" r="r" t="0"/>
              <a:pathLst>
                <a:path h="7" w="8">
                  <a:moveTo>
                    <a:pt x="0" y="6"/>
                  </a:moveTo>
                  <a:cubicBezTo>
                    <a:pt x="2" y="6"/>
                    <a:pt x="2" y="7"/>
                    <a:pt x="5" y="7"/>
                  </a:cubicBezTo>
                  <a:cubicBezTo>
                    <a:pt x="6" y="7"/>
                    <a:pt x="8" y="6"/>
                    <a:pt x="8" y="4"/>
                  </a:cubicBezTo>
                  <a:cubicBezTo>
                    <a:pt x="8" y="2"/>
                    <a:pt x="7" y="1"/>
                    <a:pt x="6" y="0"/>
                  </a:cubicBezTo>
                  <a:cubicBezTo>
                    <a:pt x="3" y="1"/>
                    <a:pt x="1" y="3"/>
                    <a:pt x="0" y="6"/>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48" name="Freeform 125"/>
            <p:cNvSpPr/>
            <p:nvPr/>
          </p:nvSpPr>
          <p:spPr bwMode="auto">
            <a:xfrm>
              <a:off x="2114151" y="2042334"/>
              <a:ext cx="137730" cy="73736"/>
            </a:xfrm>
            <a:custGeom>
              <a:gdLst>
                <a:gd fmla="*/ 4 w 42" name="T0"/>
                <a:gd fmla="*/ 5 h 22" name="T1"/>
                <a:gd fmla="*/ 3 w 42" name="T2"/>
                <a:gd fmla="*/ 7 h 22" name="T3"/>
                <a:gd fmla="*/ 10 w 42" name="T4"/>
                <a:gd fmla="*/ 7 h 22" name="T5"/>
                <a:gd fmla="*/ 10 w 42" name="T6"/>
                <a:gd fmla="*/ 10 h 22" name="T7"/>
                <a:gd fmla="*/ 4 w 42" name="T8"/>
                <a:gd fmla="*/ 13 h 22" name="T9"/>
                <a:gd fmla="*/ 10 w 42" name="T10"/>
                <a:gd fmla="*/ 15 h 22" name="T11"/>
                <a:gd fmla="*/ 17 w 42" name="T12"/>
                <a:gd fmla="*/ 16 h 22" name="T13"/>
                <a:gd fmla="*/ 28 w 42" name="T14"/>
                <a:gd fmla="*/ 17 h 22" name="T15"/>
                <a:gd fmla="*/ 38 w 42" name="T16"/>
                <a:gd fmla="*/ 22 h 22" name="T17"/>
                <a:gd fmla="*/ 42 w 42" name="T18"/>
                <a:gd fmla="*/ 19 h 22" name="T19"/>
                <a:gd fmla="*/ 36 w 42" name="T20"/>
                <a:gd fmla="*/ 13 h 22" name="T21"/>
                <a:gd fmla="*/ 38 w 42" name="T22"/>
                <a:gd fmla="*/ 11 h 22" name="T23"/>
                <a:gd fmla="*/ 31 w 42" name="T24"/>
                <a:gd fmla="*/ 6 h 22" name="T25"/>
                <a:gd fmla="*/ 27 w 42" name="T26"/>
                <a:gd fmla="*/ 7 h 22" name="T27"/>
                <a:gd fmla="*/ 21 w 42" name="T28"/>
                <a:gd fmla="*/ 2 h 22" name="T29"/>
                <a:gd fmla="*/ 16 w 42" name="T30"/>
                <a:gd fmla="*/ 4 h 22" name="T31"/>
                <a:gd fmla="*/ 7 w 42" name="T32"/>
                <a:gd fmla="*/ 0 h 22" name="T33"/>
                <a:gd fmla="*/ 0 w 42" name="T34"/>
                <a:gd fmla="*/ 2 h 22" name="T35"/>
                <a:gd fmla="*/ 4 w 42" name="T36"/>
                <a:gd fmla="*/ 5 h 2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2" w="42">
                  <a:moveTo>
                    <a:pt x="4" y="5"/>
                  </a:moveTo>
                  <a:cubicBezTo>
                    <a:pt x="4" y="6"/>
                    <a:pt x="3" y="7"/>
                    <a:pt x="3" y="7"/>
                  </a:cubicBezTo>
                  <a:cubicBezTo>
                    <a:pt x="4" y="9"/>
                    <a:pt x="5" y="7"/>
                    <a:pt x="10" y="7"/>
                  </a:cubicBezTo>
                  <a:cubicBezTo>
                    <a:pt x="10" y="8"/>
                    <a:pt x="10" y="10"/>
                    <a:pt x="10" y="10"/>
                  </a:cubicBezTo>
                  <a:cubicBezTo>
                    <a:pt x="8" y="11"/>
                    <a:pt x="6" y="11"/>
                    <a:pt x="4" y="13"/>
                  </a:cubicBezTo>
                  <a:cubicBezTo>
                    <a:pt x="6" y="15"/>
                    <a:pt x="7" y="15"/>
                    <a:pt x="10" y="15"/>
                  </a:cubicBezTo>
                  <a:cubicBezTo>
                    <a:pt x="13" y="15"/>
                    <a:pt x="16" y="14"/>
                    <a:pt x="17" y="16"/>
                  </a:cubicBezTo>
                  <a:cubicBezTo>
                    <a:pt x="21" y="15"/>
                    <a:pt x="24" y="17"/>
                    <a:pt x="28" y="17"/>
                  </a:cubicBezTo>
                  <a:cubicBezTo>
                    <a:pt x="33" y="17"/>
                    <a:pt x="33" y="22"/>
                    <a:pt x="38" y="22"/>
                  </a:cubicBezTo>
                  <a:cubicBezTo>
                    <a:pt x="40" y="22"/>
                    <a:pt x="42" y="22"/>
                    <a:pt x="42" y="19"/>
                  </a:cubicBezTo>
                  <a:cubicBezTo>
                    <a:pt x="42" y="17"/>
                    <a:pt x="38" y="15"/>
                    <a:pt x="36" y="13"/>
                  </a:cubicBezTo>
                  <a:cubicBezTo>
                    <a:pt x="36" y="12"/>
                    <a:pt x="37" y="12"/>
                    <a:pt x="38" y="11"/>
                  </a:cubicBezTo>
                  <a:cubicBezTo>
                    <a:pt x="37" y="10"/>
                    <a:pt x="34" y="6"/>
                    <a:pt x="31" y="6"/>
                  </a:cubicBezTo>
                  <a:cubicBezTo>
                    <a:pt x="29" y="6"/>
                    <a:pt x="29" y="7"/>
                    <a:pt x="27" y="7"/>
                  </a:cubicBezTo>
                  <a:cubicBezTo>
                    <a:pt x="25" y="7"/>
                    <a:pt x="25" y="2"/>
                    <a:pt x="21" y="2"/>
                  </a:cubicBezTo>
                  <a:cubicBezTo>
                    <a:pt x="19" y="2"/>
                    <a:pt x="18" y="4"/>
                    <a:pt x="16" y="4"/>
                  </a:cubicBezTo>
                  <a:cubicBezTo>
                    <a:pt x="13" y="4"/>
                    <a:pt x="12" y="0"/>
                    <a:pt x="7" y="0"/>
                  </a:cubicBezTo>
                  <a:cubicBezTo>
                    <a:pt x="5" y="0"/>
                    <a:pt x="3" y="1"/>
                    <a:pt x="0" y="2"/>
                  </a:cubicBezTo>
                  <a:cubicBezTo>
                    <a:pt x="0" y="5"/>
                    <a:pt x="1" y="5"/>
                    <a:pt x="4" y="5"/>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49" name="Freeform 126"/>
            <p:cNvSpPr/>
            <p:nvPr/>
          </p:nvSpPr>
          <p:spPr bwMode="auto">
            <a:xfrm>
              <a:off x="2169799" y="2104940"/>
              <a:ext cx="36172" cy="13912"/>
            </a:xfrm>
            <a:custGeom>
              <a:gdLst>
                <a:gd fmla="*/ 6 w 11" name="T0"/>
                <a:gd fmla="*/ 0 h 4" name="T1"/>
                <a:gd fmla="*/ 4 w 11" name="T2"/>
                <a:gd fmla="*/ 4 h 4" name="T3"/>
                <a:gd fmla="*/ 11 w 11" name="T4"/>
                <a:gd fmla="*/ 2 h 4" name="T5"/>
                <a:gd fmla="*/ 6 w 11" name="T6"/>
                <a:gd fmla="*/ 0 h 4" name="T7"/>
              </a:gdLst>
              <a:cxnLst>
                <a:cxn ang="0">
                  <a:pos x="T0" y="T1"/>
                </a:cxn>
                <a:cxn ang="0">
                  <a:pos x="T2" y="T3"/>
                </a:cxn>
                <a:cxn ang="0">
                  <a:pos x="T4" y="T5"/>
                </a:cxn>
                <a:cxn ang="0">
                  <a:pos x="T6" y="T7"/>
                </a:cxn>
              </a:cxnLst>
              <a:rect b="b" l="0" r="r" t="0"/>
              <a:pathLst>
                <a:path h="4" w="11">
                  <a:moveTo>
                    <a:pt x="6" y="0"/>
                  </a:moveTo>
                  <a:cubicBezTo>
                    <a:pt x="5" y="0"/>
                    <a:pt x="0" y="4"/>
                    <a:pt x="4" y="4"/>
                  </a:cubicBezTo>
                  <a:cubicBezTo>
                    <a:pt x="7" y="4"/>
                    <a:pt x="10" y="4"/>
                    <a:pt x="11" y="2"/>
                  </a:cubicBezTo>
                  <a:cubicBezTo>
                    <a:pt x="9" y="1"/>
                    <a:pt x="8" y="0"/>
                    <a:pt x="6"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50" name="Freeform 127"/>
            <p:cNvSpPr/>
            <p:nvPr/>
          </p:nvSpPr>
          <p:spPr bwMode="auto">
            <a:xfrm>
              <a:off x="2304748" y="2148069"/>
              <a:ext cx="365890" cy="115474"/>
            </a:xfrm>
            <a:custGeom>
              <a:gdLst>
                <a:gd fmla="*/ 50 w 111" name="T0"/>
                <a:gd fmla="*/ 31 h 35" name="T1"/>
                <a:gd fmla="*/ 53 w 111" name="T2"/>
                <a:gd fmla="*/ 31 h 35" name="T3"/>
                <a:gd fmla="*/ 64 w 111" name="T4"/>
                <a:gd fmla="*/ 35 h 35" name="T5"/>
                <a:gd fmla="*/ 82 w 111" name="T6"/>
                <a:gd fmla="*/ 35 h 35" name="T7"/>
                <a:gd fmla="*/ 88 w 111" name="T8"/>
                <a:gd fmla="*/ 32 h 35" name="T9"/>
                <a:gd fmla="*/ 92 w 111" name="T10"/>
                <a:gd fmla="*/ 35 h 35" name="T11"/>
                <a:gd fmla="*/ 111 w 111" name="T12"/>
                <a:gd fmla="*/ 27 h 35" name="T13"/>
                <a:gd fmla="*/ 108 w 111" name="T14"/>
                <a:gd fmla="*/ 27 h 35" name="T15"/>
                <a:gd fmla="*/ 109 w 111" name="T16"/>
                <a:gd fmla="*/ 25 h 35" name="T17"/>
                <a:gd fmla="*/ 111 w 111" name="T18"/>
                <a:gd fmla="*/ 24 h 35" name="T19"/>
                <a:gd fmla="*/ 93 w 111" name="T20"/>
                <a:gd fmla="*/ 18 h 35" name="T21"/>
                <a:gd fmla="*/ 65 w 111" name="T22"/>
                <a:gd fmla="*/ 24 h 35" name="T23"/>
                <a:gd fmla="*/ 49 w 111" name="T24"/>
                <a:gd fmla="*/ 21 h 35" name="T25"/>
                <a:gd fmla="*/ 45 w 111" name="T26"/>
                <a:gd fmla="*/ 20 h 35" name="T27"/>
                <a:gd fmla="*/ 47 w 111" name="T28"/>
                <a:gd fmla="*/ 19 h 35" name="T29"/>
                <a:gd fmla="*/ 37 w 111" name="T30"/>
                <a:gd fmla="*/ 15 h 35" name="T31"/>
                <a:gd fmla="*/ 46 w 111" name="T32"/>
                <a:gd fmla="*/ 15 h 35" name="T33"/>
                <a:gd fmla="*/ 35 w 111" name="T34"/>
                <a:gd fmla="*/ 7 h 35" name="T35"/>
                <a:gd fmla="*/ 31 w 111" name="T36"/>
                <a:gd fmla="*/ 7 h 35" name="T37"/>
                <a:gd fmla="*/ 27 w 111" name="T38"/>
                <a:gd fmla="*/ 9 h 35" name="T39"/>
                <a:gd fmla="*/ 7 w 111" name="T40"/>
                <a:gd fmla="*/ 1 h 35" name="T41"/>
                <a:gd fmla="*/ 0 w 111" name="T42"/>
                <a:gd fmla="*/ 4 h 35" name="T43"/>
                <a:gd fmla="*/ 16 w 111" name="T44"/>
                <a:gd fmla="*/ 12 h 35" name="T45"/>
                <a:gd fmla="*/ 21 w 111" name="T46"/>
                <a:gd fmla="*/ 10 h 35" name="T47"/>
                <a:gd fmla="*/ 30 w 111" name="T48"/>
                <a:gd fmla="*/ 21 h 35" name="T49"/>
                <a:gd fmla="*/ 27 w 111" name="T50"/>
                <a:gd fmla="*/ 25 h 35" name="T51"/>
                <a:gd fmla="*/ 44 w 111" name="T52"/>
                <a:gd fmla="*/ 35 h 35" name="T53"/>
                <a:gd fmla="*/ 50 w 111" name="T54"/>
                <a:gd fmla="*/ 31 h 35"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35" w="110">
                  <a:moveTo>
                    <a:pt x="50" y="31"/>
                  </a:moveTo>
                  <a:cubicBezTo>
                    <a:pt x="53" y="31"/>
                    <a:pt x="53" y="31"/>
                    <a:pt x="53" y="31"/>
                  </a:cubicBezTo>
                  <a:cubicBezTo>
                    <a:pt x="52" y="35"/>
                    <a:pt x="59" y="35"/>
                    <a:pt x="64" y="35"/>
                  </a:cubicBezTo>
                  <a:cubicBezTo>
                    <a:pt x="82" y="35"/>
                    <a:pt x="82" y="35"/>
                    <a:pt x="82" y="35"/>
                  </a:cubicBezTo>
                  <a:cubicBezTo>
                    <a:pt x="84" y="35"/>
                    <a:pt x="85" y="32"/>
                    <a:pt x="88" y="32"/>
                  </a:cubicBezTo>
                  <a:cubicBezTo>
                    <a:pt x="88" y="33"/>
                    <a:pt x="89" y="35"/>
                    <a:pt x="92" y="35"/>
                  </a:cubicBezTo>
                  <a:cubicBezTo>
                    <a:pt x="100" y="35"/>
                    <a:pt x="110" y="35"/>
                    <a:pt x="111" y="27"/>
                  </a:cubicBezTo>
                  <a:cubicBezTo>
                    <a:pt x="111" y="27"/>
                    <a:pt x="110" y="27"/>
                    <a:pt x="108" y="27"/>
                  </a:cubicBezTo>
                  <a:cubicBezTo>
                    <a:pt x="108" y="26"/>
                    <a:pt x="109" y="25"/>
                    <a:pt x="109" y="25"/>
                  </a:cubicBezTo>
                  <a:cubicBezTo>
                    <a:pt x="110" y="25"/>
                    <a:pt x="111" y="24"/>
                    <a:pt x="111" y="24"/>
                  </a:cubicBezTo>
                  <a:cubicBezTo>
                    <a:pt x="108" y="18"/>
                    <a:pt x="102" y="18"/>
                    <a:pt x="93" y="18"/>
                  </a:cubicBezTo>
                  <a:cubicBezTo>
                    <a:pt x="81" y="18"/>
                    <a:pt x="77" y="24"/>
                    <a:pt x="65" y="24"/>
                  </a:cubicBezTo>
                  <a:cubicBezTo>
                    <a:pt x="59" y="24"/>
                    <a:pt x="54" y="22"/>
                    <a:pt x="49" y="21"/>
                  </a:cubicBezTo>
                  <a:cubicBezTo>
                    <a:pt x="48" y="22"/>
                    <a:pt x="45" y="23"/>
                    <a:pt x="45" y="20"/>
                  </a:cubicBezTo>
                  <a:cubicBezTo>
                    <a:pt x="45" y="19"/>
                    <a:pt x="47" y="20"/>
                    <a:pt x="47" y="19"/>
                  </a:cubicBezTo>
                  <a:cubicBezTo>
                    <a:pt x="44" y="17"/>
                    <a:pt x="38" y="19"/>
                    <a:pt x="37" y="15"/>
                  </a:cubicBezTo>
                  <a:cubicBezTo>
                    <a:pt x="46" y="15"/>
                    <a:pt x="46" y="15"/>
                    <a:pt x="46" y="15"/>
                  </a:cubicBezTo>
                  <a:cubicBezTo>
                    <a:pt x="44" y="11"/>
                    <a:pt x="33" y="11"/>
                    <a:pt x="35" y="7"/>
                  </a:cubicBezTo>
                  <a:cubicBezTo>
                    <a:pt x="35" y="7"/>
                    <a:pt x="33" y="7"/>
                    <a:pt x="31" y="7"/>
                  </a:cubicBezTo>
                  <a:cubicBezTo>
                    <a:pt x="30" y="7"/>
                    <a:pt x="29" y="9"/>
                    <a:pt x="27" y="9"/>
                  </a:cubicBezTo>
                  <a:cubicBezTo>
                    <a:pt x="19" y="9"/>
                    <a:pt x="17" y="1"/>
                    <a:pt x="7" y="1"/>
                  </a:cubicBezTo>
                  <a:cubicBezTo>
                    <a:pt x="4" y="1"/>
                    <a:pt x="0" y="0"/>
                    <a:pt x="0" y="4"/>
                  </a:cubicBezTo>
                  <a:cubicBezTo>
                    <a:pt x="0" y="6"/>
                    <a:pt x="14" y="12"/>
                    <a:pt x="16" y="12"/>
                  </a:cubicBezTo>
                  <a:cubicBezTo>
                    <a:pt x="18" y="12"/>
                    <a:pt x="20" y="11"/>
                    <a:pt x="21" y="10"/>
                  </a:cubicBezTo>
                  <a:cubicBezTo>
                    <a:pt x="25" y="13"/>
                    <a:pt x="26" y="17"/>
                    <a:pt x="30" y="21"/>
                  </a:cubicBezTo>
                  <a:cubicBezTo>
                    <a:pt x="29" y="22"/>
                    <a:pt x="27" y="23"/>
                    <a:pt x="27" y="25"/>
                  </a:cubicBezTo>
                  <a:cubicBezTo>
                    <a:pt x="27" y="29"/>
                    <a:pt x="39" y="35"/>
                    <a:pt x="44" y="35"/>
                  </a:cubicBezTo>
                  <a:cubicBezTo>
                    <a:pt x="46" y="35"/>
                    <a:pt x="49" y="31"/>
                    <a:pt x="50" y="31"/>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51" name="Freeform 128"/>
            <p:cNvSpPr/>
            <p:nvPr/>
          </p:nvSpPr>
          <p:spPr bwMode="auto">
            <a:xfrm>
              <a:off x="2311704" y="2210675"/>
              <a:ext cx="62605" cy="50085"/>
            </a:xfrm>
            <a:custGeom>
              <a:gdLst>
                <a:gd fmla="*/ 19 w 19" name="T0"/>
                <a:gd fmla="*/ 7 h 15" name="T1"/>
                <a:gd fmla="*/ 9 w 19" name="T2"/>
                <a:gd fmla="*/ 0 h 15" name="T3"/>
                <a:gd fmla="*/ 3 w 19" name="T4"/>
                <a:gd fmla="*/ 5 h 15" name="T5"/>
                <a:gd fmla="*/ 0 w 19" name="T6"/>
                <a:gd fmla="*/ 9 h 15" name="T7"/>
                <a:gd fmla="*/ 14 w 19" name="T8"/>
                <a:gd fmla="*/ 15 h 15" name="T9"/>
                <a:gd fmla="*/ 19 w 19" name="T10"/>
                <a:gd fmla="*/ 7 h 15" name="T11"/>
              </a:gdLst>
              <a:cxnLst>
                <a:cxn ang="0">
                  <a:pos x="T0" y="T1"/>
                </a:cxn>
                <a:cxn ang="0">
                  <a:pos x="T2" y="T3"/>
                </a:cxn>
                <a:cxn ang="0">
                  <a:pos x="T4" y="T5"/>
                </a:cxn>
                <a:cxn ang="0">
                  <a:pos x="T6" y="T7"/>
                </a:cxn>
                <a:cxn ang="0">
                  <a:pos x="T8" y="T9"/>
                </a:cxn>
                <a:cxn ang="0">
                  <a:pos x="T10" y="T11"/>
                </a:cxn>
              </a:cxnLst>
              <a:rect b="b" l="0" r="r" t="0"/>
              <a:pathLst>
                <a:path h="15" w="19">
                  <a:moveTo>
                    <a:pt x="19" y="7"/>
                  </a:moveTo>
                  <a:cubicBezTo>
                    <a:pt x="19" y="5"/>
                    <a:pt x="13" y="0"/>
                    <a:pt x="9" y="0"/>
                  </a:cubicBezTo>
                  <a:cubicBezTo>
                    <a:pt x="4" y="0"/>
                    <a:pt x="5" y="5"/>
                    <a:pt x="3" y="5"/>
                  </a:cubicBezTo>
                  <a:cubicBezTo>
                    <a:pt x="2" y="5"/>
                    <a:pt x="0" y="6"/>
                    <a:pt x="0" y="9"/>
                  </a:cubicBezTo>
                  <a:cubicBezTo>
                    <a:pt x="0" y="9"/>
                    <a:pt x="13" y="15"/>
                    <a:pt x="14" y="15"/>
                  </a:cubicBezTo>
                  <a:cubicBezTo>
                    <a:pt x="18" y="15"/>
                    <a:pt x="19" y="11"/>
                    <a:pt x="19" y="7"/>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52" name="Freeform 129"/>
            <p:cNvSpPr/>
            <p:nvPr/>
          </p:nvSpPr>
          <p:spPr bwMode="auto">
            <a:xfrm>
              <a:off x="2318660" y="2118852"/>
              <a:ext cx="58431" cy="16695"/>
            </a:xfrm>
            <a:custGeom>
              <a:gdLst>
                <a:gd fmla="*/ 15 w 18" name="T0"/>
                <a:gd fmla="*/ 0 h 5" name="T1"/>
                <a:gd fmla="*/ 0 w 18" name="T2"/>
                <a:gd fmla="*/ 2 h 5" name="T3"/>
                <a:gd fmla="*/ 14 w 18" name="T4"/>
                <a:gd fmla="*/ 5 h 5" name="T5"/>
                <a:gd fmla="*/ 18 w 18" name="T6"/>
                <a:gd fmla="*/ 3 h 5" name="T7"/>
                <a:gd fmla="*/ 18 w 18" name="T8"/>
                <a:gd fmla="*/ 0 h 5" name="T9"/>
                <a:gd fmla="*/ 15 w 18" name="T10"/>
                <a:gd fmla="*/ 0 h 5" name="T11"/>
              </a:gdLst>
              <a:cxnLst>
                <a:cxn ang="0">
                  <a:pos x="T0" y="T1"/>
                </a:cxn>
                <a:cxn ang="0">
                  <a:pos x="T2" y="T3"/>
                </a:cxn>
                <a:cxn ang="0">
                  <a:pos x="T4" y="T5"/>
                </a:cxn>
                <a:cxn ang="0">
                  <a:pos x="T6" y="T7"/>
                </a:cxn>
                <a:cxn ang="0">
                  <a:pos x="T8" y="T9"/>
                </a:cxn>
                <a:cxn ang="0">
                  <a:pos x="T10" y="T11"/>
                </a:cxn>
              </a:cxnLst>
              <a:rect b="b" l="0" r="r" t="0"/>
              <a:pathLst>
                <a:path h="5" w="18">
                  <a:moveTo>
                    <a:pt x="15" y="0"/>
                  </a:moveTo>
                  <a:cubicBezTo>
                    <a:pt x="11" y="0"/>
                    <a:pt x="2" y="0"/>
                    <a:pt x="0" y="2"/>
                  </a:cubicBezTo>
                  <a:cubicBezTo>
                    <a:pt x="0" y="2"/>
                    <a:pt x="13" y="5"/>
                    <a:pt x="14" y="5"/>
                  </a:cubicBezTo>
                  <a:cubicBezTo>
                    <a:pt x="16" y="5"/>
                    <a:pt x="18" y="4"/>
                    <a:pt x="18" y="3"/>
                  </a:cubicBezTo>
                  <a:cubicBezTo>
                    <a:pt x="18" y="2"/>
                    <a:pt x="18" y="1"/>
                    <a:pt x="18" y="0"/>
                  </a:cubicBezTo>
                  <a:cubicBezTo>
                    <a:pt x="14" y="0"/>
                    <a:pt x="17" y="0"/>
                    <a:pt x="15"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53" name="Freeform 130"/>
            <p:cNvSpPr/>
            <p:nvPr/>
          </p:nvSpPr>
          <p:spPr bwMode="auto">
            <a:xfrm>
              <a:off x="2272750" y="2063202"/>
              <a:ext cx="68170" cy="55650"/>
            </a:xfrm>
            <a:custGeom>
              <a:gdLst>
                <a:gd fmla="*/ 8 w 21" name="T0"/>
                <a:gd fmla="*/ 12 h 17" name="T1"/>
                <a:gd fmla="*/ 6 w 21" name="T2"/>
                <a:gd fmla="*/ 14 h 17" name="T3"/>
                <a:gd fmla="*/ 21 w 21" name="T4"/>
                <a:gd fmla="*/ 14 h 17" name="T5"/>
                <a:gd fmla="*/ 21 w 21" name="T6"/>
                <a:gd fmla="*/ 8 h 17" name="T7"/>
                <a:gd fmla="*/ 13 w 21" name="T8"/>
                <a:gd fmla="*/ 3 h 17" name="T9"/>
                <a:gd fmla="*/ 6 w 21" name="T10"/>
                <a:gd fmla="*/ 0 h 17" name="T11"/>
                <a:gd fmla="*/ 0 w 21" name="T12"/>
                <a:gd fmla="*/ 3 h 17" name="T13"/>
                <a:gd fmla="*/ 8 w 21" name="T14"/>
                <a:gd fmla="*/ 12 h 1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 w="21">
                  <a:moveTo>
                    <a:pt x="8" y="12"/>
                  </a:moveTo>
                  <a:cubicBezTo>
                    <a:pt x="7" y="12"/>
                    <a:pt x="6" y="13"/>
                    <a:pt x="6" y="14"/>
                  </a:cubicBezTo>
                  <a:cubicBezTo>
                    <a:pt x="6" y="17"/>
                    <a:pt x="13" y="16"/>
                    <a:pt x="21" y="14"/>
                  </a:cubicBezTo>
                  <a:cubicBezTo>
                    <a:pt x="21" y="11"/>
                    <a:pt x="21" y="10"/>
                    <a:pt x="21" y="8"/>
                  </a:cubicBezTo>
                  <a:cubicBezTo>
                    <a:pt x="21" y="4"/>
                    <a:pt x="13" y="9"/>
                    <a:pt x="13" y="3"/>
                  </a:cubicBezTo>
                  <a:cubicBezTo>
                    <a:pt x="11" y="3"/>
                    <a:pt x="6" y="1"/>
                    <a:pt x="6" y="0"/>
                  </a:cubicBezTo>
                  <a:cubicBezTo>
                    <a:pt x="3" y="0"/>
                    <a:pt x="0" y="1"/>
                    <a:pt x="0" y="3"/>
                  </a:cubicBezTo>
                  <a:cubicBezTo>
                    <a:pt x="0" y="8"/>
                    <a:pt x="5" y="9"/>
                    <a:pt x="8" y="12"/>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54" name="Freeform 131"/>
            <p:cNvSpPr/>
            <p:nvPr/>
          </p:nvSpPr>
          <p:spPr bwMode="auto">
            <a:xfrm>
              <a:off x="2246316" y="2010335"/>
              <a:ext cx="26433" cy="16695"/>
            </a:xfrm>
            <a:custGeom>
              <a:gdLst>
                <a:gd fmla="*/ 4 w 8" name="T0"/>
                <a:gd fmla="*/ 5 h 5" name="T1"/>
                <a:gd fmla="*/ 8 w 8" name="T2"/>
                <a:gd fmla="*/ 5 h 5" name="T3"/>
                <a:gd fmla="*/ 8 w 8" name="T4"/>
                <a:gd fmla="*/ 0 h 5" name="T5"/>
                <a:gd fmla="*/ 0 w 8" name="T6"/>
                <a:gd fmla="*/ 0 h 5" name="T7"/>
                <a:gd fmla="*/ 4 w 8" name="T8"/>
                <a:gd fmla="*/ 5 h 5" name="T9"/>
              </a:gdLst>
              <a:cxnLst>
                <a:cxn ang="0">
                  <a:pos x="T0" y="T1"/>
                </a:cxn>
                <a:cxn ang="0">
                  <a:pos x="T2" y="T3"/>
                </a:cxn>
                <a:cxn ang="0">
                  <a:pos x="T4" y="T5"/>
                </a:cxn>
                <a:cxn ang="0">
                  <a:pos x="T6" y="T7"/>
                </a:cxn>
                <a:cxn ang="0">
                  <a:pos x="T8" y="T9"/>
                </a:cxn>
              </a:cxnLst>
              <a:rect b="b" l="0" r="r" t="0"/>
              <a:pathLst>
                <a:path h="5" w="8">
                  <a:moveTo>
                    <a:pt x="4" y="5"/>
                  </a:moveTo>
                  <a:cubicBezTo>
                    <a:pt x="8" y="5"/>
                    <a:pt x="8" y="5"/>
                    <a:pt x="8" y="5"/>
                  </a:cubicBezTo>
                  <a:cubicBezTo>
                    <a:pt x="8" y="0"/>
                    <a:pt x="8" y="0"/>
                    <a:pt x="8" y="0"/>
                  </a:cubicBezTo>
                  <a:cubicBezTo>
                    <a:pt x="7" y="0"/>
                    <a:pt x="3" y="0"/>
                    <a:pt x="0" y="0"/>
                  </a:cubicBezTo>
                  <a:cubicBezTo>
                    <a:pt x="0" y="3"/>
                    <a:pt x="3" y="4"/>
                    <a:pt x="4" y="5"/>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55" name="Freeform 132"/>
            <p:cNvSpPr/>
            <p:nvPr/>
          </p:nvSpPr>
          <p:spPr bwMode="auto">
            <a:xfrm>
              <a:off x="2321442" y="1943555"/>
              <a:ext cx="233724" cy="158602"/>
            </a:xfrm>
            <a:custGeom>
              <a:gdLst>
                <a:gd fmla="*/ 10 w 71" name="T0"/>
                <a:gd fmla="*/ 20 h 48" name="T1"/>
                <a:gd fmla="*/ 3 w 71" name="T2"/>
                <a:gd fmla="*/ 17 h 48" name="T3"/>
                <a:gd fmla="*/ 0 w 71" name="T4"/>
                <a:gd fmla="*/ 17 h 48" name="T5"/>
                <a:gd fmla="*/ 13 w 71" name="T6"/>
                <a:gd fmla="*/ 25 h 48" name="T7"/>
                <a:gd fmla="*/ 8 w 71" name="T8"/>
                <a:gd fmla="*/ 28 h 48" name="T9"/>
                <a:gd fmla="*/ 10 w 71" name="T10"/>
                <a:gd fmla="*/ 31 h 48" name="T11"/>
                <a:gd fmla="*/ 15 w 71" name="T12"/>
                <a:gd fmla="*/ 29 h 48" name="T13"/>
                <a:gd fmla="*/ 18 w 71" name="T14"/>
                <a:gd fmla="*/ 32 h 48" name="T15"/>
                <a:gd fmla="*/ 25 w 71" name="T16"/>
                <a:gd fmla="*/ 30 h 48" name="T17"/>
                <a:gd fmla="*/ 34 w 71" name="T18"/>
                <a:gd fmla="*/ 32 h 48" name="T19"/>
                <a:gd fmla="*/ 17 w 71" name="T20"/>
                <a:gd fmla="*/ 36 h 48" name="T21"/>
                <a:gd fmla="*/ 27 w 71" name="T22"/>
                <a:gd fmla="*/ 42 h 48" name="T23"/>
                <a:gd fmla="*/ 24 w 71" name="T24"/>
                <a:gd fmla="*/ 44 h 48" name="T25"/>
                <a:gd fmla="*/ 33 w 71" name="T26"/>
                <a:gd fmla="*/ 48 h 48" name="T27"/>
                <a:gd fmla="*/ 38 w 71" name="T28"/>
                <a:gd fmla="*/ 42 h 48" name="T29"/>
                <a:gd fmla="*/ 45 w 71" name="T30"/>
                <a:gd fmla="*/ 47 h 48" name="T31"/>
                <a:gd fmla="*/ 45 w 71" name="T32"/>
                <a:gd fmla="*/ 45 h 48" name="T33"/>
                <a:gd fmla="*/ 51 w 71" name="T34"/>
                <a:gd fmla="*/ 45 h 48" name="T35"/>
                <a:gd fmla="*/ 48 w 71" name="T36"/>
                <a:gd fmla="*/ 40 h 48" name="T37"/>
                <a:gd fmla="*/ 50 w 71" name="T38"/>
                <a:gd fmla="*/ 36 h 48" name="T39"/>
                <a:gd fmla="*/ 54 w 71" name="T40"/>
                <a:gd fmla="*/ 40 h 48" name="T41"/>
                <a:gd fmla="*/ 65 w 71" name="T42"/>
                <a:gd fmla="*/ 33 h 48" name="T43"/>
                <a:gd fmla="*/ 70 w 71" name="T44"/>
                <a:gd fmla="*/ 32 h 48" name="T45"/>
                <a:gd fmla="*/ 70 w 71" name="T46"/>
                <a:gd fmla="*/ 28 h 48" name="T47"/>
                <a:gd fmla="*/ 59 w 71" name="T48"/>
                <a:gd fmla="*/ 25 h 48" name="T49"/>
                <a:gd fmla="*/ 55 w 71" name="T50"/>
                <a:gd fmla="*/ 25 h 48" name="T51"/>
                <a:gd fmla="*/ 57 w 71" name="T52"/>
                <a:gd fmla="*/ 22 h 48" name="T53"/>
                <a:gd fmla="*/ 54 w 71" name="T54"/>
                <a:gd fmla="*/ 18 h 48" name="T55"/>
                <a:gd fmla="*/ 51 w 71" name="T56"/>
                <a:gd fmla="*/ 13 h 48" name="T57"/>
                <a:gd fmla="*/ 49 w 71" name="T58"/>
                <a:gd fmla="*/ 13 h 48" name="T59"/>
                <a:gd fmla="*/ 49 w 71" name="T60"/>
                <a:gd fmla="*/ 16 h 48" name="T61"/>
                <a:gd fmla="*/ 49 w 71" name="T62"/>
                <a:gd fmla="*/ 21 h 48" name="T63"/>
                <a:gd fmla="*/ 47 w 71" name="T64"/>
                <a:gd fmla="*/ 21 h 48" name="T65"/>
                <a:gd fmla="*/ 43 w 71" name="T66"/>
                <a:gd fmla="*/ 14 h 48" name="T67"/>
                <a:gd fmla="*/ 34 w 71" name="T68"/>
                <a:gd fmla="*/ 13 h 48" name="T69"/>
                <a:gd fmla="*/ 27 w 71" name="T70"/>
                <a:gd fmla="*/ 3 h 48" name="T71"/>
                <a:gd fmla="*/ 12 w 71" name="T72"/>
                <a:gd fmla="*/ 0 h 48" name="T73"/>
                <a:gd fmla="*/ 19 w 71" name="T74"/>
                <a:gd fmla="*/ 5 h 48" name="T75"/>
                <a:gd fmla="*/ 15 w 71" name="T76"/>
                <a:gd fmla="*/ 5 h 48" name="T77"/>
                <a:gd fmla="*/ 7 w 71" name="T78"/>
                <a:gd fmla="*/ 7 h 48" name="T79"/>
                <a:gd fmla="*/ 10 w 71" name="T80"/>
                <a:gd fmla="*/ 11 h 48" name="T81"/>
                <a:gd fmla="*/ 16 w 71" name="T82"/>
                <a:gd fmla="*/ 11 h 48" name="T83"/>
                <a:gd fmla="*/ 14 w 71" name="T84"/>
                <a:gd fmla="*/ 13 h 48" name="T85"/>
                <a:gd fmla="*/ 8 w 71" name="T86"/>
                <a:gd fmla="*/ 11 h 48" name="T87"/>
                <a:gd fmla="*/ 2 w 71" name="T88"/>
                <a:gd fmla="*/ 14 h 48" name="T89"/>
                <a:gd fmla="*/ 12 w 71" name="T90"/>
                <a:gd fmla="*/ 18 h 48" name="T91"/>
                <a:gd fmla="*/ 10 w 71" name="T92"/>
                <a:gd fmla="*/ 20 h 48"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48" w="71">
                  <a:moveTo>
                    <a:pt x="10" y="20"/>
                  </a:moveTo>
                  <a:cubicBezTo>
                    <a:pt x="8" y="20"/>
                    <a:pt x="5" y="21"/>
                    <a:pt x="3" y="17"/>
                  </a:cubicBezTo>
                  <a:cubicBezTo>
                    <a:pt x="0" y="17"/>
                    <a:pt x="0" y="17"/>
                    <a:pt x="0" y="17"/>
                  </a:cubicBezTo>
                  <a:cubicBezTo>
                    <a:pt x="1" y="25"/>
                    <a:pt x="5" y="25"/>
                    <a:pt x="13" y="25"/>
                  </a:cubicBezTo>
                  <a:cubicBezTo>
                    <a:pt x="12" y="27"/>
                    <a:pt x="10" y="27"/>
                    <a:pt x="8" y="28"/>
                  </a:cubicBezTo>
                  <a:cubicBezTo>
                    <a:pt x="8" y="29"/>
                    <a:pt x="8" y="31"/>
                    <a:pt x="10" y="31"/>
                  </a:cubicBezTo>
                  <a:cubicBezTo>
                    <a:pt x="12" y="31"/>
                    <a:pt x="12" y="30"/>
                    <a:pt x="15" y="29"/>
                  </a:cubicBezTo>
                  <a:cubicBezTo>
                    <a:pt x="15" y="30"/>
                    <a:pt x="15" y="32"/>
                    <a:pt x="18" y="32"/>
                  </a:cubicBezTo>
                  <a:cubicBezTo>
                    <a:pt x="20" y="32"/>
                    <a:pt x="21" y="30"/>
                    <a:pt x="25" y="30"/>
                  </a:cubicBezTo>
                  <a:cubicBezTo>
                    <a:pt x="28" y="30"/>
                    <a:pt x="30" y="31"/>
                    <a:pt x="34" y="32"/>
                  </a:cubicBezTo>
                  <a:cubicBezTo>
                    <a:pt x="31" y="32"/>
                    <a:pt x="17" y="32"/>
                    <a:pt x="17" y="36"/>
                  </a:cubicBezTo>
                  <a:cubicBezTo>
                    <a:pt x="17" y="40"/>
                    <a:pt x="23" y="42"/>
                    <a:pt x="27" y="42"/>
                  </a:cubicBezTo>
                  <a:cubicBezTo>
                    <a:pt x="26" y="43"/>
                    <a:pt x="25" y="43"/>
                    <a:pt x="24" y="44"/>
                  </a:cubicBezTo>
                  <a:cubicBezTo>
                    <a:pt x="24" y="47"/>
                    <a:pt x="29" y="48"/>
                    <a:pt x="33" y="48"/>
                  </a:cubicBezTo>
                  <a:cubicBezTo>
                    <a:pt x="36" y="48"/>
                    <a:pt x="38" y="47"/>
                    <a:pt x="38" y="42"/>
                  </a:cubicBezTo>
                  <a:cubicBezTo>
                    <a:pt x="40" y="44"/>
                    <a:pt x="45" y="47"/>
                    <a:pt x="45" y="47"/>
                  </a:cubicBezTo>
                  <a:cubicBezTo>
                    <a:pt x="45" y="45"/>
                    <a:pt x="45" y="45"/>
                    <a:pt x="45" y="45"/>
                  </a:cubicBezTo>
                  <a:cubicBezTo>
                    <a:pt x="51" y="45"/>
                    <a:pt x="51" y="45"/>
                    <a:pt x="51" y="45"/>
                  </a:cubicBezTo>
                  <a:cubicBezTo>
                    <a:pt x="50" y="41"/>
                    <a:pt x="49" y="42"/>
                    <a:pt x="48" y="40"/>
                  </a:cubicBezTo>
                  <a:cubicBezTo>
                    <a:pt x="49" y="39"/>
                    <a:pt x="49" y="37"/>
                    <a:pt x="50" y="36"/>
                  </a:cubicBezTo>
                  <a:cubicBezTo>
                    <a:pt x="51" y="39"/>
                    <a:pt x="51" y="40"/>
                    <a:pt x="54" y="40"/>
                  </a:cubicBezTo>
                  <a:cubicBezTo>
                    <a:pt x="57" y="40"/>
                    <a:pt x="60" y="33"/>
                    <a:pt x="65" y="33"/>
                  </a:cubicBezTo>
                  <a:cubicBezTo>
                    <a:pt x="66" y="33"/>
                    <a:pt x="69" y="33"/>
                    <a:pt x="70" y="32"/>
                  </a:cubicBezTo>
                  <a:cubicBezTo>
                    <a:pt x="71" y="31"/>
                    <a:pt x="70" y="30"/>
                    <a:pt x="70" y="28"/>
                  </a:cubicBezTo>
                  <a:cubicBezTo>
                    <a:pt x="67" y="28"/>
                    <a:pt x="61" y="25"/>
                    <a:pt x="59" y="25"/>
                  </a:cubicBezTo>
                  <a:cubicBezTo>
                    <a:pt x="59" y="25"/>
                    <a:pt x="55" y="29"/>
                    <a:pt x="55" y="25"/>
                  </a:cubicBezTo>
                  <a:cubicBezTo>
                    <a:pt x="55" y="25"/>
                    <a:pt x="57" y="23"/>
                    <a:pt x="57" y="22"/>
                  </a:cubicBezTo>
                  <a:cubicBezTo>
                    <a:pt x="57" y="20"/>
                    <a:pt x="54" y="19"/>
                    <a:pt x="54" y="18"/>
                  </a:cubicBezTo>
                  <a:cubicBezTo>
                    <a:pt x="54" y="15"/>
                    <a:pt x="54" y="13"/>
                    <a:pt x="51" y="13"/>
                  </a:cubicBezTo>
                  <a:cubicBezTo>
                    <a:pt x="50" y="13"/>
                    <a:pt x="49" y="13"/>
                    <a:pt x="49" y="13"/>
                  </a:cubicBezTo>
                  <a:cubicBezTo>
                    <a:pt x="49" y="16"/>
                    <a:pt x="49" y="16"/>
                    <a:pt x="49" y="16"/>
                  </a:cubicBezTo>
                  <a:cubicBezTo>
                    <a:pt x="49" y="21"/>
                    <a:pt x="49" y="21"/>
                    <a:pt x="49" y="21"/>
                  </a:cubicBezTo>
                  <a:cubicBezTo>
                    <a:pt x="47" y="21"/>
                    <a:pt x="47" y="21"/>
                    <a:pt x="47" y="21"/>
                  </a:cubicBezTo>
                  <a:cubicBezTo>
                    <a:pt x="45" y="17"/>
                    <a:pt x="47" y="15"/>
                    <a:pt x="43" y="14"/>
                  </a:cubicBezTo>
                  <a:cubicBezTo>
                    <a:pt x="40" y="12"/>
                    <a:pt x="37" y="14"/>
                    <a:pt x="34" y="13"/>
                  </a:cubicBezTo>
                  <a:cubicBezTo>
                    <a:pt x="30" y="12"/>
                    <a:pt x="31" y="5"/>
                    <a:pt x="27" y="3"/>
                  </a:cubicBezTo>
                  <a:cubicBezTo>
                    <a:pt x="23" y="1"/>
                    <a:pt x="18" y="1"/>
                    <a:pt x="12" y="0"/>
                  </a:cubicBezTo>
                  <a:cubicBezTo>
                    <a:pt x="13" y="4"/>
                    <a:pt x="17" y="5"/>
                    <a:pt x="19" y="5"/>
                  </a:cubicBezTo>
                  <a:cubicBezTo>
                    <a:pt x="15" y="5"/>
                    <a:pt x="15" y="5"/>
                    <a:pt x="15" y="5"/>
                  </a:cubicBezTo>
                  <a:cubicBezTo>
                    <a:pt x="11" y="5"/>
                    <a:pt x="10" y="5"/>
                    <a:pt x="7" y="7"/>
                  </a:cubicBezTo>
                  <a:cubicBezTo>
                    <a:pt x="7" y="7"/>
                    <a:pt x="9" y="11"/>
                    <a:pt x="10" y="11"/>
                  </a:cubicBezTo>
                  <a:cubicBezTo>
                    <a:pt x="11" y="11"/>
                    <a:pt x="14" y="9"/>
                    <a:pt x="16" y="11"/>
                  </a:cubicBezTo>
                  <a:cubicBezTo>
                    <a:pt x="15" y="11"/>
                    <a:pt x="15" y="13"/>
                    <a:pt x="14" y="13"/>
                  </a:cubicBezTo>
                  <a:cubicBezTo>
                    <a:pt x="12" y="13"/>
                    <a:pt x="11" y="11"/>
                    <a:pt x="8" y="11"/>
                  </a:cubicBezTo>
                  <a:cubicBezTo>
                    <a:pt x="5" y="11"/>
                    <a:pt x="2" y="11"/>
                    <a:pt x="2" y="14"/>
                  </a:cubicBezTo>
                  <a:cubicBezTo>
                    <a:pt x="2" y="16"/>
                    <a:pt x="9" y="17"/>
                    <a:pt x="12" y="18"/>
                  </a:cubicBezTo>
                  <a:cubicBezTo>
                    <a:pt x="12" y="18"/>
                    <a:pt x="11" y="20"/>
                    <a:pt x="10" y="2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56" name="Freeform 133"/>
            <p:cNvSpPr/>
            <p:nvPr/>
          </p:nvSpPr>
          <p:spPr bwMode="auto">
            <a:xfrm>
              <a:off x="2506474" y="2596051"/>
              <a:ext cx="154425" cy="95996"/>
            </a:xfrm>
            <a:custGeom>
              <a:gdLst>
                <a:gd fmla="*/ 37 w 47" name="T0"/>
                <a:gd fmla="*/ 17 h 29" name="T1"/>
                <a:gd fmla="*/ 35 w 47" name="T2"/>
                <a:gd fmla="*/ 13 h 29" name="T3"/>
                <a:gd fmla="*/ 19 w 47" name="T4"/>
                <a:gd fmla="*/ 4 h 29" name="T5"/>
                <a:gd fmla="*/ 17 w 47" name="T6"/>
                <a:gd fmla="*/ 6 h 29" name="T7"/>
                <a:gd fmla="*/ 13 w 47" name="T8"/>
                <a:gd fmla="*/ 0 h 29" name="T9"/>
                <a:gd fmla="*/ 5 w 47" name="T10"/>
                <a:gd fmla="*/ 13 h 29" name="T11"/>
                <a:gd fmla="*/ 5 w 47" name="T12"/>
                <a:gd fmla="*/ 17 h 29" name="T13"/>
                <a:gd fmla="*/ 3 w 47" name="T14"/>
                <a:gd fmla="*/ 20 h 29" name="T15"/>
                <a:gd fmla="*/ 0 w 47" name="T16"/>
                <a:gd fmla="*/ 24 h 29" name="T17"/>
                <a:gd fmla="*/ 10 w 47" name="T18"/>
                <a:gd fmla="*/ 24 h 29" name="T19"/>
                <a:gd fmla="*/ 12 w 47" name="T20"/>
                <a:gd fmla="*/ 29 h 29" name="T21"/>
                <a:gd fmla="*/ 14 w 47" name="T22"/>
                <a:gd fmla="*/ 27 h 29" name="T23"/>
                <a:gd fmla="*/ 24 w 47" name="T24"/>
                <a:gd fmla="*/ 18 h 29" name="T25"/>
                <a:gd fmla="*/ 33 w 47" name="T26"/>
                <a:gd fmla="*/ 23 h 29" name="T27"/>
                <a:gd fmla="*/ 39 w 47" name="T28"/>
                <a:gd fmla="*/ 23 h 29" name="T29"/>
                <a:gd fmla="*/ 47 w 47" name="T30"/>
                <a:gd fmla="*/ 21 h 29" name="T31"/>
                <a:gd fmla="*/ 37 w 47" name="T32"/>
                <a:gd fmla="*/ 17 h 2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8" w="47">
                  <a:moveTo>
                    <a:pt x="37" y="17"/>
                  </a:moveTo>
                  <a:cubicBezTo>
                    <a:pt x="36" y="17"/>
                    <a:pt x="37" y="15"/>
                    <a:pt x="35" y="13"/>
                  </a:cubicBezTo>
                  <a:cubicBezTo>
                    <a:pt x="31" y="8"/>
                    <a:pt x="24" y="10"/>
                    <a:pt x="19" y="4"/>
                  </a:cubicBezTo>
                  <a:cubicBezTo>
                    <a:pt x="19" y="5"/>
                    <a:pt x="18" y="5"/>
                    <a:pt x="17" y="6"/>
                  </a:cubicBezTo>
                  <a:cubicBezTo>
                    <a:pt x="16" y="4"/>
                    <a:pt x="14" y="3"/>
                    <a:pt x="13" y="0"/>
                  </a:cubicBezTo>
                  <a:cubicBezTo>
                    <a:pt x="7" y="0"/>
                    <a:pt x="5" y="9"/>
                    <a:pt x="5" y="13"/>
                  </a:cubicBezTo>
                  <a:cubicBezTo>
                    <a:pt x="5" y="15"/>
                    <a:pt x="5" y="15"/>
                    <a:pt x="5" y="17"/>
                  </a:cubicBezTo>
                  <a:cubicBezTo>
                    <a:pt x="5" y="18"/>
                    <a:pt x="5" y="19"/>
                    <a:pt x="3" y="20"/>
                  </a:cubicBezTo>
                  <a:cubicBezTo>
                    <a:pt x="3" y="21"/>
                    <a:pt x="1" y="20"/>
                    <a:pt x="0" y="24"/>
                  </a:cubicBezTo>
                  <a:cubicBezTo>
                    <a:pt x="2" y="24"/>
                    <a:pt x="7" y="23"/>
                    <a:pt x="10" y="24"/>
                  </a:cubicBezTo>
                  <a:cubicBezTo>
                    <a:pt x="10" y="27"/>
                    <a:pt x="9" y="29"/>
                    <a:pt x="12" y="29"/>
                  </a:cubicBezTo>
                  <a:cubicBezTo>
                    <a:pt x="13" y="29"/>
                    <a:pt x="13" y="28"/>
                    <a:pt x="14" y="27"/>
                  </a:cubicBezTo>
                  <a:cubicBezTo>
                    <a:pt x="17" y="28"/>
                    <a:pt x="24" y="23"/>
                    <a:pt x="24" y="18"/>
                  </a:cubicBezTo>
                  <a:cubicBezTo>
                    <a:pt x="26" y="18"/>
                    <a:pt x="33" y="23"/>
                    <a:pt x="33" y="23"/>
                  </a:cubicBezTo>
                  <a:cubicBezTo>
                    <a:pt x="35" y="23"/>
                    <a:pt x="37" y="23"/>
                    <a:pt x="39" y="23"/>
                  </a:cubicBezTo>
                  <a:cubicBezTo>
                    <a:pt x="42" y="23"/>
                    <a:pt x="44" y="23"/>
                    <a:pt x="47" y="21"/>
                  </a:cubicBezTo>
                  <a:cubicBezTo>
                    <a:pt x="45" y="18"/>
                    <a:pt x="41" y="20"/>
                    <a:pt x="37" y="17"/>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57" name="Freeform 134"/>
            <p:cNvSpPr/>
            <p:nvPr/>
          </p:nvSpPr>
          <p:spPr bwMode="auto">
            <a:xfrm>
              <a:off x="2723504" y="2501446"/>
              <a:ext cx="45910" cy="41737"/>
            </a:xfrm>
            <a:custGeom>
              <a:gdLst>
                <a:gd fmla="*/ 14 w 14" name="T0"/>
                <a:gd fmla="*/ 8 h 13" name="T1"/>
                <a:gd fmla="*/ 0 w 14" name="T2"/>
                <a:gd fmla="*/ 8 h 13" name="T3"/>
                <a:gd fmla="*/ 6 w 14" name="T4"/>
                <a:gd fmla="*/ 13 h 13" name="T5"/>
                <a:gd fmla="*/ 14 w 14" name="T6"/>
                <a:gd fmla="*/ 8 h 13" name="T7"/>
              </a:gdLst>
              <a:cxnLst>
                <a:cxn ang="0">
                  <a:pos x="T0" y="T1"/>
                </a:cxn>
                <a:cxn ang="0">
                  <a:pos x="T2" y="T3"/>
                </a:cxn>
                <a:cxn ang="0">
                  <a:pos x="T4" y="T5"/>
                </a:cxn>
                <a:cxn ang="0">
                  <a:pos x="T6" y="T7"/>
                </a:cxn>
              </a:cxnLst>
              <a:rect b="b" l="0" r="r" t="0"/>
              <a:pathLst>
                <a:path h="13" w="14">
                  <a:moveTo>
                    <a:pt x="14" y="8"/>
                  </a:moveTo>
                  <a:cubicBezTo>
                    <a:pt x="14" y="0"/>
                    <a:pt x="0" y="0"/>
                    <a:pt x="0" y="8"/>
                  </a:cubicBezTo>
                  <a:cubicBezTo>
                    <a:pt x="0" y="12"/>
                    <a:pt x="2" y="13"/>
                    <a:pt x="6" y="13"/>
                  </a:cubicBezTo>
                  <a:cubicBezTo>
                    <a:pt x="8" y="13"/>
                    <a:pt x="14" y="12"/>
                    <a:pt x="14" y="8"/>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58" name="Freeform 135"/>
            <p:cNvSpPr/>
            <p:nvPr/>
          </p:nvSpPr>
          <p:spPr bwMode="auto">
            <a:xfrm>
              <a:off x="2588556" y="2694830"/>
              <a:ext cx="36172" cy="30607"/>
            </a:xfrm>
            <a:custGeom>
              <a:gdLst>
                <a:gd fmla="*/ 5 w 11" name="T0"/>
                <a:gd fmla="*/ 0 h 9" name="T1"/>
                <a:gd fmla="*/ 0 w 11" name="T2"/>
                <a:gd fmla="*/ 6 h 9" name="T3"/>
                <a:gd fmla="*/ 0 w 11" name="T4"/>
                <a:gd fmla="*/ 9 h 9" name="T5"/>
                <a:gd fmla="*/ 11 w 11" name="T6"/>
                <a:gd fmla="*/ 1 h 9" name="T7"/>
                <a:gd fmla="*/ 5 w 11" name="T8"/>
                <a:gd fmla="*/ 0 h 9" name="T9"/>
              </a:gdLst>
              <a:cxnLst>
                <a:cxn ang="0">
                  <a:pos x="T0" y="T1"/>
                </a:cxn>
                <a:cxn ang="0">
                  <a:pos x="T2" y="T3"/>
                </a:cxn>
                <a:cxn ang="0">
                  <a:pos x="T4" y="T5"/>
                </a:cxn>
                <a:cxn ang="0">
                  <a:pos x="T6" y="T7"/>
                </a:cxn>
                <a:cxn ang="0">
                  <a:pos x="T8" y="T9"/>
                </a:cxn>
              </a:cxnLst>
              <a:rect b="b" l="0" r="r" t="0"/>
              <a:pathLst>
                <a:path h="9" w="11">
                  <a:moveTo>
                    <a:pt x="5" y="0"/>
                  </a:moveTo>
                  <a:cubicBezTo>
                    <a:pt x="4" y="2"/>
                    <a:pt x="0" y="4"/>
                    <a:pt x="0" y="6"/>
                  </a:cubicBezTo>
                  <a:cubicBezTo>
                    <a:pt x="0" y="9"/>
                    <a:pt x="0" y="9"/>
                    <a:pt x="0" y="9"/>
                  </a:cubicBezTo>
                  <a:cubicBezTo>
                    <a:pt x="4" y="9"/>
                    <a:pt x="9" y="4"/>
                    <a:pt x="11" y="1"/>
                  </a:cubicBezTo>
                  <a:cubicBezTo>
                    <a:pt x="8" y="0"/>
                    <a:pt x="9" y="0"/>
                    <a:pt x="5"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59" name="Freeform 136"/>
            <p:cNvSpPr/>
            <p:nvPr/>
          </p:nvSpPr>
          <p:spPr bwMode="auto">
            <a:xfrm>
              <a:off x="2644205" y="2292759"/>
              <a:ext cx="101559" cy="43129"/>
            </a:xfrm>
            <a:custGeom>
              <a:gdLst>
                <a:gd fmla="*/ 12 w 31" name="T0"/>
                <a:gd fmla="*/ 13 h 13" name="T1"/>
                <a:gd fmla="*/ 20 w 31" name="T2"/>
                <a:gd fmla="*/ 11 h 13" name="T3"/>
                <a:gd fmla="*/ 27 w 31" name="T4"/>
                <a:gd fmla="*/ 12 h 13" name="T5"/>
                <a:gd fmla="*/ 31 w 31" name="T6"/>
                <a:gd fmla="*/ 9 h 13" name="T7"/>
                <a:gd fmla="*/ 15 w 31" name="T8"/>
                <a:gd fmla="*/ 2 h 13" name="T9"/>
                <a:gd fmla="*/ 4 w 31" name="T10"/>
                <a:gd fmla="*/ 0 h 13" name="T11"/>
                <a:gd fmla="*/ 0 w 31" name="T12"/>
                <a:gd fmla="*/ 3 h 13" name="T13"/>
                <a:gd fmla="*/ 5 w 31" name="T14"/>
                <a:gd fmla="*/ 8 h 13" name="T15"/>
                <a:gd fmla="*/ 12 w 31" name="T16"/>
                <a:gd fmla="*/ 13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31">
                  <a:moveTo>
                    <a:pt x="12" y="13"/>
                  </a:moveTo>
                  <a:cubicBezTo>
                    <a:pt x="15" y="13"/>
                    <a:pt x="17" y="11"/>
                    <a:pt x="20" y="11"/>
                  </a:cubicBezTo>
                  <a:cubicBezTo>
                    <a:pt x="22" y="11"/>
                    <a:pt x="24" y="12"/>
                    <a:pt x="27" y="12"/>
                  </a:cubicBezTo>
                  <a:cubicBezTo>
                    <a:pt x="29" y="12"/>
                    <a:pt x="30" y="11"/>
                    <a:pt x="31" y="9"/>
                  </a:cubicBezTo>
                  <a:cubicBezTo>
                    <a:pt x="27" y="7"/>
                    <a:pt x="22" y="2"/>
                    <a:pt x="15" y="2"/>
                  </a:cubicBezTo>
                  <a:cubicBezTo>
                    <a:pt x="11" y="2"/>
                    <a:pt x="9" y="0"/>
                    <a:pt x="4" y="0"/>
                  </a:cubicBezTo>
                  <a:cubicBezTo>
                    <a:pt x="2" y="0"/>
                    <a:pt x="0" y="1"/>
                    <a:pt x="0" y="3"/>
                  </a:cubicBezTo>
                  <a:cubicBezTo>
                    <a:pt x="0" y="6"/>
                    <a:pt x="3" y="7"/>
                    <a:pt x="5" y="8"/>
                  </a:cubicBezTo>
                  <a:cubicBezTo>
                    <a:pt x="3" y="12"/>
                    <a:pt x="7" y="13"/>
                    <a:pt x="12" y="13"/>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60" name="Freeform 137"/>
            <p:cNvSpPr/>
            <p:nvPr/>
          </p:nvSpPr>
          <p:spPr bwMode="auto">
            <a:xfrm>
              <a:off x="2653943" y="2715698"/>
              <a:ext cx="23651" cy="25042"/>
            </a:xfrm>
            <a:custGeom>
              <a:gdLst>
                <a:gd fmla="*/ 3 w 7" name="T0"/>
                <a:gd fmla="*/ 8 h 8" name="T1"/>
                <a:gd fmla="*/ 7 w 7" name="T2"/>
                <a:gd fmla="*/ 3 h 8" name="T3"/>
                <a:gd fmla="*/ 0 w 7" name="T4"/>
                <a:gd fmla="*/ 4 h 8" name="T5"/>
                <a:gd fmla="*/ 3 w 7" name="T6"/>
                <a:gd fmla="*/ 8 h 8" name="T7"/>
              </a:gdLst>
              <a:cxnLst>
                <a:cxn ang="0">
                  <a:pos x="T0" y="T1"/>
                </a:cxn>
                <a:cxn ang="0">
                  <a:pos x="T2" y="T3"/>
                </a:cxn>
                <a:cxn ang="0">
                  <a:pos x="T4" y="T5"/>
                </a:cxn>
                <a:cxn ang="0">
                  <a:pos x="T6" y="T7"/>
                </a:cxn>
              </a:cxnLst>
              <a:rect b="b" l="0" r="r" t="0"/>
              <a:pathLst>
                <a:path h="8" w="7">
                  <a:moveTo>
                    <a:pt x="3" y="8"/>
                  </a:moveTo>
                  <a:cubicBezTo>
                    <a:pt x="6" y="8"/>
                    <a:pt x="6" y="4"/>
                    <a:pt x="7" y="3"/>
                  </a:cubicBezTo>
                  <a:cubicBezTo>
                    <a:pt x="5" y="0"/>
                    <a:pt x="0" y="0"/>
                    <a:pt x="0" y="4"/>
                  </a:cubicBezTo>
                  <a:cubicBezTo>
                    <a:pt x="0" y="4"/>
                    <a:pt x="3" y="8"/>
                    <a:pt x="3" y="8"/>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61" name="Freeform 138"/>
            <p:cNvSpPr/>
            <p:nvPr/>
          </p:nvSpPr>
          <p:spPr bwMode="auto">
            <a:xfrm>
              <a:off x="2776370" y="2513967"/>
              <a:ext cx="25042" cy="13912"/>
            </a:xfrm>
            <a:custGeom>
              <a:gdLst>
                <a:gd fmla="*/ 8 w 8" name="T0"/>
                <a:gd fmla="*/ 3 h 4" name="T1"/>
                <a:gd fmla="*/ 3 w 8" name="T2"/>
                <a:gd fmla="*/ 0 h 4" name="T3"/>
                <a:gd fmla="*/ 0 w 8" name="T4"/>
                <a:gd fmla="*/ 2 h 4" name="T5"/>
                <a:gd fmla="*/ 3 w 8" name="T6"/>
                <a:gd fmla="*/ 4 h 4" name="T7"/>
                <a:gd fmla="*/ 8 w 8" name="T8"/>
                <a:gd fmla="*/ 3 h 4" name="T9"/>
              </a:gdLst>
              <a:cxnLst>
                <a:cxn ang="0">
                  <a:pos x="T0" y="T1"/>
                </a:cxn>
                <a:cxn ang="0">
                  <a:pos x="T2" y="T3"/>
                </a:cxn>
                <a:cxn ang="0">
                  <a:pos x="T4" y="T5"/>
                </a:cxn>
                <a:cxn ang="0">
                  <a:pos x="T6" y="T7"/>
                </a:cxn>
                <a:cxn ang="0">
                  <a:pos x="T8" y="T9"/>
                </a:cxn>
              </a:cxnLst>
              <a:rect b="b" l="0" r="r" t="0"/>
              <a:pathLst>
                <a:path h="4" w="8">
                  <a:moveTo>
                    <a:pt x="8" y="3"/>
                  </a:moveTo>
                  <a:cubicBezTo>
                    <a:pt x="7" y="3"/>
                    <a:pt x="5" y="0"/>
                    <a:pt x="3" y="0"/>
                  </a:cubicBezTo>
                  <a:cubicBezTo>
                    <a:pt x="3" y="0"/>
                    <a:pt x="0" y="1"/>
                    <a:pt x="0" y="2"/>
                  </a:cubicBezTo>
                  <a:cubicBezTo>
                    <a:pt x="0" y="3"/>
                    <a:pt x="2" y="4"/>
                    <a:pt x="3" y="4"/>
                  </a:cubicBezTo>
                  <a:cubicBezTo>
                    <a:pt x="6" y="4"/>
                    <a:pt x="5" y="4"/>
                    <a:pt x="8" y="3"/>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62" name="Freeform 139"/>
            <p:cNvSpPr/>
            <p:nvPr/>
          </p:nvSpPr>
          <p:spPr bwMode="auto">
            <a:xfrm>
              <a:off x="2670638" y="2470838"/>
              <a:ext cx="26433" cy="16695"/>
            </a:xfrm>
            <a:custGeom>
              <a:gdLst>
                <a:gd fmla="*/ 8 w 8" name="T0"/>
                <a:gd fmla="*/ 0 h 5" name="T1"/>
                <a:gd fmla="*/ 3 w 8" name="T2"/>
                <a:gd fmla="*/ 5 h 5" name="T3"/>
                <a:gd fmla="*/ 8 w 8" name="T4"/>
                <a:gd fmla="*/ 0 h 5" name="T5"/>
              </a:gdLst>
              <a:cxnLst>
                <a:cxn ang="0">
                  <a:pos x="T0" y="T1"/>
                </a:cxn>
                <a:cxn ang="0">
                  <a:pos x="T2" y="T3"/>
                </a:cxn>
                <a:cxn ang="0">
                  <a:pos x="T4" y="T5"/>
                </a:cxn>
              </a:cxnLst>
              <a:rect b="b" l="0" r="r" t="0"/>
              <a:pathLst>
                <a:path h="5" w="8">
                  <a:moveTo>
                    <a:pt x="8" y="0"/>
                  </a:moveTo>
                  <a:cubicBezTo>
                    <a:pt x="5" y="0"/>
                    <a:pt x="0" y="5"/>
                    <a:pt x="3" y="5"/>
                  </a:cubicBezTo>
                  <a:cubicBezTo>
                    <a:pt x="6" y="5"/>
                    <a:pt x="7" y="2"/>
                    <a:pt x="8"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63" name="Freeform 140"/>
            <p:cNvSpPr/>
            <p:nvPr/>
          </p:nvSpPr>
          <p:spPr bwMode="auto">
            <a:xfrm>
              <a:off x="2446652" y="2292759"/>
              <a:ext cx="612136" cy="442417"/>
            </a:xfrm>
            <a:custGeom>
              <a:gdLst>
                <a:gd fmla="*/ 112 w 186" name="T0"/>
                <a:gd fmla="*/ 27 h 134" name="T1"/>
                <a:gd fmla="*/ 81 w 186" name="T2"/>
                <a:gd fmla="*/ 13 h 134" name="T3"/>
                <a:gd fmla="*/ 67 w 186" name="T4"/>
                <a:gd fmla="*/ 17 h 134" name="T5"/>
                <a:gd fmla="*/ 63 w 186" name="T6"/>
                <a:gd fmla="*/ 15 h 134" name="T7"/>
                <a:gd fmla="*/ 29 w 186" name="T8"/>
                <a:gd fmla="*/ 13 h 134" name="T9"/>
                <a:gd fmla="*/ 26 w 186" name="T10"/>
                <a:gd fmla="*/ 24 h 134" name="T11"/>
                <a:gd fmla="*/ 24 w 186" name="T12"/>
                <a:gd fmla="*/ 16 h 134" name="T13"/>
                <a:gd fmla="*/ 32 w 186" name="T14"/>
                <a:gd fmla="*/ 2 h 134" name="T15"/>
                <a:gd fmla="*/ 6 w 186" name="T16"/>
                <a:gd fmla="*/ 8 h 134" name="T17"/>
                <a:gd fmla="*/ 0 w 186" name="T18"/>
                <a:gd fmla="*/ 24 h 134" name="T19"/>
                <a:gd fmla="*/ 15 w 186" name="T20"/>
                <a:gd fmla="*/ 33 h 134" name="T21"/>
                <a:gd fmla="*/ 5 w 186" name="T22"/>
                <a:gd fmla="*/ 36 h 134" name="T23"/>
                <a:gd fmla="*/ 22 w 186" name="T24"/>
                <a:gd fmla="*/ 43 h 134" name="T25"/>
                <a:gd fmla="*/ 63 w 186" name="T26"/>
                <a:gd fmla="*/ 47 h 134" name="T27"/>
                <a:gd fmla="*/ 75 w 186" name="T28"/>
                <a:gd fmla="*/ 43 h 134" name="T29"/>
                <a:gd fmla="*/ 87 w 186" name="T30"/>
                <a:gd fmla="*/ 58 h 134" name="T31"/>
                <a:gd fmla="*/ 96 w 186" name="T32"/>
                <a:gd fmla="*/ 58 h 134" name="T33"/>
                <a:gd fmla="*/ 108 w 186" name="T34"/>
                <a:gd fmla="*/ 86 h 134" name="T35"/>
                <a:gd fmla="*/ 107 w 186" name="T36"/>
                <a:gd fmla="*/ 93 h 134" name="T37"/>
                <a:gd fmla="*/ 87 w 186" name="T38"/>
                <a:gd fmla="*/ 95 h 134" name="T39"/>
                <a:gd fmla="*/ 87 w 186" name="T40"/>
                <a:gd fmla="*/ 109 h 134" name="T41"/>
                <a:gd fmla="*/ 98 w 186" name="T42"/>
                <a:gd fmla="*/ 108 h 134" name="T43"/>
                <a:gd fmla="*/ 120 w 186" name="T44"/>
                <a:gd fmla="*/ 116 h 134" name="T45"/>
                <a:gd fmla="*/ 152 w 186" name="T46"/>
                <a:gd fmla="*/ 131 h 134" name="T47"/>
                <a:gd fmla="*/ 157 w 186" name="T48"/>
                <a:gd fmla="*/ 131 h 134" name="T49"/>
                <a:gd fmla="*/ 143 w 186" name="T50"/>
                <a:gd fmla="*/ 115 h 134" name="T51"/>
                <a:gd fmla="*/ 168 w 186" name="T52"/>
                <a:gd fmla="*/ 115 h 134" name="T53"/>
                <a:gd fmla="*/ 164 w 186" name="T54"/>
                <a:gd fmla="*/ 107 h 134" name="T55"/>
                <a:gd fmla="*/ 154 w 186" name="T56"/>
                <a:gd fmla="*/ 104 h 134" name="T57"/>
                <a:gd fmla="*/ 147 w 186" name="T58"/>
                <a:gd fmla="*/ 95 h 134" name="T59"/>
                <a:gd fmla="*/ 151 w 186" name="T60"/>
                <a:gd fmla="*/ 91 h 134" name="T61"/>
                <a:gd fmla="*/ 146 w 186" name="T62"/>
                <a:gd fmla="*/ 87 h 134" name="T63"/>
                <a:gd fmla="*/ 172 w 186" name="T64"/>
                <a:gd fmla="*/ 100 h 134" name="T65"/>
                <a:gd fmla="*/ 180 w 186" name="T66"/>
                <a:gd fmla="*/ 91 h 134" name="T67"/>
                <a:gd fmla="*/ 186 w 186" name="T68"/>
                <a:gd fmla="*/ 85 h 134" name="T69"/>
                <a:gd fmla="*/ 176 w 186" name="T70"/>
                <a:gd fmla="*/ 78 h 134" name="T71"/>
                <a:gd fmla="*/ 163 w 186" name="T72"/>
                <a:gd fmla="*/ 69 h 134" name="T73"/>
                <a:gd fmla="*/ 146 w 186" name="T74"/>
                <a:gd fmla="*/ 59 h 134" name="T75"/>
                <a:gd fmla="*/ 150 w 186" name="T76"/>
                <a:gd fmla="*/ 52 h 134" name="T77"/>
                <a:gd fmla="*/ 151 w 186" name="T78"/>
                <a:gd fmla="*/ 48 h 134" name="T79"/>
                <a:gd fmla="*/ 139 w 186" name="T80"/>
                <a:gd fmla="*/ 43 h 134" name="T81"/>
                <a:gd fmla="*/ 124 w 186" name="T82"/>
                <a:gd fmla="*/ 32 h 134"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34" w="186">
                  <a:moveTo>
                    <a:pt x="117" y="27"/>
                  </a:moveTo>
                  <a:cubicBezTo>
                    <a:pt x="116" y="27"/>
                    <a:pt x="115" y="27"/>
                    <a:pt x="112" y="27"/>
                  </a:cubicBezTo>
                  <a:cubicBezTo>
                    <a:pt x="104" y="27"/>
                    <a:pt x="103" y="20"/>
                    <a:pt x="98" y="16"/>
                  </a:cubicBezTo>
                  <a:cubicBezTo>
                    <a:pt x="95" y="14"/>
                    <a:pt x="85" y="13"/>
                    <a:pt x="81" y="13"/>
                  </a:cubicBezTo>
                  <a:cubicBezTo>
                    <a:pt x="77" y="13"/>
                    <a:pt x="75" y="19"/>
                    <a:pt x="72" y="19"/>
                  </a:cubicBezTo>
                  <a:cubicBezTo>
                    <a:pt x="69" y="19"/>
                    <a:pt x="69" y="17"/>
                    <a:pt x="67" y="17"/>
                  </a:cubicBezTo>
                  <a:cubicBezTo>
                    <a:pt x="65" y="17"/>
                    <a:pt x="63" y="19"/>
                    <a:pt x="63" y="19"/>
                  </a:cubicBezTo>
                  <a:cubicBezTo>
                    <a:pt x="59" y="19"/>
                    <a:pt x="63" y="16"/>
                    <a:pt x="63" y="15"/>
                  </a:cubicBezTo>
                  <a:cubicBezTo>
                    <a:pt x="63" y="10"/>
                    <a:pt x="59" y="2"/>
                    <a:pt x="53" y="2"/>
                  </a:cubicBezTo>
                  <a:cubicBezTo>
                    <a:pt x="44" y="2"/>
                    <a:pt x="29" y="4"/>
                    <a:pt x="29" y="13"/>
                  </a:cubicBezTo>
                  <a:cubicBezTo>
                    <a:pt x="29" y="15"/>
                    <a:pt x="31" y="17"/>
                    <a:pt x="31" y="19"/>
                  </a:cubicBezTo>
                  <a:cubicBezTo>
                    <a:pt x="31" y="21"/>
                    <a:pt x="28" y="24"/>
                    <a:pt x="26" y="24"/>
                  </a:cubicBezTo>
                  <a:cubicBezTo>
                    <a:pt x="24" y="24"/>
                    <a:pt x="24" y="22"/>
                    <a:pt x="24" y="20"/>
                  </a:cubicBezTo>
                  <a:cubicBezTo>
                    <a:pt x="24" y="20"/>
                    <a:pt x="23" y="17"/>
                    <a:pt x="24" y="16"/>
                  </a:cubicBezTo>
                  <a:cubicBezTo>
                    <a:pt x="23" y="16"/>
                    <a:pt x="22" y="15"/>
                    <a:pt x="22" y="14"/>
                  </a:cubicBezTo>
                  <a:cubicBezTo>
                    <a:pt x="22" y="7"/>
                    <a:pt x="30" y="7"/>
                    <a:pt x="32" y="2"/>
                  </a:cubicBezTo>
                  <a:cubicBezTo>
                    <a:pt x="32" y="2"/>
                    <a:pt x="24" y="0"/>
                    <a:pt x="24" y="0"/>
                  </a:cubicBezTo>
                  <a:cubicBezTo>
                    <a:pt x="17" y="0"/>
                    <a:pt x="11" y="3"/>
                    <a:pt x="6" y="8"/>
                  </a:cubicBezTo>
                  <a:cubicBezTo>
                    <a:pt x="5" y="9"/>
                    <a:pt x="6" y="13"/>
                    <a:pt x="5" y="14"/>
                  </a:cubicBezTo>
                  <a:cubicBezTo>
                    <a:pt x="1" y="17"/>
                    <a:pt x="0" y="18"/>
                    <a:pt x="0" y="24"/>
                  </a:cubicBezTo>
                  <a:cubicBezTo>
                    <a:pt x="0" y="26"/>
                    <a:pt x="3" y="31"/>
                    <a:pt x="3" y="31"/>
                  </a:cubicBezTo>
                  <a:cubicBezTo>
                    <a:pt x="3" y="31"/>
                    <a:pt x="15" y="31"/>
                    <a:pt x="15" y="33"/>
                  </a:cubicBezTo>
                  <a:cubicBezTo>
                    <a:pt x="15" y="36"/>
                    <a:pt x="15" y="36"/>
                    <a:pt x="15" y="36"/>
                  </a:cubicBezTo>
                  <a:cubicBezTo>
                    <a:pt x="11" y="35"/>
                    <a:pt x="8" y="34"/>
                    <a:pt x="5" y="36"/>
                  </a:cubicBezTo>
                  <a:cubicBezTo>
                    <a:pt x="6" y="39"/>
                    <a:pt x="10" y="39"/>
                    <a:pt x="11" y="43"/>
                  </a:cubicBezTo>
                  <a:cubicBezTo>
                    <a:pt x="22" y="43"/>
                    <a:pt x="22" y="43"/>
                    <a:pt x="22" y="43"/>
                  </a:cubicBezTo>
                  <a:cubicBezTo>
                    <a:pt x="23" y="43"/>
                    <a:pt x="27" y="47"/>
                    <a:pt x="28" y="47"/>
                  </a:cubicBezTo>
                  <a:cubicBezTo>
                    <a:pt x="39" y="47"/>
                    <a:pt x="56" y="46"/>
                    <a:pt x="63" y="47"/>
                  </a:cubicBezTo>
                  <a:cubicBezTo>
                    <a:pt x="63" y="48"/>
                    <a:pt x="62" y="52"/>
                    <a:pt x="65" y="52"/>
                  </a:cubicBezTo>
                  <a:cubicBezTo>
                    <a:pt x="69" y="52"/>
                    <a:pt x="72" y="43"/>
                    <a:pt x="75" y="43"/>
                  </a:cubicBezTo>
                  <a:cubicBezTo>
                    <a:pt x="78" y="43"/>
                    <a:pt x="90" y="53"/>
                    <a:pt x="92" y="56"/>
                  </a:cubicBezTo>
                  <a:cubicBezTo>
                    <a:pt x="91" y="56"/>
                    <a:pt x="87" y="56"/>
                    <a:pt x="87" y="58"/>
                  </a:cubicBezTo>
                  <a:cubicBezTo>
                    <a:pt x="87" y="59"/>
                    <a:pt x="88" y="61"/>
                    <a:pt x="89" y="61"/>
                  </a:cubicBezTo>
                  <a:cubicBezTo>
                    <a:pt x="91" y="61"/>
                    <a:pt x="93" y="58"/>
                    <a:pt x="96" y="58"/>
                  </a:cubicBezTo>
                  <a:cubicBezTo>
                    <a:pt x="101" y="58"/>
                    <a:pt x="115" y="70"/>
                    <a:pt x="115" y="75"/>
                  </a:cubicBezTo>
                  <a:cubicBezTo>
                    <a:pt x="115" y="79"/>
                    <a:pt x="110" y="84"/>
                    <a:pt x="108" y="86"/>
                  </a:cubicBezTo>
                  <a:cubicBezTo>
                    <a:pt x="107" y="87"/>
                    <a:pt x="103" y="85"/>
                    <a:pt x="103" y="89"/>
                  </a:cubicBezTo>
                  <a:cubicBezTo>
                    <a:pt x="103" y="91"/>
                    <a:pt x="106" y="92"/>
                    <a:pt x="107" y="93"/>
                  </a:cubicBezTo>
                  <a:cubicBezTo>
                    <a:pt x="104" y="95"/>
                    <a:pt x="98" y="95"/>
                    <a:pt x="96" y="95"/>
                  </a:cubicBezTo>
                  <a:cubicBezTo>
                    <a:pt x="94" y="95"/>
                    <a:pt x="91" y="95"/>
                    <a:pt x="87" y="95"/>
                  </a:cubicBezTo>
                  <a:cubicBezTo>
                    <a:pt x="84" y="95"/>
                    <a:pt x="78" y="100"/>
                    <a:pt x="78" y="102"/>
                  </a:cubicBezTo>
                  <a:cubicBezTo>
                    <a:pt x="78" y="105"/>
                    <a:pt x="85" y="109"/>
                    <a:pt x="87" y="109"/>
                  </a:cubicBezTo>
                  <a:cubicBezTo>
                    <a:pt x="90" y="109"/>
                    <a:pt x="91" y="106"/>
                    <a:pt x="94" y="106"/>
                  </a:cubicBezTo>
                  <a:cubicBezTo>
                    <a:pt x="96" y="106"/>
                    <a:pt x="96" y="108"/>
                    <a:pt x="98" y="108"/>
                  </a:cubicBezTo>
                  <a:cubicBezTo>
                    <a:pt x="100" y="108"/>
                    <a:pt x="101" y="106"/>
                    <a:pt x="103" y="104"/>
                  </a:cubicBezTo>
                  <a:cubicBezTo>
                    <a:pt x="109" y="108"/>
                    <a:pt x="113" y="112"/>
                    <a:pt x="120" y="116"/>
                  </a:cubicBezTo>
                  <a:cubicBezTo>
                    <a:pt x="116" y="123"/>
                    <a:pt x="130" y="123"/>
                    <a:pt x="135" y="126"/>
                  </a:cubicBezTo>
                  <a:cubicBezTo>
                    <a:pt x="141" y="129"/>
                    <a:pt x="145" y="128"/>
                    <a:pt x="152" y="131"/>
                  </a:cubicBezTo>
                  <a:cubicBezTo>
                    <a:pt x="153" y="131"/>
                    <a:pt x="153" y="134"/>
                    <a:pt x="154" y="134"/>
                  </a:cubicBezTo>
                  <a:cubicBezTo>
                    <a:pt x="155" y="134"/>
                    <a:pt x="157" y="133"/>
                    <a:pt x="157" y="131"/>
                  </a:cubicBezTo>
                  <a:cubicBezTo>
                    <a:pt x="157" y="125"/>
                    <a:pt x="144" y="119"/>
                    <a:pt x="140" y="115"/>
                  </a:cubicBezTo>
                  <a:cubicBezTo>
                    <a:pt x="143" y="115"/>
                    <a:pt x="143" y="115"/>
                    <a:pt x="143" y="115"/>
                  </a:cubicBezTo>
                  <a:cubicBezTo>
                    <a:pt x="146" y="119"/>
                    <a:pt x="160" y="124"/>
                    <a:pt x="164" y="124"/>
                  </a:cubicBezTo>
                  <a:cubicBezTo>
                    <a:pt x="165" y="122"/>
                    <a:pt x="168" y="117"/>
                    <a:pt x="168" y="115"/>
                  </a:cubicBezTo>
                  <a:cubicBezTo>
                    <a:pt x="168" y="113"/>
                    <a:pt x="164" y="112"/>
                    <a:pt x="164" y="111"/>
                  </a:cubicBezTo>
                  <a:cubicBezTo>
                    <a:pt x="164" y="110"/>
                    <a:pt x="164" y="107"/>
                    <a:pt x="164" y="107"/>
                  </a:cubicBezTo>
                  <a:cubicBezTo>
                    <a:pt x="162" y="107"/>
                    <a:pt x="162" y="107"/>
                    <a:pt x="160" y="107"/>
                  </a:cubicBezTo>
                  <a:cubicBezTo>
                    <a:pt x="159" y="103"/>
                    <a:pt x="158" y="106"/>
                    <a:pt x="154" y="104"/>
                  </a:cubicBezTo>
                  <a:cubicBezTo>
                    <a:pt x="152" y="103"/>
                    <a:pt x="149" y="95"/>
                    <a:pt x="149" y="95"/>
                  </a:cubicBezTo>
                  <a:cubicBezTo>
                    <a:pt x="147" y="95"/>
                    <a:pt x="147" y="95"/>
                    <a:pt x="147" y="95"/>
                  </a:cubicBezTo>
                  <a:cubicBezTo>
                    <a:pt x="147" y="91"/>
                    <a:pt x="147" y="91"/>
                    <a:pt x="147" y="91"/>
                  </a:cubicBezTo>
                  <a:cubicBezTo>
                    <a:pt x="147" y="91"/>
                    <a:pt x="147" y="91"/>
                    <a:pt x="151" y="91"/>
                  </a:cubicBezTo>
                  <a:cubicBezTo>
                    <a:pt x="151" y="88"/>
                    <a:pt x="151" y="88"/>
                    <a:pt x="151" y="88"/>
                  </a:cubicBezTo>
                  <a:cubicBezTo>
                    <a:pt x="147" y="88"/>
                    <a:pt x="148" y="89"/>
                    <a:pt x="146" y="87"/>
                  </a:cubicBezTo>
                  <a:cubicBezTo>
                    <a:pt x="146" y="87"/>
                    <a:pt x="148" y="85"/>
                    <a:pt x="150" y="85"/>
                  </a:cubicBezTo>
                  <a:cubicBezTo>
                    <a:pt x="160" y="85"/>
                    <a:pt x="161" y="100"/>
                    <a:pt x="172" y="100"/>
                  </a:cubicBezTo>
                  <a:cubicBezTo>
                    <a:pt x="174" y="100"/>
                    <a:pt x="175" y="97"/>
                    <a:pt x="175" y="94"/>
                  </a:cubicBezTo>
                  <a:cubicBezTo>
                    <a:pt x="179" y="94"/>
                    <a:pt x="180" y="92"/>
                    <a:pt x="180" y="91"/>
                  </a:cubicBezTo>
                  <a:cubicBezTo>
                    <a:pt x="180" y="90"/>
                    <a:pt x="180" y="91"/>
                    <a:pt x="180" y="88"/>
                  </a:cubicBezTo>
                  <a:cubicBezTo>
                    <a:pt x="183" y="88"/>
                    <a:pt x="186" y="87"/>
                    <a:pt x="186" y="85"/>
                  </a:cubicBezTo>
                  <a:cubicBezTo>
                    <a:pt x="186" y="81"/>
                    <a:pt x="185" y="79"/>
                    <a:pt x="180" y="79"/>
                  </a:cubicBezTo>
                  <a:cubicBezTo>
                    <a:pt x="179" y="79"/>
                    <a:pt x="177" y="79"/>
                    <a:pt x="176" y="78"/>
                  </a:cubicBezTo>
                  <a:cubicBezTo>
                    <a:pt x="174" y="74"/>
                    <a:pt x="173" y="77"/>
                    <a:pt x="168" y="77"/>
                  </a:cubicBezTo>
                  <a:cubicBezTo>
                    <a:pt x="165" y="77"/>
                    <a:pt x="164" y="73"/>
                    <a:pt x="163" y="69"/>
                  </a:cubicBezTo>
                  <a:cubicBezTo>
                    <a:pt x="159" y="69"/>
                    <a:pt x="152" y="66"/>
                    <a:pt x="152" y="61"/>
                  </a:cubicBezTo>
                  <a:cubicBezTo>
                    <a:pt x="149" y="61"/>
                    <a:pt x="148" y="60"/>
                    <a:pt x="146" y="59"/>
                  </a:cubicBezTo>
                  <a:cubicBezTo>
                    <a:pt x="148" y="56"/>
                    <a:pt x="150" y="56"/>
                    <a:pt x="153" y="54"/>
                  </a:cubicBezTo>
                  <a:cubicBezTo>
                    <a:pt x="152" y="53"/>
                    <a:pt x="151" y="52"/>
                    <a:pt x="150" y="52"/>
                  </a:cubicBezTo>
                  <a:cubicBezTo>
                    <a:pt x="148" y="52"/>
                    <a:pt x="147" y="52"/>
                    <a:pt x="143" y="52"/>
                  </a:cubicBezTo>
                  <a:cubicBezTo>
                    <a:pt x="145" y="49"/>
                    <a:pt x="148" y="49"/>
                    <a:pt x="151" y="48"/>
                  </a:cubicBezTo>
                  <a:cubicBezTo>
                    <a:pt x="150" y="45"/>
                    <a:pt x="148" y="43"/>
                    <a:pt x="145" y="43"/>
                  </a:cubicBezTo>
                  <a:cubicBezTo>
                    <a:pt x="145" y="43"/>
                    <a:pt x="143" y="43"/>
                    <a:pt x="139" y="43"/>
                  </a:cubicBezTo>
                  <a:cubicBezTo>
                    <a:pt x="139" y="39"/>
                    <a:pt x="139" y="39"/>
                    <a:pt x="139" y="39"/>
                  </a:cubicBezTo>
                  <a:cubicBezTo>
                    <a:pt x="135" y="38"/>
                    <a:pt x="130" y="34"/>
                    <a:pt x="124" y="32"/>
                  </a:cubicBezTo>
                  <a:cubicBezTo>
                    <a:pt x="125" y="28"/>
                    <a:pt x="120" y="27"/>
                    <a:pt x="117" y="27"/>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64" name="Freeform 141"/>
            <p:cNvSpPr/>
            <p:nvPr/>
          </p:nvSpPr>
          <p:spPr bwMode="auto">
            <a:xfrm>
              <a:off x="2699853" y="2672570"/>
              <a:ext cx="16695" cy="16695"/>
            </a:xfrm>
            <a:custGeom>
              <a:gdLst>
                <a:gd fmla="*/ 0 w 5" name="T0"/>
                <a:gd fmla="*/ 3 h 5" name="T1"/>
                <a:gd fmla="*/ 5 w 5" name="T2"/>
                <a:gd fmla="*/ 3 h 5" name="T3"/>
                <a:gd fmla="*/ 0 w 5" name="T4"/>
                <a:gd fmla="*/ 3 h 5" name="T5"/>
              </a:gdLst>
              <a:cxnLst>
                <a:cxn ang="0">
                  <a:pos x="T0" y="T1"/>
                </a:cxn>
                <a:cxn ang="0">
                  <a:pos x="T2" y="T3"/>
                </a:cxn>
                <a:cxn ang="0">
                  <a:pos x="T4" y="T5"/>
                </a:cxn>
              </a:cxnLst>
              <a:rect b="b" l="0" r="r" t="0"/>
              <a:pathLst>
                <a:path h="5" w="5">
                  <a:moveTo>
                    <a:pt x="0" y="3"/>
                  </a:moveTo>
                  <a:cubicBezTo>
                    <a:pt x="2" y="5"/>
                    <a:pt x="2" y="5"/>
                    <a:pt x="5" y="3"/>
                  </a:cubicBezTo>
                  <a:cubicBezTo>
                    <a:pt x="2" y="2"/>
                    <a:pt x="2" y="0"/>
                    <a:pt x="0" y="3"/>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65" name="Freeform 142"/>
            <p:cNvSpPr/>
            <p:nvPr/>
          </p:nvSpPr>
          <p:spPr bwMode="auto">
            <a:xfrm>
              <a:off x="2571861" y="2586312"/>
              <a:ext cx="16695" cy="16695"/>
            </a:xfrm>
            <a:custGeom>
              <a:gdLst>
                <a:gd fmla="*/ 1 w 5" name="T0"/>
                <a:gd fmla="*/ 2 h 5" name="T1"/>
                <a:gd fmla="*/ 5 w 5" name="T2"/>
                <a:gd fmla="*/ 5 h 5" name="T3"/>
                <a:gd fmla="*/ 1 w 5" name="T4"/>
                <a:gd fmla="*/ 2 h 5" name="T5"/>
              </a:gdLst>
              <a:cxnLst>
                <a:cxn ang="0">
                  <a:pos x="T0" y="T1"/>
                </a:cxn>
                <a:cxn ang="0">
                  <a:pos x="T2" y="T3"/>
                </a:cxn>
                <a:cxn ang="0">
                  <a:pos x="T4" y="T5"/>
                </a:cxn>
              </a:cxnLst>
              <a:rect b="b" l="0" r="r" t="0"/>
              <a:pathLst>
                <a:path h="5" w="5">
                  <a:moveTo>
                    <a:pt x="1" y="2"/>
                  </a:moveTo>
                  <a:cubicBezTo>
                    <a:pt x="0" y="3"/>
                    <a:pt x="2" y="5"/>
                    <a:pt x="5" y="5"/>
                  </a:cubicBezTo>
                  <a:cubicBezTo>
                    <a:pt x="4" y="3"/>
                    <a:pt x="4" y="0"/>
                    <a:pt x="1" y="2"/>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66" name="Freeform 143"/>
            <p:cNvSpPr>
              <a:spLocks noEditPoints="1"/>
            </p:cNvSpPr>
            <p:nvPr/>
          </p:nvSpPr>
          <p:spPr bwMode="auto">
            <a:xfrm>
              <a:off x="2410480" y="1848950"/>
              <a:ext cx="655263" cy="345030"/>
            </a:xfrm>
            <a:custGeom>
              <a:gdLst>
                <a:gd fmla="*/ 15 w 199" name="T0"/>
                <a:gd fmla="*/ 26 h 105" name="T1"/>
                <a:gd fmla="*/ 13 w 199" name="T2"/>
                <a:gd fmla="*/ 31 h 105" name="T3"/>
                <a:gd fmla="*/ 26 w 199" name="T4"/>
                <a:gd fmla="*/ 27 h 105" name="T5"/>
                <a:gd fmla="*/ 23 w 199" name="T6"/>
                <a:gd fmla="*/ 34 h 105" name="T7"/>
                <a:gd fmla="*/ 29 w 199" name="T8"/>
                <a:gd fmla="*/ 41 h 105" name="T9"/>
                <a:gd fmla="*/ 37 w 199" name="T10"/>
                <a:gd fmla="*/ 38 h 105" name="T11"/>
                <a:gd fmla="*/ 51 w 199" name="T12"/>
                <a:gd fmla="*/ 41 h 105" name="T13"/>
                <a:gd fmla="*/ 55 w 199" name="T14"/>
                <a:gd fmla="*/ 45 h 105" name="T15"/>
                <a:gd fmla="*/ 50 w 199" name="T16"/>
                <a:gd fmla="*/ 45 h 105" name="T17"/>
                <a:gd fmla="*/ 34 w 199" name="T18"/>
                <a:gd fmla="*/ 45 h 105" name="T19"/>
                <a:gd fmla="*/ 32 w 199" name="T20"/>
                <a:gd fmla="*/ 49 h 105" name="T21"/>
                <a:gd fmla="*/ 36 w 199" name="T22"/>
                <a:gd fmla="*/ 67 h 105" name="T23"/>
                <a:gd fmla="*/ 30 w 199" name="T24"/>
                <a:gd fmla="*/ 78 h 105" name="T25"/>
                <a:gd fmla="*/ 34 w 199" name="T26"/>
                <a:gd fmla="*/ 74 h 105" name="T27"/>
                <a:gd fmla="*/ 47 w 199" name="T28"/>
                <a:gd fmla="*/ 86 h 105" name="T29"/>
                <a:gd fmla="*/ 29 w 199" name="T30"/>
                <a:gd fmla="*/ 80 h 105" name="T31"/>
                <a:gd fmla="*/ 31 w 199" name="T32"/>
                <a:gd fmla="*/ 90 h 105" name="T33"/>
                <a:gd fmla="*/ 17 w 199" name="T34"/>
                <a:gd fmla="*/ 100 h 105" name="T35"/>
                <a:gd fmla="*/ 41 w 199" name="T36"/>
                <a:gd fmla="*/ 104 h 105" name="T37"/>
                <a:gd fmla="*/ 65 w 199" name="T38"/>
                <a:gd fmla="*/ 102 h 105" name="T39"/>
                <a:gd fmla="*/ 90 w 199" name="T40"/>
                <a:gd fmla="*/ 96 h 105" name="T41"/>
                <a:gd fmla="*/ 81 w 199" name="T42"/>
                <a:gd fmla="*/ 94 h 105" name="T43"/>
                <a:gd fmla="*/ 89 w 199" name="T44"/>
                <a:gd fmla="*/ 82 h 105" name="T45"/>
                <a:gd fmla="*/ 111 w 199" name="T46"/>
                <a:gd fmla="*/ 71 h 105" name="T47"/>
                <a:gd fmla="*/ 111 w 199" name="T48"/>
                <a:gd fmla="*/ 62 h 105" name="T49"/>
                <a:gd fmla="*/ 119 w 199" name="T50"/>
                <a:gd fmla="*/ 56 h 105" name="T51"/>
                <a:gd fmla="*/ 152 w 199" name="T52"/>
                <a:gd fmla="*/ 38 h 105" name="T53"/>
                <a:gd fmla="*/ 161 w 199" name="T54"/>
                <a:gd fmla="*/ 26 h 105" name="T55"/>
                <a:gd fmla="*/ 199 w 199" name="T56"/>
                <a:gd fmla="*/ 14 h 105" name="T57"/>
                <a:gd fmla="*/ 180 w 199" name="T58"/>
                <a:gd fmla="*/ 4 h 105" name="T59"/>
                <a:gd fmla="*/ 160 w 199" name="T60"/>
                <a:gd fmla="*/ 7 h 105" name="T61"/>
                <a:gd fmla="*/ 132 w 199" name="T62"/>
                <a:gd fmla="*/ 2 h 105" name="T63"/>
                <a:gd fmla="*/ 119 w 199" name="T64"/>
                <a:gd fmla="*/ 0 h 105" name="T65"/>
                <a:gd fmla="*/ 103 w 199" name="T66"/>
                <a:gd fmla="*/ 1 h 105" name="T67"/>
                <a:gd fmla="*/ 75 w 199" name="T68"/>
                <a:gd fmla="*/ 2 h 105" name="T69"/>
                <a:gd fmla="*/ 65 w 199" name="T70"/>
                <a:gd fmla="*/ 6 h 105" name="T71"/>
                <a:gd fmla="*/ 38 w 199" name="T72"/>
                <a:gd fmla="*/ 11 h 105" name="T73"/>
                <a:gd fmla="*/ 27 w 199" name="T74"/>
                <a:gd fmla="*/ 18 h 105" name="T75"/>
                <a:gd fmla="*/ 0 w 199" name="T76"/>
                <a:gd fmla="*/ 26 h 105" name="T77"/>
                <a:gd fmla="*/ 8 w 199" name="T78"/>
                <a:gd fmla="*/ 26 h 105" name="T79"/>
                <a:gd fmla="*/ 79 w 199" name="T80"/>
                <a:gd fmla="*/ 38 h 105" name="T81"/>
                <a:gd fmla="*/ 68 w 199" name="T82"/>
                <a:gd fmla="*/ 42 h 105"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05" w="199">
                  <a:moveTo>
                    <a:pt x="8" y="26"/>
                  </a:moveTo>
                  <a:cubicBezTo>
                    <a:pt x="15" y="26"/>
                    <a:pt x="15" y="26"/>
                    <a:pt x="15" y="26"/>
                  </a:cubicBezTo>
                  <a:cubicBezTo>
                    <a:pt x="12" y="26"/>
                    <a:pt x="11" y="27"/>
                    <a:pt x="9" y="29"/>
                  </a:cubicBezTo>
                  <a:cubicBezTo>
                    <a:pt x="9" y="29"/>
                    <a:pt x="12" y="31"/>
                    <a:pt x="13" y="31"/>
                  </a:cubicBezTo>
                  <a:cubicBezTo>
                    <a:pt x="17" y="31"/>
                    <a:pt x="17" y="26"/>
                    <a:pt x="22" y="26"/>
                  </a:cubicBezTo>
                  <a:cubicBezTo>
                    <a:pt x="24" y="26"/>
                    <a:pt x="24" y="26"/>
                    <a:pt x="26" y="27"/>
                  </a:cubicBezTo>
                  <a:cubicBezTo>
                    <a:pt x="20" y="28"/>
                    <a:pt x="15" y="28"/>
                    <a:pt x="12" y="34"/>
                  </a:cubicBezTo>
                  <a:cubicBezTo>
                    <a:pt x="14" y="33"/>
                    <a:pt x="19" y="34"/>
                    <a:pt x="23" y="34"/>
                  </a:cubicBezTo>
                  <a:cubicBezTo>
                    <a:pt x="20" y="34"/>
                    <a:pt x="18" y="35"/>
                    <a:pt x="17" y="36"/>
                  </a:cubicBezTo>
                  <a:cubicBezTo>
                    <a:pt x="18" y="38"/>
                    <a:pt x="25" y="41"/>
                    <a:pt x="29" y="41"/>
                  </a:cubicBezTo>
                  <a:cubicBezTo>
                    <a:pt x="31" y="41"/>
                    <a:pt x="33" y="38"/>
                    <a:pt x="34" y="38"/>
                  </a:cubicBezTo>
                  <a:cubicBezTo>
                    <a:pt x="37" y="38"/>
                    <a:pt x="37" y="38"/>
                    <a:pt x="37" y="38"/>
                  </a:cubicBezTo>
                  <a:cubicBezTo>
                    <a:pt x="36" y="42"/>
                    <a:pt x="42" y="43"/>
                    <a:pt x="46" y="43"/>
                  </a:cubicBezTo>
                  <a:cubicBezTo>
                    <a:pt x="48" y="43"/>
                    <a:pt x="49" y="41"/>
                    <a:pt x="51" y="41"/>
                  </a:cubicBezTo>
                  <a:cubicBezTo>
                    <a:pt x="53" y="41"/>
                    <a:pt x="54" y="42"/>
                    <a:pt x="57" y="43"/>
                  </a:cubicBezTo>
                  <a:cubicBezTo>
                    <a:pt x="56" y="46"/>
                    <a:pt x="55" y="44"/>
                    <a:pt x="55" y="45"/>
                  </a:cubicBezTo>
                  <a:cubicBezTo>
                    <a:pt x="55" y="47"/>
                    <a:pt x="63" y="52"/>
                    <a:pt x="64" y="53"/>
                  </a:cubicBezTo>
                  <a:cubicBezTo>
                    <a:pt x="57" y="53"/>
                    <a:pt x="55" y="47"/>
                    <a:pt x="50" y="45"/>
                  </a:cubicBezTo>
                  <a:cubicBezTo>
                    <a:pt x="45" y="44"/>
                    <a:pt x="40" y="45"/>
                    <a:pt x="38" y="45"/>
                  </a:cubicBezTo>
                  <a:cubicBezTo>
                    <a:pt x="37" y="45"/>
                    <a:pt x="35" y="44"/>
                    <a:pt x="34" y="45"/>
                  </a:cubicBezTo>
                  <a:cubicBezTo>
                    <a:pt x="35" y="47"/>
                    <a:pt x="35" y="48"/>
                    <a:pt x="38" y="48"/>
                  </a:cubicBezTo>
                  <a:cubicBezTo>
                    <a:pt x="35" y="48"/>
                    <a:pt x="32" y="47"/>
                    <a:pt x="32" y="49"/>
                  </a:cubicBezTo>
                  <a:cubicBezTo>
                    <a:pt x="32" y="54"/>
                    <a:pt x="47" y="54"/>
                    <a:pt x="47" y="61"/>
                  </a:cubicBezTo>
                  <a:cubicBezTo>
                    <a:pt x="47" y="67"/>
                    <a:pt x="42" y="65"/>
                    <a:pt x="36" y="67"/>
                  </a:cubicBezTo>
                  <a:cubicBezTo>
                    <a:pt x="32" y="68"/>
                    <a:pt x="30" y="71"/>
                    <a:pt x="30" y="74"/>
                  </a:cubicBezTo>
                  <a:cubicBezTo>
                    <a:pt x="30" y="78"/>
                    <a:pt x="30" y="78"/>
                    <a:pt x="30" y="78"/>
                  </a:cubicBezTo>
                  <a:cubicBezTo>
                    <a:pt x="32" y="78"/>
                    <a:pt x="32" y="78"/>
                    <a:pt x="32" y="78"/>
                  </a:cubicBezTo>
                  <a:cubicBezTo>
                    <a:pt x="32" y="78"/>
                    <a:pt x="32" y="78"/>
                    <a:pt x="34" y="74"/>
                  </a:cubicBezTo>
                  <a:cubicBezTo>
                    <a:pt x="37" y="74"/>
                    <a:pt x="37" y="74"/>
                    <a:pt x="37" y="74"/>
                  </a:cubicBezTo>
                  <a:cubicBezTo>
                    <a:pt x="37" y="82"/>
                    <a:pt x="44" y="82"/>
                    <a:pt x="47" y="86"/>
                  </a:cubicBezTo>
                  <a:cubicBezTo>
                    <a:pt x="43" y="86"/>
                    <a:pt x="43" y="86"/>
                    <a:pt x="43" y="86"/>
                  </a:cubicBezTo>
                  <a:cubicBezTo>
                    <a:pt x="39" y="86"/>
                    <a:pt x="37" y="80"/>
                    <a:pt x="29" y="80"/>
                  </a:cubicBezTo>
                  <a:cubicBezTo>
                    <a:pt x="27" y="80"/>
                    <a:pt x="24" y="79"/>
                    <a:pt x="24" y="83"/>
                  </a:cubicBezTo>
                  <a:cubicBezTo>
                    <a:pt x="24" y="87"/>
                    <a:pt x="28" y="87"/>
                    <a:pt x="31" y="90"/>
                  </a:cubicBezTo>
                  <a:cubicBezTo>
                    <a:pt x="26" y="93"/>
                    <a:pt x="15" y="90"/>
                    <a:pt x="15" y="99"/>
                  </a:cubicBezTo>
                  <a:cubicBezTo>
                    <a:pt x="15" y="99"/>
                    <a:pt x="15" y="100"/>
                    <a:pt x="17" y="100"/>
                  </a:cubicBezTo>
                  <a:cubicBezTo>
                    <a:pt x="18" y="100"/>
                    <a:pt x="19" y="99"/>
                    <a:pt x="20" y="98"/>
                  </a:cubicBezTo>
                  <a:cubicBezTo>
                    <a:pt x="27" y="101"/>
                    <a:pt x="34" y="104"/>
                    <a:pt x="41" y="104"/>
                  </a:cubicBezTo>
                  <a:cubicBezTo>
                    <a:pt x="44" y="104"/>
                    <a:pt x="46" y="102"/>
                    <a:pt x="48" y="102"/>
                  </a:cubicBezTo>
                  <a:cubicBezTo>
                    <a:pt x="54" y="102"/>
                    <a:pt x="58" y="102"/>
                    <a:pt x="65" y="102"/>
                  </a:cubicBezTo>
                  <a:cubicBezTo>
                    <a:pt x="69" y="102"/>
                    <a:pt x="67" y="105"/>
                    <a:pt x="72" y="105"/>
                  </a:cubicBezTo>
                  <a:cubicBezTo>
                    <a:pt x="78" y="105"/>
                    <a:pt x="90" y="100"/>
                    <a:pt x="90" y="96"/>
                  </a:cubicBezTo>
                  <a:cubicBezTo>
                    <a:pt x="90" y="94"/>
                    <a:pt x="88" y="94"/>
                    <a:pt x="87" y="94"/>
                  </a:cubicBezTo>
                  <a:cubicBezTo>
                    <a:pt x="85" y="94"/>
                    <a:pt x="85" y="94"/>
                    <a:pt x="81" y="94"/>
                  </a:cubicBezTo>
                  <a:cubicBezTo>
                    <a:pt x="81" y="86"/>
                    <a:pt x="91" y="92"/>
                    <a:pt x="91" y="84"/>
                  </a:cubicBezTo>
                  <a:cubicBezTo>
                    <a:pt x="91" y="83"/>
                    <a:pt x="90" y="82"/>
                    <a:pt x="89" y="82"/>
                  </a:cubicBezTo>
                  <a:cubicBezTo>
                    <a:pt x="91" y="82"/>
                    <a:pt x="91" y="82"/>
                    <a:pt x="101" y="82"/>
                  </a:cubicBezTo>
                  <a:cubicBezTo>
                    <a:pt x="105" y="78"/>
                    <a:pt x="106" y="73"/>
                    <a:pt x="111" y="71"/>
                  </a:cubicBezTo>
                  <a:cubicBezTo>
                    <a:pt x="109" y="67"/>
                    <a:pt x="107" y="67"/>
                    <a:pt x="104" y="66"/>
                  </a:cubicBezTo>
                  <a:cubicBezTo>
                    <a:pt x="109" y="66"/>
                    <a:pt x="111" y="66"/>
                    <a:pt x="111" y="62"/>
                  </a:cubicBezTo>
                  <a:cubicBezTo>
                    <a:pt x="105" y="62"/>
                    <a:pt x="105" y="62"/>
                    <a:pt x="105" y="62"/>
                  </a:cubicBezTo>
                  <a:cubicBezTo>
                    <a:pt x="108" y="58"/>
                    <a:pt x="114" y="58"/>
                    <a:pt x="119" y="56"/>
                  </a:cubicBezTo>
                  <a:cubicBezTo>
                    <a:pt x="122" y="55"/>
                    <a:pt x="127" y="57"/>
                    <a:pt x="131" y="55"/>
                  </a:cubicBezTo>
                  <a:cubicBezTo>
                    <a:pt x="137" y="50"/>
                    <a:pt x="143" y="41"/>
                    <a:pt x="152" y="38"/>
                  </a:cubicBezTo>
                  <a:cubicBezTo>
                    <a:pt x="160" y="35"/>
                    <a:pt x="173" y="32"/>
                    <a:pt x="178" y="26"/>
                  </a:cubicBezTo>
                  <a:cubicBezTo>
                    <a:pt x="172" y="26"/>
                    <a:pt x="163" y="28"/>
                    <a:pt x="161" y="26"/>
                  </a:cubicBezTo>
                  <a:cubicBezTo>
                    <a:pt x="173" y="20"/>
                    <a:pt x="184" y="24"/>
                    <a:pt x="193" y="17"/>
                  </a:cubicBezTo>
                  <a:cubicBezTo>
                    <a:pt x="195" y="16"/>
                    <a:pt x="199" y="17"/>
                    <a:pt x="199" y="14"/>
                  </a:cubicBezTo>
                  <a:cubicBezTo>
                    <a:pt x="199" y="10"/>
                    <a:pt x="187" y="11"/>
                    <a:pt x="184" y="8"/>
                  </a:cubicBezTo>
                  <a:cubicBezTo>
                    <a:pt x="183" y="7"/>
                    <a:pt x="183" y="5"/>
                    <a:pt x="180" y="4"/>
                  </a:cubicBezTo>
                  <a:cubicBezTo>
                    <a:pt x="178" y="4"/>
                    <a:pt x="178" y="3"/>
                    <a:pt x="176" y="2"/>
                  </a:cubicBezTo>
                  <a:cubicBezTo>
                    <a:pt x="160" y="7"/>
                    <a:pt x="160" y="7"/>
                    <a:pt x="160" y="7"/>
                  </a:cubicBezTo>
                  <a:cubicBezTo>
                    <a:pt x="160" y="7"/>
                    <a:pt x="161" y="6"/>
                    <a:pt x="162" y="5"/>
                  </a:cubicBezTo>
                  <a:cubicBezTo>
                    <a:pt x="157" y="1"/>
                    <a:pt x="138" y="2"/>
                    <a:pt x="132" y="2"/>
                  </a:cubicBezTo>
                  <a:cubicBezTo>
                    <a:pt x="130" y="2"/>
                    <a:pt x="129" y="2"/>
                    <a:pt x="126" y="2"/>
                  </a:cubicBezTo>
                  <a:cubicBezTo>
                    <a:pt x="124" y="2"/>
                    <a:pt x="123" y="0"/>
                    <a:pt x="119" y="0"/>
                  </a:cubicBezTo>
                  <a:cubicBezTo>
                    <a:pt x="116" y="0"/>
                    <a:pt x="115" y="4"/>
                    <a:pt x="112" y="4"/>
                  </a:cubicBezTo>
                  <a:cubicBezTo>
                    <a:pt x="109" y="4"/>
                    <a:pt x="107" y="1"/>
                    <a:pt x="103" y="1"/>
                  </a:cubicBezTo>
                  <a:cubicBezTo>
                    <a:pt x="102" y="1"/>
                    <a:pt x="101" y="2"/>
                    <a:pt x="101" y="2"/>
                  </a:cubicBezTo>
                  <a:cubicBezTo>
                    <a:pt x="89" y="2"/>
                    <a:pt x="86" y="2"/>
                    <a:pt x="75" y="2"/>
                  </a:cubicBezTo>
                  <a:cubicBezTo>
                    <a:pt x="72" y="2"/>
                    <a:pt x="71" y="3"/>
                    <a:pt x="69" y="5"/>
                  </a:cubicBezTo>
                  <a:cubicBezTo>
                    <a:pt x="66" y="8"/>
                    <a:pt x="69" y="6"/>
                    <a:pt x="65" y="6"/>
                  </a:cubicBezTo>
                  <a:cubicBezTo>
                    <a:pt x="58" y="6"/>
                    <a:pt x="56" y="10"/>
                    <a:pt x="54" y="16"/>
                  </a:cubicBezTo>
                  <a:cubicBezTo>
                    <a:pt x="51" y="15"/>
                    <a:pt x="43" y="11"/>
                    <a:pt x="38" y="11"/>
                  </a:cubicBezTo>
                  <a:cubicBezTo>
                    <a:pt x="34" y="11"/>
                    <a:pt x="37" y="16"/>
                    <a:pt x="29" y="16"/>
                  </a:cubicBezTo>
                  <a:cubicBezTo>
                    <a:pt x="29" y="17"/>
                    <a:pt x="28" y="18"/>
                    <a:pt x="27" y="18"/>
                  </a:cubicBezTo>
                  <a:cubicBezTo>
                    <a:pt x="27" y="18"/>
                    <a:pt x="25" y="18"/>
                    <a:pt x="22" y="18"/>
                  </a:cubicBezTo>
                  <a:cubicBezTo>
                    <a:pt x="16" y="18"/>
                    <a:pt x="1" y="22"/>
                    <a:pt x="0" y="26"/>
                  </a:cubicBezTo>
                  <a:cubicBezTo>
                    <a:pt x="1" y="26"/>
                    <a:pt x="4" y="26"/>
                    <a:pt x="5" y="26"/>
                  </a:cubicBezTo>
                  <a:cubicBezTo>
                    <a:pt x="5" y="26"/>
                    <a:pt x="7" y="26"/>
                    <a:pt x="8" y="26"/>
                  </a:cubicBezTo>
                  <a:close/>
                  <a:moveTo>
                    <a:pt x="76" y="38"/>
                  </a:moveTo>
                  <a:cubicBezTo>
                    <a:pt x="79" y="38"/>
                    <a:pt x="79" y="38"/>
                    <a:pt x="79" y="38"/>
                  </a:cubicBezTo>
                  <a:cubicBezTo>
                    <a:pt x="76" y="42"/>
                    <a:pt x="73" y="42"/>
                    <a:pt x="68" y="42"/>
                  </a:cubicBezTo>
                  <a:cubicBezTo>
                    <a:pt x="68" y="42"/>
                    <a:pt x="68" y="42"/>
                    <a:pt x="68" y="42"/>
                  </a:cubicBezTo>
                  <a:cubicBezTo>
                    <a:pt x="71" y="41"/>
                    <a:pt x="73" y="40"/>
                    <a:pt x="76" y="38"/>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67" name="Freeform 144"/>
            <p:cNvSpPr>
              <a:spLocks noEditPoints="1"/>
            </p:cNvSpPr>
            <p:nvPr/>
          </p:nvSpPr>
          <p:spPr bwMode="auto">
            <a:xfrm>
              <a:off x="2818107" y="1815560"/>
              <a:ext cx="1279920" cy="972483"/>
            </a:xfrm>
            <a:custGeom>
              <a:gdLst>
                <a:gd fmla="*/ 307 w 389" name="T0"/>
                <a:gd fmla="*/ 178 h 295" name="T1"/>
                <a:gd fmla="*/ 326 w 389" name="T2"/>
                <a:gd fmla="*/ 183 h 295" name="T3"/>
                <a:gd fmla="*/ 310 w 389" name="T4"/>
                <a:gd fmla="*/ 152 h 295" name="T5"/>
                <a:gd fmla="*/ 328 w 389" name="T6"/>
                <a:gd fmla="*/ 157 h 295" name="T7"/>
                <a:gd fmla="*/ 326 w 389" name="T8"/>
                <a:gd fmla="*/ 152 h 295" name="T9"/>
                <a:gd fmla="*/ 346 w 389" name="T10"/>
                <a:gd fmla="*/ 133 h 295" name="T11"/>
                <a:gd fmla="*/ 344 w 389" name="T12"/>
                <a:gd fmla="*/ 121 h 295" name="T13"/>
                <a:gd fmla="*/ 338 w 389" name="T14"/>
                <a:gd fmla="*/ 104 h 295" name="T15"/>
                <a:gd fmla="*/ 348 w 389" name="T16"/>
                <a:gd fmla="*/ 91 h 295" name="T17"/>
                <a:gd fmla="*/ 336 w 389" name="T18"/>
                <a:gd fmla="*/ 77 h 295" name="T19"/>
                <a:gd fmla="*/ 356 w 389" name="T20"/>
                <a:gd fmla="*/ 58 h 295" name="T21"/>
                <a:gd fmla="*/ 361 w 389" name="T22"/>
                <a:gd fmla="*/ 48 h 295" name="T23"/>
                <a:gd fmla="*/ 376 w 389" name="T24"/>
                <a:gd fmla="*/ 25 h 295" name="T25"/>
                <a:gd fmla="*/ 352 w 389" name="T26"/>
                <a:gd fmla="*/ 33 h 295" name="T27"/>
                <a:gd fmla="*/ 310 w 389" name="T28"/>
                <a:gd fmla="*/ 52 h 295" name="T29"/>
                <a:gd fmla="*/ 293 w 389" name="T30"/>
                <a:gd fmla="*/ 38 h 295" name="T31"/>
                <a:gd fmla="*/ 306 w 389" name="T32"/>
                <a:gd fmla="*/ 24 h 295" name="T33"/>
                <a:gd fmla="*/ 275 w 389" name="T34"/>
                <a:gd fmla="*/ 0 h 295" name="T35"/>
                <a:gd fmla="*/ 202 w 389" name="T36"/>
                <a:gd fmla="*/ 6 h 295" name="T37"/>
                <a:gd fmla="*/ 183 w 389" name="T38"/>
                <a:gd fmla="*/ 7 h 295" name="T39"/>
                <a:gd fmla="*/ 159 w 389" name="T40"/>
                <a:gd fmla="*/ 18 h 295" name="T41"/>
                <a:gd fmla="*/ 141 w 389" name="T42"/>
                <a:gd fmla="*/ 20 h 295" name="T43"/>
                <a:gd fmla="*/ 134 w 389" name="T44"/>
                <a:gd fmla="*/ 28 h 295" name="T45"/>
                <a:gd fmla="*/ 122 w 389" name="T46"/>
                <a:gd fmla="*/ 28 h 295" name="T47"/>
                <a:gd fmla="*/ 75 w 389" name="T48"/>
                <a:gd fmla="*/ 30 h 295" name="T49"/>
                <a:gd fmla="*/ 37 w 389" name="T50"/>
                <a:gd fmla="*/ 52 h 295" name="T51"/>
                <a:gd fmla="*/ 44 w 389" name="T52"/>
                <a:gd fmla="*/ 72 h 295" name="T53"/>
                <a:gd fmla="*/ 0 w 389" name="T54"/>
                <a:gd fmla="*/ 86 h 295" name="T55"/>
                <a:gd fmla="*/ 22 w 389" name="T56"/>
                <a:gd fmla="*/ 100 h 295" name="T57"/>
                <a:gd fmla="*/ 18 w 389" name="T58"/>
                <a:gd fmla="*/ 104 h 295" name="T59"/>
                <a:gd fmla="*/ 37 w 389" name="T60"/>
                <a:gd fmla="*/ 117 h 295" name="T61"/>
                <a:gd fmla="*/ 42 w 389" name="T62"/>
                <a:gd fmla="*/ 113 h 295" name="T63"/>
                <a:gd fmla="*/ 63 w 389" name="T64"/>
                <a:gd fmla="*/ 112 h 295" name="T65"/>
                <a:gd fmla="*/ 116 w 389" name="T66"/>
                <a:gd fmla="*/ 159 h 295" name="T67"/>
                <a:gd fmla="*/ 123 w 389" name="T68"/>
                <a:gd fmla="*/ 168 h 295" name="T69"/>
                <a:gd fmla="*/ 124 w 389" name="T70"/>
                <a:gd fmla="*/ 181 h 295" name="T71"/>
                <a:gd fmla="*/ 137 w 389" name="T72"/>
                <a:gd fmla="*/ 206 h 295" name="T73"/>
                <a:gd fmla="*/ 122 w 389" name="T74"/>
                <a:gd fmla="*/ 220 h 295" name="T75"/>
                <a:gd fmla="*/ 124 w 389" name="T76"/>
                <a:gd fmla="*/ 231 h 295" name="T77"/>
                <a:gd fmla="*/ 143 w 389" name="T78"/>
                <a:gd fmla="*/ 252 h 295" name="T79"/>
                <a:gd fmla="*/ 154 w 389" name="T80"/>
                <a:gd fmla="*/ 281 h 295" name="T81"/>
                <a:gd fmla="*/ 182 w 389" name="T82"/>
                <a:gd fmla="*/ 295 h 295" name="T83"/>
                <a:gd fmla="*/ 198 w 389" name="T84"/>
                <a:gd fmla="*/ 281 h 295" name="T85"/>
                <a:gd fmla="*/ 206 w 389" name="T86"/>
                <a:gd fmla="*/ 251 h 295" name="T87"/>
                <a:gd fmla="*/ 225 w 389" name="T88"/>
                <a:gd fmla="*/ 236 h 295" name="T89"/>
                <a:gd fmla="*/ 232 w 389" name="T90"/>
                <a:gd fmla="*/ 236 h 295" name="T91"/>
                <a:gd fmla="*/ 262 w 389" name="T92"/>
                <a:gd fmla="*/ 212 h 295" name="T93"/>
                <a:gd fmla="*/ 301 w 389" name="T94"/>
                <a:gd fmla="*/ 203 h 295" name="T95"/>
                <a:gd fmla="*/ 39 w 389" name="T96"/>
                <a:gd fmla="*/ 96 h 295" name="T97"/>
                <a:gd fmla="*/ 42 w 389" name="T98"/>
                <a:gd fmla="*/ 92 h 295"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95" w="389">
                  <a:moveTo>
                    <a:pt x="327" y="188"/>
                  </a:moveTo>
                  <a:cubicBezTo>
                    <a:pt x="322" y="187"/>
                    <a:pt x="302" y="188"/>
                    <a:pt x="302" y="181"/>
                  </a:cubicBezTo>
                  <a:cubicBezTo>
                    <a:pt x="303" y="181"/>
                    <a:pt x="307" y="180"/>
                    <a:pt x="307" y="178"/>
                  </a:cubicBezTo>
                  <a:cubicBezTo>
                    <a:pt x="307" y="176"/>
                    <a:pt x="305" y="175"/>
                    <a:pt x="305" y="172"/>
                  </a:cubicBezTo>
                  <a:cubicBezTo>
                    <a:pt x="306" y="173"/>
                    <a:pt x="307" y="172"/>
                    <a:pt x="308" y="172"/>
                  </a:cubicBezTo>
                  <a:cubicBezTo>
                    <a:pt x="317" y="172"/>
                    <a:pt x="315" y="183"/>
                    <a:pt x="326" y="183"/>
                  </a:cubicBezTo>
                  <a:cubicBezTo>
                    <a:pt x="328" y="183"/>
                    <a:pt x="332" y="183"/>
                    <a:pt x="332" y="181"/>
                  </a:cubicBezTo>
                  <a:cubicBezTo>
                    <a:pt x="332" y="168"/>
                    <a:pt x="318" y="164"/>
                    <a:pt x="310" y="156"/>
                  </a:cubicBezTo>
                  <a:cubicBezTo>
                    <a:pt x="310" y="152"/>
                    <a:pt x="310" y="152"/>
                    <a:pt x="310" y="152"/>
                  </a:cubicBezTo>
                  <a:cubicBezTo>
                    <a:pt x="310" y="152"/>
                    <a:pt x="311" y="153"/>
                    <a:pt x="313" y="152"/>
                  </a:cubicBezTo>
                  <a:cubicBezTo>
                    <a:pt x="314" y="157"/>
                    <a:pt x="321" y="163"/>
                    <a:pt x="325" y="163"/>
                  </a:cubicBezTo>
                  <a:cubicBezTo>
                    <a:pt x="328" y="163"/>
                    <a:pt x="328" y="160"/>
                    <a:pt x="328" y="157"/>
                  </a:cubicBezTo>
                  <a:cubicBezTo>
                    <a:pt x="328" y="151"/>
                    <a:pt x="318" y="152"/>
                    <a:pt x="316" y="148"/>
                  </a:cubicBezTo>
                  <a:cubicBezTo>
                    <a:pt x="319" y="148"/>
                    <a:pt x="319" y="148"/>
                    <a:pt x="319" y="148"/>
                  </a:cubicBezTo>
                  <a:cubicBezTo>
                    <a:pt x="321" y="148"/>
                    <a:pt x="323" y="151"/>
                    <a:pt x="326" y="152"/>
                  </a:cubicBezTo>
                  <a:cubicBezTo>
                    <a:pt x="328" y="147"/>
                    <a:pt x="337" y="150"/>
                    <a:pt x="338" y="143"/>
                  </a:cubicBezTo>
                  <a:cubicBezTo>
                    <a:pt x="337" y="143"/>
                    <a:pt x="336" y="141"/>
                    <a:pt x="336" y="140"/>
                  </a:cubicBezTo>
                  <a:cubicBezTo>
                    <a:pt x="340" y="139"/>
                    <a:pt x="345" y="137"/>
                    <a:pt x="346" y="133"/>
                  </a:cubicBezTo>
                  <a:cubicBezTo>
                    <a:pt x="343" y="132"/>
                    <a:pt x="337" y="133"/>
                    <a:pt x="337" y="129"/>
                  </a:cubicBezTo>
                  <a:cubicBezTo>
                    <a:pt x="337" y="126"/>
                    <a:pt x="341" y="126"/>
                    <a:pt x="344" y="126"/>
                  </a:cubicBezTo>
                  <a:cubicBezTo>
                    <a:pt x="343" y="124"/>
                    <a:pt x="344" y="123"/>
                    <a:pt x="344" y="121"/>
                  </a:cubicBezTo>
                  <a:cubicBezTo>
                    <a:pt x="344" y="117"/>
                    <a:pt x="341" y="116"/>
                    <a:pt x="341" y="111"/>
                  </a:cubicBezTo>
                  <a:cubicBezTo>
                    <a:pt x="338" y="111"/>
                    <a:pt x="334" y="111"/>
                    <a:pt x="334" y="107"/>
                  </a:cubicBezTo>
                  <a:cubicBezTo>
                    <a:pt x="334" y="106"/>
                    <a:pt x="336" y="104"/>
                    <a:pt x="338" y="104"/>
                  </a:cubicBezTo>
                  <a:cubicBezTo>
                    <a:pt x="342" y="104"/>
                    <a:pt x="354" y="106"/>
                    <a:pt x="354" y="100"/>
                  </a:cubicBezTo>
                  <a:cubicBezTo>
                    <a:pt x="354" y="95"/>
                    <a:pt x="345" y="96"/>
                    <a:pt x="344" y="92"/>
                  </a:cubicBezTo>
                  <a:cubicBezTo>
                    <a:pt x="346" y="92"/>
                    <a:pt x="347" y="92"/>
                    <a:pt x="348" y="91"/>
                  </a:cubicBezTo>
                  <a:cubicBezTo>
                    <a:pt x="346" y="89"/>
                    <a:pt x="343" y="87"/>
                    <a:pt x="339" y="87"/>
                  </a:cubicBezTo>
                  <a:cubicBezTo>
                    <a:pt x="337" y="87"/>
                    <a:pt x="335" y="88"/>
                    <a:pt x="333" y="87"/>
                  </a:cubicBezTo>
                  <a:cubicBezTo>
                    <a:pt x="334" y="84"/>
                    <a:pt x="334" y="79"/>
                    <a:pt x="336" y="77"/>
                  </a:cubicBezTo>
                  <a:cubicBezTo>
                    <a:pt x="341" y="74"/>
                    <a:pt x="345" y="72"/>
                    <a:pt x="345" y="67"/>
                  </a:cubicBezTo>
                  <a:cubicBezTo>
                    <a:pt x="345" y="67"/>
                    <a:pt x="346" y="67"/>
                    <a:pt x="345" y="64"/>
                  </a:cubicBezTo>
                  <a:cubicBezTo>
                    <a:pt x="350" y="63"/>
                    <a:pt x="356" y="62"/>
                    <a:pt x="356" y="58"/>
                  </a:cubicBezTo>
                  <a:cubicBezTo>
                    <a:pt x="356" y="56"/>
                    <a:pt x="357" y="59"/>
                    <a:pt x="356" y="55"/>
                  </a:cubicBezTo>
                  <a:cubicBezTo>
                    <a:pt x="360" y="54"/>
                    <a:pt x="366" y="54"/>
                    <a:pt x="366" y="48"/>
                  </a:cubicBezTo>
                  <a:cubicBezTo>
                    <a:pt x="364" y="50"/>
                    <a:pt x="364" y="50"/>
                    <a:pt x="361" y="48"/>
                  </a:cubicBezTo>
                  <a:cubicBezTo>
                    <a:pt x="371" y="48"/>
                    <a:pt x="376" y="42"/>
                    <a:pt x="384" y="39"/>
                  </a:cubicBezTo>
                  <a:cubicBezTo>
                    <a:pt x="385" y="39"/>
                    <a:pt x="389" y="37"/>
                    <a:pt x="389" y="34"/>
                  </a:cubicBezTo>
                  <a:cubicBezTo>
                    <a:pt x="389" y="31"/>
                    <a:pt x="379" y="25"/>
                    <a:pt x="376" y="25"/>
                  </a:cubicBezTo>
                  <a:cubicBezTo>
                    <a:pt x="373" y="25"/>
                    <a:pt x="372" y="28"/>
                    <a:pt x="371" y="28"/>
                  </a:cubicBezTo>
                  <a:cubicBezTo>
                    <a:pt x="360" y="28"/>
                    <a:pt x="360" y="28"/>
                    <a:pt x="360" y="28"/>
                  </a:cubicBezTo>
                  <a:cubicBezTo>
                    <a:pt x="357" y="32"/>
                    <a:pt x="356" y="31"/>
                    <a:pt x="352" y="33"/>
                  </a:cubicBezTo>
                  <a:cubicBezTo>
                    <a:pt x="351" y="33"/>
                    <a:pt x="347" y="32"/>
                    <a:pt x="347" y="32"/>
                  </a:cubicBezTo>
                  <a:cubicBezTo>
                    <a:pt x="347" y="32"/>
                    <a:pt x="337" y="32"/>
                    <a:pt x="331" y="32"/>
                  </a:cubicBezTo>
                  <a:cubicBezTo>
                    <a:pt x="328" y="36"/>
                    <a:pt x="316" y="50"/>
                    <a:pt x="310" y="52"/>
                  </a:cubicBezTo>
                  <a:cubicBezTo>
                    <a:pt x="311" y="49"/>
                    <a:pt x="326" y="34"/>
                    <a:pt x="326" y="32"/>
                  </a:cubicBezTo>
                  <a:cubicBezTo>
                    <a:pt x="326" y="29"/>
                    <a:pt x="324" y="25"/>
                    <a:pt x="320" y="25"/>
                  </a:cubicBezTo>
                  <a:cubicBezTo>
                    <a:pt x="313" y="25"/>
                    <a:pt x="299" y="38"/>
                    <a:pt x="293" y="38"/>
                  </a:cubicBezTo>
                  <a:cubicBezTo>
                    <a:pt x="292" y="38"/>
                    <a:pt x="302" y="29"/>
                    <a:pt x="302" y="27"/>
                  </a:cubicBezTo>
                  <a:cubicBezTo>
                    <a:pt x="298" y="25"/>
                    <a:pt x="260" y="30"/>
                    <a:pt x="256" y="27"/>
                  </a:cubicBezTo>
                  <a:cubicBezTo>
                    <a:pt x="306" y="24"/>
                    <a:pt x="306" y="24"/>
                    <a:pt x="306" y="24"/>
                  </a:cubicBezTo>
                  <a:cubicBezTo>
                    <a:pt x="312" y="22"/>
                    <a:pt x="327" y="23"/>
                    <a:pt x="328" y="15"/>
                  </a:cubicBezTo>
                  <a:cubicBezTo>
                    <a:pt x="323" y="14"/>
                    <a:pt x="315" y="16"/>
                    <a:pt x="309" y="13"/>
                  </a:cubicBezTo>
                  <a:cubicBezTo>
                    <a:pt x="298" y="9"/>
                    <a:pt x="288" y="0"/>
                    <a:pt x="275" y="0"/>
                  </a:cubicBezTo>
                  <a:cubicBezTo>
                    <a:pt x="263" y="0"/>
                    <a:pt x="255" y="0"/>
                    <a:pt x="242" y="0"/>
                  </a:cubicBezTo>
                  <a:cubicBezTo>
                    <a:pt x="230" y="0"/>
                    <a:pt x="222" y="6"/>
                    <a:pt x="211" y="6"/>
                  </a:cubicBezTo>
                  <a:cubicBezTo>
                    <a:pt x="207" y="6"/>
                    <a:pt x="206" y="6"/>
                    <a:pt x="202" y="6"/>
                  </a:cubicBezTo>
                  <a:cubicBezTo>
                    <a:pt x="202" y="8"/>
                    <a:pt x="202" y="8"/>
                    <a:pt x="202" y="8"/>
                  </a:cubicBezTo>
                  <a:cubicBezTo>
                    <a:pt x="197" y="8"/>
                    <a:pt x="197" y="8"/>
                    <a:pt x="197" y="8"/>
                  </a:cubicBezTo>
                  <a:cubicBezTo>
                    <a:pt x="192" y="8"/>
                    <a:pt x="188" y="7"/>
                    <a:pt x="183" y="7"/>
                  </a:cubicBezTo>
                  <a:cubicBezTo>
                    <a:pt x="175" y="7"/>
                    <a:pt x="170" y="9"/>
                    <a:pt x="164" y="12"/>
                  </a:cubicBezTo>
                  <a:cubicBezTo>
                    <a:pt x="165" y="13"/>
                    <a:pt x="167" y="14"/>
                    <a:pt x="168" y="15"/>
                  </a:cubicBezTo>
                  <a:cubicBezTo>
                    <a:pt x="166" y="16"/>
                    <a:pt x="159" y="15"/>
                    <a:pt x="159" y="18"/>
                  </a:cubicBezTo>
                  <a:cubicBezTo>
                    <a:pt x="159" y="23"/>
                    <a:pt x="168" y="24"/>
                    <a:pt x="172" y="28"/>
                  </a:cubicBezTo>
                  <a:cubicBezTo>
                    <a:pt x="162" y="28"/>
                    <a:pt x="162" y="28"/>
                    <a:pt x="162" y="28"/>
                  </a:cubicBezTo>
                  <a:cubicBezTo>
                    <a:pt x="156" y="24"/>
                    <a:pt x="151" y="20"/>
                    <a:pt x="141" y="20"/>
                  </a:cubicBezTo>
                  <a:cubicBezTo>
                    <a:pt x="139" y="20"/>
                    <a:pt x="136" y="20"/>
                    <a:pt x="136" y="23"/>
                  </a:cubicBezTo>
                  <a:cubicBezTo>
                    <a:pt x="136" y="25"/>
                    <a:pt x="137" y="24"/>
                    <a:pt x="138" y="28"/>
                  </a:cubicBezTo>
                  <a:cubicBezTo>
                    <a:pt x="138" y="28"/>
                    <a:pt x="135" y="28"/>
                    <a:pt x="134" y="28"/>
                  </a:cubicBezTo>
                  <a:cubicBezTo>
                    <a:pt x="130" y="24"/>
                    <a:pt x="126" y="26"/>
                    <a:pt x="123" y="22"/>
                  </a:cubicBezTo>
                  <a:cubicBezTo>
                    <a:pt x="121" y="24"/>
                    <a:pt x="121" y="24"/>
                    <a:pt x="121" y="24"/>
                  </a:cubicBezTo>
                  <a:cubicBezTo>
                    <a:pt x="121" y="25"/>
                    <a:pt x="122" y="27"/>
                    <a:pt x="122" y="28"/>
                  </a:cubicBezTo>
                  <a:cubicBezTo>
                    <a:pt x="118" y="28"/>
                    <a:pt x="117" y="21"/>
                    <a:pt x="113" y="21"/>
                  </a:cubicBezTo>
                  <a:cubicBezTo>
                    <a:pt x="107" y="21"/>
                    <a:pt x="102" y="25"/>
                    <a:pt x="96" y="27"/>
                  </a:cubicBezTo>
                  <a:cubicBezTo>
                    <a:pt x="87" y="27"/>
                    <a:pt x="84" y="29"/>
                    <a:pt x="75" y="30"/>
                  </a:cubicBezTo>
                  <a:cubicBezTo>
                    <a:pt x="67" y="31"/>
                    <a:pt x="73" y="41"/>
                    <a:pt x="66" y="41"/>
                  </a:cubicBezTo>
                  <a:cubicBezTo>
                    <a:pt x="63" y="41"/>
                    <a:pt x="61" y="41"/>
                    <a:pt x="60" y="40"/>
                  </a:cubicBezTo>
                  <a:cubicBezTo>
                    <a:pt x="55" y="44"/>
                    <a:pt x="45" y="50"/>
                    <a:pt x="37" y="52"/>
                  </a:cubicBezTo>
                  <a:cubicBezTo>
                    <a:pt x="36" y="52"/>
                    <a:pt x="33" y="53"/>
                    <a:pt x="33" y="55"/>
                  </a:cubicBezTo>
                  <a:cubicBezTo>
                    <a:pt x="33" y="60"/>
                    <a:pt x="46" y="59"/>
                    <a:pt x="50" y="60"/>
                  </a:cubicBezTo>
                  <a:cubicBezTo>
                    <a:pt x="50" y="66"/>
                    <a:pt x="47" y="70"/>
                    <a:pt x="44" y="72"/>
                  </a:cubicBezTo>
                  <a:cubicBezTo>
                    <a:pt x="39" y="75"/>
                    <a:pt x="30" y="71"/>
                    <a:pt x="24" y="74"/>
                  </a:cubicBezTo>
                  <a:cubicBezTo>
                    <a:pt x="20" y="75"/>
                    <a:pt x="17" y="77"/>
                    <a:pt x="13" y="79"/>
                  </a:cubicBezTo>
                  <a:cubicBezTo>
                    <a:pt x="8" y="80"/>
                    <a:pt x="0" y="79"/>
                    <a:pt x="0" y="86"/>
                  </a:cubicBezTo>
                  <a:cubicBezTo>
                    <a:pt x="0" y="89"/>
                    <a:pt x="22" y="96"/>
                    <a:pt x="23" y="96"/>
                  </a:cubicBezTo>
                  <a:cubicBezTo>
                    <a:pt x="24" y="96"/>
                    <a:pt x="25" y="96"/>
                    <a:pt x="27" y="96"/>
                  </a:cubicBezTo>
                  <a:cubicBezTo>
                    <a:pt x="25" y="100"/>
                    <a:pt x="25" y="100"/>
                    <a:pt x="22" y="100"/>
                  </a:cubicBezTo>
                  <a:cubicBezTo>
                    <a:pt x="21" y="100"/>
                    <a:pt x="19" y="100"/>
                    <a:pt x="17" y="100"/>
                  </a:cubicBezTo>
                  <a:cubicBezTo>
                    <a:pt x="15" y="100"/>
                    <a:pt x="10" y="101"/>
                    <a:pt x="10" y="104"/>
                  </a:cubicBezTo>
                  <a:cubicBezTo>
                    <a:pt x="14" y="106"/>
                    <a:pt x="13" y="104"/>
                    <a:pt x="18" y="104"/>
                  </a:cubicBezTo>
                  <a:cubicBezTo>
                    <a:pt x="21" y="104"/>
                    <a:pt x="23" y="106"/>
                    <a:pt x="27" y="108"/>
                  </a:cubicBezTo>
                  <a:cubicBezTo>
                    <a:pt x="26" y="110"/>
                    <a:pt x="25" y="110"/>
                    <a:pt x="22" y="111"/>
                  </a:cubicBezTo>
                  <a:cubicBezTo>
                    <a:pt x="25" y="115"/>
                    <a:pt x="32" y="117"/>
                    <a:pt x="37" y="117"/>
                  </a:cubicBezTo>
                  <a:cubicBezTo>
                    <a:pt x="39" y="117"/>
                    <a:pt x="39" y="117"/>
                    <a:pt x="40" y="116"/>
                  </a:cubicBezTo>
                  <a:cubicBezTo>
                    <a:pt x="39" y="116"/>
                    <a:pt x="39" y="115"/>
                    <a:pt x="38" y="114"/>
                  </a:cubicBezTo>
                  <a:cubicBezTo>
                    <a:pt x="39" y="114"/>
                    <a:pt x="40" y="113"/>
                    <a:pt x="42" y="113"/>
                  </a:cubicBezTo>
                  <a:cubicBezTo>
                    <a:pt x="45" y="113"/>
                    <a:pt x="47" y="115"/>
                    <a:pt x="49" y="115"/>
                  </a:cubicBezTo>
                  <a:cubicBezTo>
                    <a:pt x="52" y="115"/>
                    <a:pt x="54" y="112"/>
                    <a:pt x="56" y="112"/>
                  </a:cubicBezTo>
                  <a:cubicBezTo>
                    <a:pt x="59" y="112"/>
                    <a:pt x="59" y="112"/>
                    <a:pt x="63" y="112"/>
                  </a:cubicBezTo>
                  <a:cubicBezTo>
                    <a:pt x="89" y="112"/>
                    <a:pt x="106" y="132"/>
                    <a:pt x="110" y="151"/>
                  </a:cubicBezTo>
                  <a:cubicBezTo>
                    <a:pt x="110" y="155"/>
                    <a:pt x="110" y="155"/>
                    <a:pt x="110" y="155"/>
                  </a:cubicBezTo>
                  <a:cubicBezTo>
                    <a:pt x="114" y="155"/>
                    <a:pt x="116" y="155"/>
                    <a:pt x="116" y="159"/>
                  </a:cubicBezTo>
                  <a:cubicBezTo>
                    <a:pt x="116" y="164"/>
                    <a:pt x="111" y="163"/>
                    <a:pt x="111" y="168"/>
                  </a:cubicBezTo>
                  <a:cubicBezTo>
                    <a:pt x="111" y="172"/>
                    <a:pt x="113" y="172"/>
                    <a:pt x="118" y="172"/>
                  </a:cubicBezTo>
                  <a:cubicBezTo>
                    <a:pt x="121" y="172"/>
                    <a:pt x="121" y="168"/>
                    <a:pt x="123" y="168"/>
                  </a:cubicBezTo>
                  <a:cubicBezTo>
                    <a:pt x="131" y="168"/>
                    <a:pt x="133" y="179"/>
                    <a:pt x="140" y="181"/>
                  </a:cubicBezTo>
                  <a:cubicBezTo>
                    <a:pt x="140" y="183"/>
                    <a:pt x="140" y="185"/>
                    <a:pt x="138" y="185"/>
                  </a:cubicBezTo>
                  <a:cubicBezTo>
                    <a:pt x="132" y="185"/>
                    <a:pt x="129" y="181"/>
                    <a:pt x="124" y="181"/>
                  </a:cubicBezTo>
                  <a:cubicBezTo>
                    <a:pt x="122" y="181"/>
                    <a:pt x="122" y="180"/>
                    <a:pt x="120" y="181"/>
                  </a:cubicBezTo>
                  <a:cubicBezTo>
                    <a:pt x="121" y="188"/>
                    <a:pt x="137" y="189"/>
                    <a:pt x="144" y="191"/>
                  </a:cubicBezTo>
                  <a:cubicBezTo>
                    <a:pt x="142" y="197"/>
                    <a:pt x="138" y="200"/>
                    <a:pt x="137" y="206"/>
                  </a:cubicBezTo>
                  <a:cubicBezTo>
                    <a:pt x="134" y="205"/>
                    <a:pt x="134" y="205"/>
                    <a:pt x="130" y="207"/>
                  </a:cubicBezTo>
                  <a:cubicBezTo>
                    <a:pt x="130" y="207"/>
                    <a:pt x="130" y="207"/>
                    <a:pt x="130" y="207"/>
                  </a:cubicBezTo>
                  <a:cubicBezTo>
                    <a:pt x="126" y="211"/>
                    <a:pt x="126" y="215"/>
                    <a:pt x="122" y="220"/>
                  </a:cubicBezTo>
                  <a:cubicBezTo>
                    <a:pt x="122" y="225"/>
                    <a:pt x="122" y="225"/>
                    <a:pt x="122" y="225"/>
                  </a:cubicBezTo>
                  <a:cubicBezTo>
                    <a:pt x="122" y="224"/>
                    <a:pt x="125" y="224"/>
                    <a:pt x="127" y="225"/>
                  </a:cubicBezTo>
                  <a:cubicBezTo>
                    <a:pt x="126" y="227"/>
                    <a:pt x="124" y="228"/>
                    <a:pt x="124" y="231"/>
                  </a:cubicBezTo>
                  <a:cubicBezTo>
                    <a:pt x="124" y="237"/>
                    <a:pt x="131" y="239"/>
                    <a:pt x="132" y="244"/>
                  </a:cubicBezTo>
                  <a:cubicBezTo>
                    <a:pt x="133" y="246"/>
                    <a:pt x="133" y="250"/>
                    <a:pt x="134" y="251"/>
                  </a:cubicBezTo>
                  <a:cubicBezTo>
                    <a:pt x="138" y="253"/>
                    <a:pt x="139" y="247"/>
                    <a:pt x="143" y="252"/>
                  </a:cubicBezTo>
                  <a:cubicBezTo>
                    <a:pt x="141" y="253"/>
                    <a:pt x="139" y="253"/>
                    <a:pt x="139" y="256"/>
                  </a:cubicBezTo>
                  <a:cubicBezTo>
                    <a:pt x="139" y="263"/>
                    <a:pt x="148" y="273"/>
                    <a:pt x="152" y="276"/>
                  </a:cubicBezTo>
                  <a:cubicBezTo>
                    <a:pt x="153" y="277"/>
                    <a:pt x="153" y="280"/>
                    <a:pt x="154" y="281"/>
                  </a:cubicBezTo>
                  <a:cubicBezTo>
                    <a:pt x="158" y="284"/>
                    <a:pt x="160" y="282"/>
                    <a:pt x="161" y="287"/>
                  </a:cubicBezTo>
                  <a:cubicBezTo>
                    <a:pt x="164" y="287"/>
                    <a:pt x="168" y="284"/>
                    <a:pt x="171" y="284"/>
                  </a:cubicBezTo>
                  <a:cubicBezTo>
                    <a:pt x="177" y="284"/>
                    <a:pt x="176" y="295"/>
                    <a:pt x="182" y="295"/>
                  </a:cubicBezTo>
                  <a:cubicBezTo>
                    <a:pt x="183" y="295"/>
                    <a:pt x="184" y="293"/>
                    <a:pt x="186" y="293"/>
                  </a:cubicBezTo>
                  <a:cubicBezTo>
                    <a:pt x="187" y="294"/>
                    <a:pt x="187" y="295"/>
                    <a:pt x="189" y="295"/>
                  </a:cubicBezTo>
                  <a:cubicBezTo>
                    <a:pt x="195" y="295"/>
                    <a:pt x="192" y="283"/>
                    <a:pt x="198" y="281"/>
                  </a:cubicBezTo>
                  <a:cubicBezTo>
                    <a:pt x="197" y="278"/>
                    <a:pt x="198" y="273"/>
                    <a:pt x="198" y="268"/>
                  </a:cubicBezTo>
                  <a:cubicBezTo>
                    <a:pt x="198" y="262"/>
                    <a:pt x="208" y="264"/>
                    <a:pt x="208" y="257"/>
                  </a:cubicBezTo>
                  <a:cubicBezTo>
                    <a:pt x="208" y="254"/>
                    <a:pt x="206" y="253"/>
                    <a:pt x="206" y="251"/>
                  </a:cubicBezTo>
                  <a:cubicBezTo>
                    <a:pt x="206" y="250"/>
                    <a:pt x="207" y="250"/>
                    <a:pt x="207" y="249"/>
                  </a:cubicBezTo>
                  <a:cubicBezTo>
                    <a:pt x="207" y="248"/>
                    <a:pt x="207" y="247"/>
                    <a:pt x="207" y="246"/>
                  </a:cubicBezTo>
                  <a:cubicBezTo>
                    <a:pt x="207" y="239"/>
                    <a:pt x="220" y="241"/>
                    <a:pt x="225" y="236"/>
                  </a:cubicBezTo>
                  <a:cubicBezTo>
                    <a:pt x="227" y="234"/>
                    <a:pt x="226" y="232"/>
                    <a:pt x="230" y="231"/>
                  </a:cubicBezTo>
                  <a:cubicBezTo>
                    <a:pt x="230" y="236"/>
                    <a:pt x="230" y="236"/>
                    <a:pt x="230" y="236"/>
                  </a:cubicBezTo>
                  <a:cubicBezTo>
                    <a:pt x="232" y="236"/>
                    <a:pt x="232" y="236"/>
                    <a:pt x="232" y="236"/>
                  </a:cubicBezTo>
                  <a:cubicBezTo>
                    <a:pt x="236" y="232"/>
                    <a:pt x="244" y="233"/>
                    <a:pt x="249" y="229"/>
                  </a:cubicBezTo>
                  <a:cubicBezTo>
                    <a:pt x="252" y="225"/>
                    <a:pt x="252" y="221"/>
                    <a:pt x="257" y="217"/>
                  </a:cubicBezTo>
                  <a:cubicBezTo>
                    <a:pt x="262" y="212"/>
                    <a:pt x="262" y="212"/>
                    <a:pt x="262" y="212"/>
                  </a:cubicBezTo>
                  <a:cubicBezTo>
                    <a:pt x="262" y="211"/>
                    <a:pt x="265" y="212"/>
                    <a:pt x="267" y="208"/>
                  </a:cubicBezTo>
                  <a:cubicBezTo>
                    <a:pt x="277" y="208"/>
                    <a:pt x="277" y="208"/>
                    <a:pt x="277" y="208"/>
                  </a:cubicBezTo>
                  <a:cubicBezTo>
                    <a:pt x="286" y="204"/>
                    <a:pt x="293" y="206"/>
                    <a:pt x="301" y="203"/>
                  </a:cubicBezTo>
                  <a:cubicBezTo>
                    <a:pt x="307" y="201"/>
                    <a:pt x="310" y="195"/>
                    <a:pt x="317" y="192"/>
                  </a:cubicBezTo>
                  <a:cubicBezTo>
                    <a:pt x="321" y="191"/>
                    <a:pt x="324" y="191"/>
                    <a:pt x="327" y="188"/>
                  </a:cubicBezTo>
                  <a:close/>
                  <a:moveTo>
                    <a:pt x="39" y="96"/>
                  </a:moveTo>
                  <a:cubicBezTo>
                    <a:pt x="31" y="96"/>
                    <a:pt x="31" y="96"/>
                    <a:pt x="31" y="96"/>
                  </a:cubicBezTo>
                  <a:cubicBezTo>
                    <a:pt x="32" y="96"/>
                    <a:pt x="33" y="92"/>
                    <a:pt x="33" y="92"/>
                  </a:cubicBezTo>
                  <a:cubicBezTo>
                    <a:pt x="42" y="92"/>
                    <a:pt x="42" y="92"/>
                    <a:pt x="42" y="92"/>
                  </a:cubicBezTo>
                  <a:cubicBezTo>
                    <a:pt x="42" y="96"/>
                    <a:pt x="42" y="96"/>
                    <a:pt x="39" y="96"/>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68" name="Freeform 145"/>
            <p:cNvSpPr/>
            <p:nvPr/>
          </p:nvSpPr>
          <p:spPr bwMode="auto">
            <a:xfrm>
              <a:off x="3200691" y="2427710"/>
              <a:ext cx="62605" cy="47302"/>
            </a:xfrm>
            <a:custGeom>
              <a:gdLst>
                <a:gd fmla="*/ 5 w 19" name="T0"/>
                <a:gd fmla="*/ 14 h 14" name="T1"/>
                <a:gd fmla="*/ 10 w 19" name="T2"/>
                <a:gd fmla="*/ 14 h 14" name="T3"/>
                <a:gd fmla="*/ 19 w 19" name="T4"/>
                <a:gd fmla="*/ 9 h 14" name="T5"/>
                <a:gd fmla="*/ 5 w 19" name="T6"/>
                <a:gd fmla="*/ 0 h 14" name="T7"/>
                <a:gd fmla="*/ 0 w 19" name="T8"/>
                <a:gd fmla="*/ 5 h 14" name="T9"/>
                <a:gd fmla="*/ 5 w 19" name="T10"/>
                <a:gd fmla="*/ 14 h 14" name="T11"/>
              </a:gdLst>
              <a:cxnLst>
                <a:cxn ang="0">
                  <a:pos x="T0" y="T1"/>
                </a:cxn>
                <a:cxn ang="0">
                  <a:pos x="T2" y="T3"/>
                </a:cxn>
                <a:cxn ang="0">
                  <a:pos x="T4" y="T5"/>
                </a:cxn>
                <a:cxn ang="0">
                  <a:pos x="T6" y="T7"/>
                </a:cxn>
                <a:cxn ang="0">
                  <a:pos x="T8" y="T9"/>
                </a:cxn>
                <a:cxn ang="0">
                  <a:pos x="T10" y="T11"/>
                </a:cxn>
              </a:cxnLst>
              <a:rect b="b" l="0" r="r" t="0"/>
              <a:pathLst>
                <a:path h="14" w="19">
                  <a:moveTo>
                    <a:pt x="5" y="14"/>
                  </a:moveTo>
                  <a:cubicBezTo>
                    <a:pt x="10" y="14"/>
                    <a:pt x="10" y="14"/>
                    <a:pt x="10" y="14"/>
                  </a:cubicBezTo>
                  <a:cubicBezTo>
                    <a:pt x="13" y="14"/>
                    <a:pt x="18" y="12"/>
                    <a:pt x="19" y="9"/>
                  </a:cubicBezTo>
                  <a:cubicBezTo>
                    <a:pt x="13" y="7"/>
                    <a:pt x="11" y="0"/>
                    <a:pt x="5" y="0"/>
                  </a:cubicBezTo>
                  <a:cubicBezTo>
                    <a:pt x="3" y="0"/>
                    <a:pt x="0" y="2"/>
                    <a:pt x="0" y="5"/>
                  </a:cubicBezTo>
                  <a:cubicBezTo>
                    <a:pt x="0" y="8"/>
                    <a:pt x="3" y="14"/>
                    <a:pt x="5" y="14"/>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69" name="Freeform 146"/>
            <p:cNvSpPr/>
            <p:nvPr/>
          </p:nvSpPr>
          <p:spPr bwMode="auto">
            <a:xfrm>
              <a:off x="3963078" y="2224587"/>
              <a:ext cx="33389" cy="12521"/>
            </a:xfrm>
            <a:custGeom>
              <a:gdLst>
                <a:gd fmla="*/ 2 w 10" name="T0"/>
                <a:gd fmla="*/ 0 h 4" name="T1"/>
                <a:gd fmla="*/ 0 w 10" name="T2"/>
                <a:gd fmla="*/ 2 h 4" name="T3"/>
                <a:gd fmla="*/ 3 w 10" name="T4"/>
                <a:gd fmla="*/ 4 h 4" name="T5"/>
                <a:gd fmla="*/ 10 w 10" name="T6"/>
                <a:gd fmla="*/ 0 h 4" name="T7"/>
                <a:gd fmla="*/ 6 w 10" name="T8"/>
                <a:gd fmla="*/ 0 h 4" name="T9"/>
                <a:gd fmla="*/ 2 w 10" name="T10"/>
                <a:gd fmla="*/ 0 h 4" name="T11"/>
              </a:gdLst>
              <a:cxnLst>
                <a:cxn ang="0">
                  <a:pos x="T0" y="T1"/>
                </a:cxn>
                <a:cxn ang="0">
                  <a:pos x="T2" y="T3"/>
                </a:cxn>
                <a:cxn ang="0">
                  <a:pos x="T4" y="T5"/>
                </a:cxn>
                <a:cxn ang="0">
                  <a:pos x="T6" y="T7"/>
                </a:cxn>
                <a:cxn ang="0">
                  <a:pos x="T8" y="T9"/>
                </a:cxn>
                <a:cxn ang="0">
                  <a:pos x="T10" y="T11"/>
                </a:cxn>
              </a:cxnLst>
              <a:rect b="b" l="0" r="r" t="0"/>
              <a:pathLst>
                <a:path h="4" w="10">
                  <a:moveTo>
                    <a:pt x="2" y="0"/>
                  </a:moveTo>
                  <a:cubicBezTo>
                    <a:pt x="1" y="0"/>
                    <a:pt x="0" y="1"/>
                    <a:pt x="0" y="2"/>
                  </a:cubicBezTo>
                  <a:cubicBezTo>
                    <a:pt x="0" y="3"/>
                    <a:pt x="1" y="4"/>
                    <a:pt x="3" y="4"/>
                  </a:cubicBezTo>
                  <a:cubicBezTo>
                    <a:pt x="5" y="4"/>
                    <a:pt x="9" y="0"/>
                    <a:pt x="10" y="0"/>
                  </a:cubicBezTo>
                  <a:cubicBezTo>
                    <a:pt x="6" y="0"/>
                    <a:pt x="6" y="0"/>
                    <a:pt x="6" y="0"/>
                  </a:cubicBezTo>
                  <a:lnTo>
                    <a:pt x="2" y="0"/>
                  </a:ln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70" name="Freeform 147"/>
            <p:cNvSpPr/>
            <p:nvPr/>
          </p:nvSpPr>
          <p:spPr bwMode="auto">
            <a:xfrm>
              <a:off x="3111653" y="3044033"/>
              <a:ext cx="134948" cy="139125"/>
            </a:xfrm>
            <a:custGeom>
              <a:gdLst>
                <a:gd fmla="*/ 23 w 41" name="T0"/>
                <a:gd fmla="*/ 2 h 42" name="T1"/>
                <a:gd fmla="*/ 21 w 41" name="T2"/>
                <a:gd fmla="*/ 0 h 42" name="T3"/>
                <a:gd fmla="*/ 14 w 41" name="T4"/>
                <a:gd fmla="*/ 7 h 42" name="T5"/>
                <a:gd fmla="*/ 2 w 41" name="T6"/>
                <a:gd fmla="*/ 26 h 42" name="T7"/>
                <a:gd fmla="*/ 5 w 41" name="T8"/>
                <a:gd fmla="*/ 27 h 42" name="T9"/>
                <a:gd fmla="*/ 5 w 41" name="T10"/>
                <a:gd fmla="*/ 28 h 42" name="T11"/>
                <a:gd fmla="*/ 0 w 41" name="T12"/>
                <a:gd fmla="*/ 32 h 42" name="T13"/>
                <a:gd fmla="*/ 2 w 41" name="T14"/>
                <a:gd fmla="*/ 35 h 42" name="T15"/>
                <a:gd fmla="*/ 9 w 41" name="T16"/>
                <a:gd fmla="*/ 33 h 42" name="T17"/>
                <a:gd fmla="*/ 15 w 41" name="T18"/>
                <a:gd fmla="*/ 35 h 42" name="T19"/>
                <a:gd fmla="*/ 20 w 41" name="T20"/>
                <a:gd fmla="*/ 34 h 42" name="T21"/>
                <a:gd fmla="*/ 26 w 41" name="T22"/>
                <a:gd fmla="*/ 35 h 42" name="T23"/>
                <a:gd fmla="*/ 24 w 41" name="T24"/>
                <a:gd fmla="*/ 39 h 42" name="T25"/>
                <a:gd fmla="*/ 25 w 41" name="T26"/>
                <a:gd fmla="*/ 39 h 42" name="T27"/>
                <a:gd fmla="*/ 32 w 41" name="T28"/>
                <a:gd fmla="*/ 33 h 42" name="T29"/>
                <a:gd fmla="*/ 34 w 41" name="T30"/>
                <a:gd fmla="*/ 38 h 42" name="T31"/>
                <a:gd fmla="*/ 36 w 41" name="T32"/>
                <a:gd fmla="*/ 39 h 42" name="T33"/>
                <a:gd fmla="*/ 38 w 41" name="T34"/>
                <a:gd fmla="*/ 42 h 42" name="T35"/>
                <a:gd fmla="*/ 41 w 41" name="T36"/>
                <a:gd fmla="*/ 36 h 42" name="T37"/>
                <a:gd fmla="*/ 40 w 41" name="T38"/>
                <a:gd fmla="*/ 31 h 42" name="T39"/>
                <a:gd fmla="*/ 37 w 41" name="T40"/>
                <a:gd fmla="*/ 33 h 42" name="T41"/>
                <a:gd fmla="*/ 35 w 41" name="T42"/>
                <a:gd fmla="*/ 29 h 42" name="T43"/>
                <a:gd fmla="*/ 38 w 41" name="T44"/>
                <a:gd fmla="*/ 26 h 42" name="T45"/>
                <a:gd fmla="*/ 35 w 41" name="T46"/>
                <a:gd fmla="*/ 26 h 42" name="T47"/>
                <a:gd fmla="*/ 35 w 41" name="T48"/>
                <a:gd fmla="*/ 19 h 42" name="T49"/>
                <a:gd fmla="*/ 28 w 41" name="T50"/>
                <a:gd fmla="*/ 19 h 42" name="T51"/>
                <a:gd fmla="*/ 25 w 41" name="T52"/>
                <a:gd fmla="*/ 20 h 42" name="T53"/>
                <a:gd fmla="*/ 25 w 41" name="T54"/>
                <a:gd fmla="*/ 19 h 42" name="T55"/>
                <a:gd fmla="*/ 21 w 41" name="T56"/>
                <a:gd fmla="*/ 19 h 42" name="T57"/>
                <a:gd fmla="*/ 21 w 41" name="T58"/>
                <a:gd fmla="*/ 17 h 42" name="T59"/>
                <a:gd fmla="*/ 23 w 41" name="T60"/>
                <a:gd fmla="*/ 15 h 42" name="T61"/>
                <a:gd fmla="*/ 20 w 41" name="T62"/>
                <a:gd fmla="*/ 14 h 42" name="T63"/>
                <a:gd fmla="*/ 17 w 41" name="T64"/>
                <a:gd fmla="*/ 16 h 42" name="T65"/>
                <a:gd fmla="*/ 17 w 41" name="T66"/>
                <a:gd fmla="*/ 14 h 42" name="T67"/>
                <a:gd fmla="*/ 23 w 41" name="T68"/>
                <a:gd fmla="*/ 2 h 4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2" w="41">
                  <a:moveTo>
                    <a:pt x="23" y="2"/>
                  </a:moveTo>
                  <a:cubicBezTo>
                    <a:pt x="23" y="2"/>
                    <a:pt x="22" y="0"/>
                    <a:pt x="21" y="0"/>
                  </a:cubicBezTo>
                  <a:cubicBezTo>
                    <a:pt x="17" y="0"/>
                    <a:pt x="16" y="4"/>
                    <a:pt x="14" y="7"/>
                  </a:cubicBezTo>
                  <a:cubicBezTo>
                    <a:pt x="10" y="12"/>
                    <a:pt x="9" y="22"/>
                    <a:pt x="2" y="26"/>
                  </a:cubicBezTo>
                  <a:cubicBezTo>
                    <a:pt x="3" y="26"/>
                    <a:pt x="1" y="27"/>
                    <a:pt x="5" y="27"/>
                  </a:cubicBezTo>
                  <a:cubicBezTo>
                    <a:pt x="5" y="28"/>
                    <a:pt x="5" y="28"/>
                    <a:pt x="5" y="28"/>
                  </a:cubicBezTo>
                  <a:cubicBezTo>
                    <a:pt x="5" y="28"/>
                    <a:pt x="0" y="32"/>
                    <a:pt x="0" y="32"/>
                  </a:cubicBezTo>
                  <a:cubicBezTo>
                    <a:pt x="0" y="33"/>
                    <a:pt x="1" y="35"/>
                    <a:pt x="2" y="35"/>
                  </a:cubicBezTo>
                  <a:cubicBezTo>
                    <a:pt x="5" y="35"/>
                    <a:pt x="5" y="33"/>
                    <a:pt x="9" y="33"/>
                  </a:cubicBezTo>
                  <a:cubicBezTo>
                    <a:pt x="11" y="33"/>
                    <a:pt x="12" y="35"/>
                    <a:pt x="15" y="35"/>
                  </a:cubicBezTo>
                  <a:cubicBezTo>
                    <a:pt x="17" y="35"/>
                    <a:pt x="18" y="34"/>
                    <a:pt x="20" y="34"/>
                  </a:cubicBezTo>
                  <a:cubicBezTo>
                    <a:pt x="21" y="36"/>
                    <a:pt x="24" y="35"/>
                    <a:pt x="26" y="35"/>
                  </a:cubicBezTo>
                  <a:cubicBezTo>
                    <a:pt x="26" y="36"/>
                    <a:pt x="24" y="35"/>
                    <a:pt x="24" y="39"/>
                  </a:cubicBezTo>
                  <a:cubicBezTo>
                    <a:pt x="24" y="39"/>
                    <a:pt x="25" y="39"/>
                    <a:pt x="25" y="39"/>
                  </a:cubicBezTo>
                  <a:cubicBezTo>
                    <a:pt x="28" y="39"/>
                    <a:pt x="30" y="35"/>
                    <a:pt x="32" y="33"/>
                  </a:cubicBezTo>
                  <a:cubicBezTo>
                    <a:pt x="33" y="34"/>
                    <a:pt x="32" y="38"/>
                    <a:pt x="34" y="38"/>
                  </a:cubicBezTo>
                  <a:cubicBezTo>
                    <a:pt x="35" y="38"/>
                    <a:pt x="35" y="39"/>
                    <a:pt x="36" y="39"/>
                  </a:cubicBezTo>
                  <a:cubicBezTo>
                    <a:pt x="36" y="40"/>
                    <a:pt x="36" y="42"/>
                    <a:pt x="38" y="42"/>
                  </a:cubicBezTo>
                  <a:cubicBezTo>
                    <a:pt x="40" y="42"/>
                    <a:pt x="41" y="39"/>
                    <a:pt x="41" y="36"/>
                  </a:cubicBezTo>
                  <a:cubicBezTo>
                    <a:pt x="41" y="34"/>
                    <a:pt x="40" y="34"/>
                    <a:pt x="40" y="31"/>
                  </a:cubicBezTo>
                  <a:cubicBezTo>
                    <a:pt x="38" y="32"/>
                    <a:pt x="39" y="33"/>
                    <a:pt x="37" y="33"/>
                  </a:cubicBezTo>
                  <a:cubicBezTo>
                    <a:pt x="37" y="31"/>
                    <a:pt x="35" y="30"/>
                    <a:pt x="35" y="29"/>
                  </a:cubicBezTo>
                  <a:cubicBezTo>
                    <a:pt x="35" y="28"/>
                    <a:pt x="37" y="28"/>
                    <a:pt x="38" y="26"/>
                  </a:cubicBezTo>
                  <a:cubicBezTo>
                    <a:pt x="37" y="26"/>
                    <a:pt x="35" y="26"/>
                    <a:pt x="35" y="26"/>
                  </a:cubicBezTo>
                  <a:cubicBezTo>
                    <a:pt x="35" y="23"/>
                    <a:pt x="35" y="21"/>
                    <a:pt x="35" y="19"/>
                  </a:cubicBezTo>
                  <a:cubicBezTo>
                    <a:pt x="34" y="19"/>
                    <a:pt x="31" y="19"/>
                    <a:pt x="28" y="19"/>
                  </a:cubicBezTo>
                  <a:cubicBezTo>
                    <a:pt x="25" y="20"/>
                    <a:pt x="25" y="20"/>
                    <a:pt x="25" y="20"/>
                  </a:cubicBezTo>
                  <a:cubicBezTo>
                    <a:pt x="25" y="19"/>
                    <a:pt x="25" y="19"/>
                    <a:pt x="25" y="19"/>
                  </a:cubicBezTo>
                  <a:cubicBezTo>
                    <a:pt x="21" y="19"/>
                    <a:pt x="21" y="19"/>
                    <a:pt x="21" y="19"/>
                  </a:cubicBezTo>
                  <a:cubicBezTo>
                    <a:pt x="21" y="17"/>
                    <a:pt x="21" y="17"/>
                    <a:pt x="21" y="17"/>
                  </a:cubicBezTo>
                  <a:cubicBezTo>
                    <a:pt x="23" y="15"/>
                    <a:pt x="23" y="15"/>
                    <a:pt x="23" y="15"/>
                  </a:cubicBezTo>
                  <a:cubicBezTo>
                    <a:pt x="22" y="14"/>
                    <a:pt x="21" y="14"/>
                    <a:pt x="20" y="14"/>
                  </a:cubicBezTo>
                  <a:cubicBezTo>
                    <a:pt x="18" y="14"/>
                    <a:pt x="17" y="16"/>
                    <a:pt x="17" y="16"/>
                  </a:cubicBezTo>
                  <a:cubicBezTo>
                    <a:pt x="17" y="14"/>
                    <a:pt x="17" y="14"/>
                    <a:pt x="17" y="14"/>
                  </a:cubicBezTo>
                  <a:cubicBezTo>
                    <a:pt x="17" y="10"/>
                    <a:pt x="23" y="7"/>
                    <a:pt x="23" y="2"/>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71" name="Freeform 148"/>
            <p:cNvSpPr/>
            <p:nvPr/>
          </p:nvSpPr>
          <p:spPr bwMode="auto">
            <a:xfrm>
              <a:off x="7274175" y="2174502"/>
              <a:ext cx="164164" cy="66780"/>
            </a:xfrm>
            <a:custGeom>
              <a:gdLst>
                <a:gd fmla="*/ 11 w 50" name="T0"/>
                <a:gd fmla="*/ 20 h 20" name="T1"/>
                <a:gd fmla="*/ 16 w 50" name="T2"/>
                <a:gd fmla="*/ 16 h 20" name="T3"/>
                <a:gd fmla="*/ 20 w 50" name="T4"/>
                <a:gd fmla="*/ 18 h 20" name="T5"/>
                <a:gd fmla="*/ 25 w 50" name="T6"/>
                <a:gd fmla="*/ 17 h 20" name="T7"/>
                <a:gd fmla="*/ 30 w 50" name="T8"/>
                <a:gd fmla="*/ 15 h 20" name="T9"/>
                <a:gd fmla="*/ 34 w 50" name="T10"/>
                <a:gd fmla="*/ 17 h 20" name="T11"/>
                <a:gd fmla="*/ 39 w 50" name="T12"/>
                <a:gd fmla="*/ 15 h 20" name="T13"/>
                <a:gd fmla="*/ 46 w 50" name="T14"/>
                <a:gd fmla="*/ 15 h 20" name="T15"/>
                <a:gd fmla="*/ 50 w 50" name="T16"/>
                <a:gd fmla="*/ 8 h 20" name="T17"/>
                <a:gd fmla="*/ 27 w 50" name="T18"/>
                <a:gd fmla="*/ 1 h 20" name="T19"/>
                <a:gd fmla="*/ 24 w 50" name="T20"/>
                <a:gd fmla="*/ 8 h 20" name="T21"/>
                <a:gd fmla="*/ 10 w 50" name="T22"/>
                <a:gd fmla="*/ 0 h 20" name="T23"/>
                <a:gd fmla="*/ 0 w 50" name="T24"/>
                <a:gd fmla="*/ 9 h 20" name="T25"/>
                <a:gd fmla="*/ 11 w 50" name="T26"/>
                <a:gd fmla="*/ 20 h 2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0" w="50">
                  <a:moveTo>
                    <a:pt x="11" y="20"/>
                  </a:moveTo>
                  <a:cubicBezTo>
                    <a:pt x="13" y="20"/>
                    <a:pt x="15" y="18"/>
                    <a:pt x="16" y="16"/>
                  </a:cubicBezTo>
                  <a:cubicBezTo>
                    <a:pt x="17" y="18"/>
                    <a:pt x="18" y="18"/>
                    <a:pt x="20" y="18"/>
                  </a:cubicBezTo>
                  <a:cubicBezTo>
                    <a:pt x="22" y="18"/>
                    <a:pt x="24" y="17"/>
                    <a:pt x="25" y="17"/>
                  </a:cubicBezTo>
                  <a:cubicBezTo>
                    <a:pt x="27" y="17"/>
                    <a:pt x="28" y="15"/>
                    <a:pt x="30" y="15"/>
                  </a:cubicBezTo>
                  <a:cubicBezTo>
                    <a:pt x="31" y="15"/>
                    <a:pt x="32" y="17"/>
                    <a:pt x="34" y="17"/>
                  </a:cubicBezTo>
                  <a:cubicBezTo>
                    <a:pt x="37" y="17"/>
                    <a:pt x="38" y="15"/>
                    <a:pt x="39" y="15"/>
                  </a:cubicBezTo>
                  <a:cubicBezTo>
                    <a:pt x="46" y="15"/>
                    <a:pt x="46" y="15"/>
                    <a:pt x="46" y="15"/>
                  </a:cubicBezTo>
                  <a:cubicBezTo>
                    <a:pt x="46" y="15"/>
                    <a:pt x="49" y="11"/>
                    <a:pt x="50" y="8"/>
                  </a:cubicBezTo>
                  <a:cubicBezTo>
                    <a:pt x="45" y="6"/>
                    <a:pt x="32" y="1"/>
                    <a:pt x="27" y="1"/>
                  </a:cubicBezTo>
                  <a:cubicBezTo>
                    <a:pt x="25" y="1"/>
                    <a:pt x="24" y="4"/>
                    <a:pt x="24" y="8"/>
                  </a:cubicBezTo>
                  <a:cubicBezTo>
                    <a:pt x="17" y="8"/>
                    <a:pt x="17" y="0"/>
                    <a:pt x="10" y="0"/>
                  </a:cubicBezTo>
                  <a:cubicBezTo>
                    <a:pt x="5" y="0"/>
                    <a:pt x="0" y="4"/>
                    <a:pt x="0" y="9"/>
                  </a:cubicBezTo>
                  <a:cubicBezTo>
                    <a:pt x="0" y="15"/>
                    <a:pt x="5" y="20"/>
                    <a:pt x="11" y="2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72" name="Freeform 149"/>
            <p:cNvSpPr/>
            <p:nvPr/>
          </p:nvSpPr>
          <p:spPr bwMode="auto">
            <a:xfrm>
              <a:off x="2624727" y="3002296"/>
              <a:ext cx="26433" cy="12521"/>
            </a:xfrm>
            <a:custGeom>
              <a:gdLst>
                <a:gd fmla="*/ 7 w 8" name="T0"/>
                <a:gd fmla="*/ 4 h 4" name="T1"/>
                <a:gd fmla="*/ 8 w 8" name="T2"/>
                <a:gd fmla="*/ 4 h 4" name="T3"/>
                <a:gd fmla="*/ 0 w 8" name="T4"/>
                <a:gd fmla="*/ 0 h 4" name="T5"/>
                <a:gd fmla="*/ 0 w 8" name="T6"/>
                <a:gd fmla="*/ 2 h 4" name="T7"/>
                <a:gd fmla="*/ 7 w 8" name="T8"/>
                <a:gd fmla="*/ 4 h 4" name="T9"/>
              </a:gdLst>
              <a:cxnLst>
                <a:cxn ang="0">
                  <a:pos x="T0" y="T1"/>
                </a:cxn>
                <a:cxn ang="0">
                  <a:pos x="T2" y="T3"/>
                </a:cxn>
                <a:cxn ang="0">
                  <a:pos x="T4" y="T5"/>
                </a:cxn>
                <a:cxn ang="0">
                  <a:pos x="T6" y="T7"/>
                </a:cxn>
                <a:cxn ang="0">
                  <a:pos x="T8" y="T9"/>
                </a:cxn>
              </a:cxnLst>
              <a:rect b="b" l="0" r="r" t="0"/>
              <a:pathLst>
                <a:path h="4" w="8">
                  <a:moveTo>
                    <a:pt x="7" y="4"/>
                  </a:moveTo>
                  <a:cubicBezTo>
                    <a:pt x="7" y="4"/>
                    <a:pt x="8" y="4"/>
                    <a:pt x="8" y="4"/>
                  </a:cubicBezTo>
                  <a:cubicBezTo>
                    <a:pt x="8" y="1"/>
                    <a:pt x="4" y="0"/>
                    <a:pt x="0" y="0"/>
                  </a:cubicBezTo>
                  <a:cubicBezTo>
                    <a:pt x="0" y="1"/>
                    <a:pt x="0" y="1"/>
                    <a:pt x="0" y="2"/>
                  </a:cubicBezTo>
                  <a:cubicBezTo>
                    <a:pt x="1" y="3"/>
                    <a:pt x="5" y="4"/>
                    <a:pt x="7" y="4"/>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73" name="Freeform 150"/>
            <p:cNvSpPr/>
            <p:nvPr/>
          </p:nvSpPr>
          <p:spPr bwMode="auto">
            <a:xfrm>
              <a:off x="1641137" y="3074641"/>
              <a:ext cx="91820" cy="58432"/>
            </a:xfrm>
            <a:custGeom>
              <a:gdLst>
                <a:gd fmla="*/ 11 w 28" name="T0"/>
                <a:gd fmla="*/ 10 h 18" name="T1"/>
                <a:gd fmla="*/ 28 w 28" name="T2"/>
                <a:gd fmla="*/ 18 h 18" name="T3"/>
                <a:gd fmla="*/ 28 w 28" name="T4"/>
                <a:gd fmla="*/ 18 h 18" name="T5"/>
                <a:gd fmla="*/ 28 w 28" name="T6"/>
                <a:gd fmla="*/ 18 h 18" name="T7"/>
                <a:gd fmla="*/ 8 w 28" name="T8"/>
                <a:gd fmla="*/ 3 h 18" name="T9"/>
                <a:gd fmla="*/ 2 w 28" name="T10"/>
                <a:gd fmla="*/ 0 h 18" name="T11"/>
                <a:gd fmla="*/ 0 w 28" name="T12"/>
                <a:gd fmla="*/ 2 h 18" name="T13"/>
                <a:gd fmla="*/ 1 w 28" name="T14"/>
                <a:gd fmla="*/ 2 h 18" name="T15"/>
                <a:gd fmla="*/ 4 w 28" name="T16"/>
                <a:gd fmla="*/ 2 h 18" name="T17"/>
                <a:gd fmla="*/ 2 w 28" name="T18"/>
                <a:gd fmla="*/ 4 h 18" name="T19"/>
                <a:gd fmla="*/ 13 w 28" name="T20"/>
                <a:gd fmla="*/ 9 h 18" name="T21"/>
                <a:gd fmla="*/ 11 w 28" name="T22"/>
                <a:gd fmla="*/ 10 h 1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8" w="28">
                  <a:moveTo>
                    <a:pt x="11" y="10"/>
                  </a:moveTo>
                  <a:cubicBezTo>
                    <a:pt x="15" y="13"/>
                    <a:pt x="23" y="18"/>
                    <a:pt x="28" y="18"/>
                  </a:cubicBezTo>
                  <a:cubicBezTo>
                    <a:pt x="28" y="18"/>
                    <a:pt x="28" y="18"/>
                    <a:pt x="28" y="18"/>
                  </a:cubicBezTo>
                  <a:cubicBezTo>
                    <a:pt x="28" y="18"/>
                    <a:pt x="28" y="18"/>
                    <a:pt x="28" y="18"/>
                  </a:cubicBezTo>
                  <a:cubicBezTo>
                    <a:pt x="24" y="12"/>
                    <a:pt x="18" y="6"/>
                    <a:pt x="8" y="3"/>
                  </a:cubicBezTo>
                  <a:cubicBezTo>
                    <a:pt x="6" y="3"/>
                    <a:pt x="5" y="0"/>
                    <a:pt x="2" y="0"/>
                  </a:cubicBezTo>
                  <a:cubicBezTo>
                    <a:pt x="1" y="0"/>
                    <a:pt x="1" y="2"/>
                    <a:pt x="0" y="2"/>
                  </a:cubicBezTo>
                  <a:cubicBezTo>
                    <a:pt x="1" y="2"/>
                    <a:pt x="1" y="2"/>
                    <a:pt x="1" y="2"/>
                  </a:cubicBezTo>
                  <a:cubicBezTo>
                    <a:pt x="1" y="2"/>
                    <a:pt x="3" y="2"/>
                    <a:pt x="4" y="2"/>
                  </a:cubicBezTo>
                  <a:cubicBezTo>
                    <a:pt x="4" y="3"/>
                    <a:pt x="3" y="4"/>
                    <a:pt x="2" y="4"/>
                  </a:cubicBezTo>
                  <a:cubicBezTo>
                    <a:pt x="3" y="7"/>
                    <a:pt x="9" y="9"/>
                    <a:pt x="13" y="9"/>
                  </a:cubicBezTo>
                  <a:cubicBezTo>
                    <a:pt x="13" y="9"/>
                    <a:pt x="12" y="9"/>
                    <a:pt x="11" y="1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74" name="Freeform 151"/>
            <p:cNvSpPr/>
            <p:nvPr/>
          </p:nvSpPr>
          <p:spPr bwMode="auto">
            <a:xfrm>
              <a:off x="1535405" y="2978644"/>
              <a:ext cx="38954" cy="52867"/>
            </a:xfrm>
            <a:custGeom>
              <a:gdLst>
                <a:gd fmla="*/ 9 w 12" name="T0"/>
                <a:gd fmla="*/ 9 h 16" name="T1"/>
                <a:gd fmla="*/ 8 w 12" name="T2"/>
                <a:gd fmla="*/ 7 h 16" name="T3"/>
                <a:gd fmla="*/ 8 w 12" name="T4"/>
                <a:gd fmla="*/ 2 h 16" name="T5"/>
                <a:gd fmla="*/ 5 w 12" name="T6"/>
                <a:gd fmla="*/ 5 h 16" name="T7"/>
                <a:gd fmla="*/ 6 w 12" name="T8"/>
                <a:gd fmla="*/ 2 h 16" name="T9"/>
                <a:gd fmla="*/ 0 w 12" name="T10"/>
                <a:gd fmla="*/ 0 h 16" name="T11"/>
                <a:gd fmla="*/ 0 w 12" name="T12"/>
                <a:gd fmla="*/ 2 h 16" name="T13"/>
                <a:gd fmla="*/ 3 w 12" name="T14"/>
                <a:gd fmla="*/ 6 h 16" name="T15"/>
                <a:gd fmla="*/ 7 w 12" name="T16"/>
                <a:gd fmla="*/ 9 h 16" name="T17"/>
                <a:gd fmla="*/ 7 w 12" name="T18"/>
                <a:gd fmla="*/ 12 h 16" name="T19"/>
                <a:gd fmla="*/ 10 w 12" name="T20"/>
                <a:gd fmla="*/ 16 h 16" name="T21"/>
                <a:gd fmla="*/ 8 w 12" name="T22"/>
                <a:gd fmla="*/ 12 h 16" name="T23"/>
                <a:gd fmla="*/ 9 w 12" name="T24"/>
                <a:gd fmla="*/ 9 h 1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 w="12">
                  <a:moveTo>
                    <a:pt x="9" y="9"/>
                  </a:moveTo>
                  <a:cubicBezTo>
                    <a:pt x="9" y="8"/>
                    <a:pt x="8" y="8"/>
                    <a:pt x="8" y="7"/>
                  </a:cubicBezTo>
                  <a:cubicBezTo>
                    <a:pt x="8" y="4"/>
                    <a:pt x="8" y="3"/>
                    <a:pt x="8" y="2"/>
                  </a:cubicBezTo>
                  <a:cubicBezTo>
                    <a:pt x="8" y="3"/>
                    <a:pt x="7" y="5"/>
                    <a:pt x="5" y="5"/>
                  </a:cubicBezTo>
                  <a:cubicBezTo>
                    <a:pt x="4" y="5"/>
                    <a:pt x="6" y="2"/>
                    <a:pt x="6" y="2"/>
                  </a:cubicBezTo>
                  <a:cubicBezTo>
                    <a:pt x="4" y="2"/>
                    <a:pt x="4" y="0"/>
                    <a:pt x="0" y="0"/>
                  </a:cubicBezTo>
                  <a:cubicBezTo>
                    <a:pt x="0" y="2"/>
                    <a:pt x="0" y="2"/>
                    <a:pt x="0" y="2"/>
                  </a:cubicBezTo>
                  <a:cubicBezTo>
                    <a:pt x="4" y="3"/>
                    <a:pt x="2" y="6"/>
                    <a:pt x="3" y="6"/>
                  </a:cubicBezTo>
                  <a:cubicBezTo>
                    <a:pt x="5" y="6"/>
                    <a:pt x="5" y="9"/>
                    <a:pt x="7" y="9"/>
                  </a:cubicBezTo>
                  <a:cubicBezTo>
                    <a:pt x="7" y="10"/>
                    <a:pt x="7" y="10"/>
                    <a:pt x="7" y="12"/>
                  </a:cubicBezTo>
                  <a:cubicBezTo>
                    <a:pt x="7" y="13"/>
                    <a:pt x="8" y="16"/>
                    <a:pt x="10" y="16"/>
                  </a:cubicBezTo>
                  <a:cubicBezTo>
                    <a:pt x="12" y="16"/>
                    <a:pt x="8" y="13"/>
                    <a:pt x="8" y="12"/>
                  </a:cubicBezTo>
                  <a:cubicBezTo>
                    <a:pt x="8" y="11"/>
                    <a:pt x="9" y="10"/>
                    <a:pt x="9" y="9"/>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75" name="Freeform 152"/>
            <p:cNvSpPr/>
            <p:nvPr/>
          </p:nvSpPr>
          <p:spPr bwMode="auto">
            <a:xfrm>
              <a:off x="1087433" y="2870127"/>
              <a:ext cx="40345" cy="26434"/>
            </a:xfrm>
            <a:custGeom>
              <a:gdLst>
                <a:gd fmla="*/ 0 w 12" name="T0"/>
                <a:gd fmla="*/ 2 h 8" name="T1"/>
                <a:gd fmla="*/ 0 w 12" name="T2"/>
                <a:gd fmla="*/ 5 h 8" name="T3"/>
                <a:gd fmla="*/ 4 w 12" name="T4"/>
                <a:gd fmla="*/ 8 h 8" name="T5"/>
                <a:gd fmla="*/ 12 w 12" name="T6"/>
                <a:gd fmla="*/ 2 h 8" name="T7"/>
                <a:gd fmla="*/ 12 w 12" name="T8"/>
                <a:gd fmla="*/ 0 h 8" name="T9"/>
                <a:gd fmla="*/ 10 w 12" name="T10"/>
                <a:gd fmla="*/ 0 h 8" name="T11"/>
                <a:gd fmla="*/ 0 w 12" name="T12"/>
                <a:gd fmla="*/ 2 h 8" name="T13"/>
              </a:gdLst>
              <a:cxnLst>
                <a:cxn ang="0">
                  <a:pos x="T0" y="T1"/>
                </a:cxn>
                <a:cxn ang="0">
                  <a:pos x="T2" y="T3"/>
                </a:cxn>
                <a:cxn ang="0">
                  <a:pos x="T4" y="T5"/>
                </a:cxn>
                <a:cxn ang="0">
                  <a:pos x="T6" y="T7"/>
                </a:cxn>
                <a:cxn ang="0">
                  <a:pos x="T8" y="T9"/>
                </a:cxn>
                <a:cxn ang="0">
                  <a:pos x="T10" y="T11"/>
                </a:cxn>
                <a:cxn ang="0">
                  <a:pos x="T12" y="T13"/>
                </a:cxn>
              </a:cxnLst>
              <a:rect b="b" l="0" r="r" t="0"/>
              <a:pathLst>
                <a:path h="8" w="12">
                  <a:moveTo>
                    <a:pt x="0" y="2"/>
                  </a:moveTo>
                  <a:cubicBezTo>
                    <a:pt x="0" y="5"/>
                    <a:pt x="0" y="5"/>
                    <a:pt x="0" y="5"/>
                  </a:cubicBezTo>
                  <a:cubicBezTo>
                    <a:pt x="0" y="6"/>
                    <a:pt x="2" y="7"/>
                    <a:pt x="4" y="8"/>
                  </a:cubicBezTo>
                  <a:cubicBezTo>
                    <a:pt x="7" y="5"/>
                    <a:pt x="8" y="4"/>
                    <a:pt x="12" y="2"/>
                  </a:cubicBezTo>
                  <a:cubicBezTo>
                    <a:pt x="12" y="0"/>
                    <a:pt x="12" y="0"/>
                    <a:pt x="12" y="0"/>
                  </a:cubicBezTo>
                  <a:cubicBezTo>
                    <a:pt x="12" y="0"/>
                    <a:pt x="11" y="0"/>
                    <a:pt x="10" y="0"/>
                  </a:cubicBezTo>
                  <a:cubicBezTo>
                    <a:pt x="6" y="0"/>
                    <a:pt x="4" y="1"/>
                    <a:pt x="0" y="2"/>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76" name="Freeform 153"/>
            <p:cNvSpPr/>
            <p:nvPr/>
          </p:nvSpPr>
          <p:spPr bwMode="auto">
            <a:xfrm>
              <a:off x="4628080" y="3393237"/>
              <a:ext cx="55649" cy="40346"/>
            </a:xfrm>
            <a:custGeom>
              <a:gdLst>
                <a:gd fmla="*/ 17 w 17" name="T0"/>
                <a:gd fmla="*/ 2 h 12" name="T1"/>
                <a:gd fmla="*/ 10 w 17" name="T2"/>
                <a:gd fmla="*/ 3 h 12" name="T3"/>
                <a:gd fmla="*/ 0 w 17" name="T4"/>
                <a:gd fmla="*/ 3 h 12" name="T5"/>
                <a:gd fmla="*/ 0 w 17" name="T6"/>
                <a:gd fmla="*/ 4 h 12" name="T7"/>
                <a:gd fmla="*/ 3 w 17" name="T8"/>
                <a:gd fmla="*/ 5 h 12" name="T9"/>
                <a:gd fmla="*/ 13 w 17" name="T10"/>
                <a:gd fmla="*/ 11 h 12" name="T11"/>
                <a:gd fmla="*/ 15 w 17" name="T12"/>
                <a:gd fmla="*/ 12 h 12" name="T13"/>
                <a:gd fmla="*/ 16 w 17" name="T14"/>
                <a:gd fmla="*/ 11 h 12" name="T15"/>
                <a:gd fmla="*/ 15 w 17" name="T16"/>
                <a:gd fmla="*/ 7 h 12" name="T17"/>
                <a:gd fmla="*/ 16 w 17" name="T18"/>
                <a:gd fmla="*/ 4 h 12" name="T19"/>
                <a:gd fmla="*/ 17 w 17" name="T20"/>
                <a:gd fmla="*/ 2 h 1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2" w="17">
                  <a:moveTo>
                    <a:pt x="17" y="2"/>
                  </a:moveTo>
                  <a:cubicBezTo>
                    <a:pt x="14" y="1"/>
                    <a:pt x="13" y="3"/>
                    <a:pt x="10" y="3"/>
                  </a:cubicBezTo>
                  <a:cubicBezTo>
                    <a:pt x="7" y="3"/>
                    <a:pt x="4" y="0"/>
                    <a:pt x="0" y="3"/>
                  </a:cubicBezTo>
                  <a:cubicBezTo>
                    <a:pt x="0" y="4"/>
                    <a:pt x="0" y="4"/>
                    <a:pt x="0" y="4"/>
                  </a:cubicBezTo>
                  <a:cubicBezTo>
                    <a:pt x="0" y="5"/>
                    <a:pt x="2" y="5"/>
                    <a:pt x="3" y="5"/>
                  </a:cubicBezTo>
                  <a:cubicBezTo>
                    <a:pt x="7" y="6"/>
                    <a:pt x="9" y="10"/>
                    <a:pt x="13" y="11"/>
                  </a:cubicBezTo>
                  <a:cubicBezTo>
                    <a:pt x="13" y="12"/>
                    <a:pt x="14" y="12"/>
                    <a:pt x="15" y="12"/>
                  </a:cubicBezTo>
                  <a:cubicBezTo>
                    <a:pt x="16" y="12"/>
                    <a:pt x="16" y="11"/>
                    <a:pt x="16" y="11"/>
                  </a:cubicBezTo>
                  <a:cubicBezTo>
                    <a:pt x="16" y="9"/>
                    <a:pt x="15" y="8"/>
                    <a:pt x="15" y="7"/>
                  </a:cubicBezTo>
                  <a:cubicBezTo>
                    <a:pt x="15" y="6"/>
                    <a:pt x="16" y="4"/>
                    <a:pt x="16" y="4"/>
                  </a:cubicBezTo>
                  <a:lnTo>
                    <a:pt x="17" y="2"/>
                  </a:ln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77" name="Freeform 154"/>
            <p:cNvSpPr/>
            <p:nvPr/>
          </p:nvSpPr>
          <p:spPr bwMode="auto">
            <a:xfrm>
              <a:off x="4545998" y="3277763"/>
              <a:ext cx="19477" cy="40346"/>
            </a:xfrm>
            <a:custGeom>
              <a:gdLst>
                <a:gd fmla="*/ 4 w 6" name="T0"/>
                <a:gd fmla="*/ 12 h 12" name="T1"/>
                <a:gd fmla="*/ 6 w 6" name="T2"/>
                <a:gd fmla="*/ 2 h 12" name="T3"/>
                <a:gd fmla="*/ 5 w 6" name="T4"/>
                <a:gd fmla="*/ 0 h 12" name="T5"/>
                <a:gd fmla="*/ 1 w 6" name="T6"/>
                <a:gd fmla="*/ 2 h 12" name="T7"/>
                <a:gd fmla="*/ 0 w 6" name="T8"/>
                <a:gd fmla="*/ 3 h 12" name="T9"/>
                <a:gd fmla="*/ 4 w 6" name="T10"/>
                <a:gd fmla="*/ 12 h 12" name="T11"/>
              </a:gdLst>
              <a:cxnLst>
                <a:cxn ang="0">
                  <a:pos x="T0" y="T1"/>
                </a:cxn>
                <a:cxn ang="0">
                  <a:pos x="T2" y="T3"/>
                </a:cxn>
                <a:cxn ang="0">
                  <a:pos x="T4" y="T5"/>
                </a:cxn>
                <a:cxn ang="0">
                  <a:pos x="T6" y="T7"/>
                </a:cxn>
                <a:cxn ang="0">
                  <a:pos x="T8" y="T9"/>
                </a:cxn>
                <a:cxn ang="0">
                  <a:pos x="T10" y="T11"/>
                </a:cxn>
              </a:cxnLst>
              <a:rect b="b" l="0" r="r" t="0"/>
              <a:pathLst>
                <a:path h="12" w="6">
                  <a:moveTo>
                    <a:pt x="4" y="12"/>
                  </a:moveTo>
                  <a:cubicBezTo>
                    <a:pt x="5" y="10"/>
                    <a:pt x="5" y="5"/>
                    <a:pt x="6" y="2"/>
                  </a:cubicBezTo>
                  <a:cubicBezTo>
                    <a:pt x="5" y="2"/>
                    <a:pt x="5" y="1"/>
                    <a:pt x="5" y="0"/>
                  </a:cubicBezTo>
                  <a:cubicBezTo>
                    <a:pt x="4" y="0"/>
                    <a:pt x="3" y="2"/>
                    <a:pt x="1" y="2"/>
                  </a:cubicBezTo>
                  <a:cubicBezTo>
                    <a:pt x="1" y="2"/>
                    <a:pt x="0" y="3"/>
                    <a:pt x="0" y="3"/>
                  </a:cubicBezTo>
                  <a:cubicBezTo>
                    <a:pt x="1" y="4"/>
                    <a:pt x="2" y="11"/>
                    <a:pt x="4" y="12"/>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78" name="Freeform 155"/>
            <p:cNvSpPr/>
            <p:nvPr/>
          </p:nvSpPr>
          <p:spPr bwMode="auto">
            <a:xfrm>
              <a:off x="4539042" y="3320892"/>
              <a:ext cx="33389" cy="57041"/>
            </a:xfrm>
            <a:custGeom>
              <a:gdLst>
                <a:gd fmla="*/ 2 w 10" name="T0"/>
                <a:gd fmla="*/ 8 h 17" name="T1"/>
                <a:gd fmla="*/ 1 w 10" name="T2"/>
                <a:gd fmla="*/ 12 h 17" name="T3"/>
                <a:gd fmla="*/ 3 w 10" name="T4"/>
                <a:gd fmla="*/ 17 h 17" name="T5"/>
                <a:gd fmla="*/ 9 w 10" name="T6"/>
                <a:gd fmla="*/ 11 h 17" name="T7"/>
                <a:gd fmla="*/ 8 w 10" name="T8"/>
                <a:gd fmla="*/ 1 h 17" name="T9"/>
                <a:gd fmla="*/ 5 w 10" name="T10"/>
                <a:gd fmla="*/ 0 h 17" name="T11"/>
                <a:gd fmla="*/ 0 w 10" name="T12"/>
                <a:gd fmla="*/ 3 h 17" name="T13"/>
                <a:gd fmla="*/ 2 w 10" name="T14"/>
                <a:gd fmla="*/ 8 h 1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 w="10">
                  <a:moveTo>
                    <a:pt x="2" y="8"/>
                  </a:moveTo>
                  <a:cubicBezTo>
                    <a:pt x="2" y="9"/>
                    <a:pt x="1" y="11"/>
                    <a:pt x="1" y="12"/>
                  </a:cubicBezTo>
                  <a:cubicBezTo>
                    <a:pt x="1" y="14"/>
                    <a:pt x="1" y="17"/>
                    <a:pt x="3" y="17"/>
                  </a:cubicBezTo>
                  <a:cubicBezTo>
                    <a:pt x="5" y="17"/>
                    <a:pt x="9" y="14"/>
                    <a:pt x="9" y="11"/>
                  </a:cubicBezTo>
                  <a:cubicBezTo>
                    <a:pt x="9" y="7"/>
                    <a:pt x="10" y="5"/>
                    <a:pt x="8" y="1"/>
                  </a:cubicBezTo>
                  <a:cubicBezTo>
                    <a:pt x="7" y="1"/>
                    <a:pt x="7" y="0"/>
                    <a:pt x="5" y="0"/>
                  </a:cubicBezTo>
                  <a:cubicBezTo>
                    <a:pt x="3" y="0"/>
                    <a:pt x="3" y="2"/>
                    <a:pt x="0" y="3"/>
                  </a:cubicBezTo>
                  <a:cubicBezTo>
                    <a:pt x="0" y="5"/>
                    <a:pt x="2" y="6"/>
                    <a:pt x="2" y="8"/>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79" name="Freeform 156"/>
            <p:cNvSpPr/>
            <p:nvPr/>
          </p:nvSpPr>
          <p:spPr bwMode="auto">
            <a:xfrm>
              <a:off x="4420789" y="3354282"/>
              <a:ext cx="13912" cy="12521"/>
            </a:xfrm>
            <a:custGeom>
              <a:gdLst>
                <a:gd fmla="*/ 4 w 4" name="T0"/>
                <a:gd fmla="*/ 3 h 4" name="T1"/>
                <a:gd fmla="*/ 3 w 4" name="T2"/>
                <a:gd fmla="*/ 0 h 4" name="T3"/>
                <a:gd fmla="*/ 0 w 4" name="T4"/>
                <a:gd fmla="*/ 2 h 4" name="T5"/>
                <a:gd fmla="*/ 3 w 4" name="T6"/>
                <a:gd fmla="*/ 4 h 4" name="T7"/>
                <a:gd fmla="*/ 4 w 4" name="T8"/>
                <a:gd fmla="*/ 3 h 4" name="T9"/>
              </a:gdLst>
              <a:cxnLst>
                <a:cxn ang="0">
                  <a:pos x="T0" y="T1"/>
                </a:cxn>
                <a:cxn ang="0">
                  <a:pos x="T2" y="T3"/>
                </a:cxn>
                <a:cxn ang="0">
                  <a:pos x="T4" y="T5"/>
                </a:cxn>
                <a:cxn ang="0">
                  <a:pos x="T6" y="T7"/>
                </a:cxn>
                <a:cxn ang="0">
                  <a:pos x="T8" y="T9"/>
                </a:cxn>
              </a:cxnLst>
              <a:rect b="b" l="0" r="r" t="0"/>
              <a:pathLst>
                <a:path h="4" w="4">
                  <a:moveTo>
                    <a:pt x="4" y="3"/>
                  </a:moveTo>
                  <a:cubicBezTo>
                    <a:pt x="4" y="2"/>
                    <a:pt x="3" y="1"/>
                    <a:pt x="3" y="0"/>
                  </a:cubicBezTo>
                  <a:cubicBezTo>
                    <a:pt x="2" y="1"/>
                    <a:pt x="1" y="1"/>
                    <a:pt x="0" y="2"/>
                  </a:cubicBezTo>
                  <a:cubicBezTo>
                    <a:pt x="0" y="2"/>
                    <a:pt x="2" y="4"/>
                    <a:pt x="3" y="4"/>
                  </a:cubicBezTo>
                  <a:cubicBezTo>
                    <a:pt x="3" y="4"/>
                    <a:pt x="4" y="3"/>
                    <a:pt x="4" y="3"/>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80" name="Freeform 157"/>
            <p:cNvSpPr/>
            <p:nvPr/>
          </p:nvSpPr>
          <p:spPr bwMode="auto">
            <a:xfrm>
              <a:off x="4575214" y="2925777"/>
              <a:ext cx="20868" cy="23651"/>
            </a:xfrm>
            <a:custGeom>
              <a:gdLst>
                <a:gd fmla="*/ 6 w 6" name="T0"/>
                <a:gd fmla="*/ 4 h 7" name="T1"/>
                <a:gd fmla="*/ 4 w 6" name="T2"/>
                <a:gd fmla="*/ 0 h 7" name="T3"/>
                <a:gd fmla="*/ 0 w 6" name="T4"/>
                <a:gd fmla="*/ 0 h 7" name="T5"/>
                <a:gd fmla="*/ 0 w 6" name="T6"/>
                <a:gd fmla="*/ 2 h 7" name="T7"/>
                <a:gd fmla="*/ 5 w 6" name="T8"/>
                <a:gd fmla="*/ 5 h 7" name="T9"/>
                <a:gd fmla="*/ 5 w 6" name="T10"/>
                <a:gd fmla="*/ 7 h 7" name="T11"/>
                <a:gd fmla="*/ 6 w 6" name="T12"/>
                <a:gd fmla="*/ 4 h 7" name="T13"/>
              </a:gdLst>
              <a:cxnLst>
                <a:cxn ang="0">
                  <a:pos x="T0" y="T1"/>
                </a:cxn>
                <a:cxn ang="0">
                  <a:pos x="T2" y="T3"/>
                </a:cxn>
                <a:cxn ang="0">
                  <a:pos x="T4" y="T5"/>
                </a:cxn>
                <a:cxn ang="0">
                  <a:pos x="T6" y="T7"/>
                </a:cxn>
                <a:cxn ang="0">
                  <a:pos x="T8" y="T9"/>
                </a:cxn>
                <a:cxn ang="0">
                  <a:pos x="T10" y="T11"/>
                </a:cxn>
                <a:cxn ang="0">
                  <a:pos x="T12" y="T13"/>
                </a:cxn>
              </a:cxnLst>
              <a:rect b="b" l="0" r="r" t="0"/>
              <a:pathLst>
                <a:path h="7" w="6">
                  <a:moveTo>
                    <a:pt x="6" y="4"/>
                  </a:moveTo>
                  <a:cubicBezTo>
                    <a:pt x="6" y="2"/>
                    <a:pt x="4" y="3"/>
                    <a:pt x="4" y="0"/>
                  </a:cubicBezTo>
                  <a:cubicBezTo>
                    <a:pt x="0" y="0"/>
                    <a:pt x="0" y="0"/>
                    <a:pt x="0" y="0"/>
                  </a:cubicBezTo>
                  <a:cubicBezTo>
                    <a:pt x="0" y="1"/>
                    <a:pt x="0" y="2"/>
                    <a:pt x="0" y="2"/>
                  </a:cubicBezTo>
                  <a:cubicBezTo>
                    <a:pt x="0" y="4"/>
                    <a:pt x="2" y="5"/>
                    <a:pt x="5" y="5"/>
                  </a:cubicBezTo>
                  <a:cubicBezTo>
                    <a:pt x="5" y="6"/>
                    <a:pt x="5" y="6"/>
                    <a:pt x="5" y="7"/>
                  </a:cubicBezTo>
                  <a:cubicBezTo>
                    <a:pt x="5" y="6"/>
                    <a:pt x="6" y="6"/>
                    <a:pt x="6" y="4"/>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81" name="Freeform 158"/>
            <p:cNvSpPr/>
            <p:nvPr/>
          </p:nvSpPr>
          <p:spPr bwMode="auto">
            <a:xfrm>
              <a:off x="4598864" y="2902126"/>
              <a:ext cx="33389" cy="50085"/>
            </a:xfrm>
            <a:custGeom>
              <a:gdLst>
                <a:gd fmla="*/ 1 w 10" name="T0"/>
                <a:gd fmla="*/ 14 h 15" name="T1"/>
                <a:gd fmla="*/ 1 w 10" name="T2"/>
                <a:gd fmla="*/ 13 h 15" name="T3"/>
                <a:gd fmla="*/ 0 w 10" name="T4"/>
                <a:gd fmla="*/ 14 h 15" name="T5"/>
                <a:gd fmla="*/ 3 w 10" name="T6"/>
                <a:gd fmla="*/ 15 h 15" name="T7"/>
                <a:gd fmla="*/ 10 w 10" name="T8"/>
                <a:gd fmla="*/ 6 h 15" name="T9"/>
                <a:gd fmla="*/ 4 w 10" name="T10"/>
                <a:gd fmla="*/ 0 h 15" name="T11"/>
                <a:gd fmla="*/ 0 w 10" name="T12"/>
                <a:gd fmla="*/ 7 h 15" name="T13"/>
                <a:gd fmla="*/ 4 w 10" name="T14"/>
                <a:gd fmla="*/ 11 h 15" name="T15"/>
                <a:gd fmla="*/ 1 w 10" name="T16"/>
                <a:gd fmla="*/ 14 h 1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 w="10">
                  <a:moveTo>
                    <a:pt x="1" y="14"/>
                  </a:moveTo>
                  <a:cubicBezTo>
                    <a:pt x="1" y="13"/>
                    <a:pt x="1" y="13"/>
                    <a:pt x="1" y="13"/>
                  </a:cubicBezTo>
                  <a:cubicBezTo>
                    <a:pt x="1" y="13"/>
                    <a:pt x="0" y="14"/>
                    <a:pt x="0" y="14"/>
                  </a:cubicBezTo>
                  <a:cubicBezTo>
                    <a:pt x="0" y="14"/>
                    <a:pt x="1" y="15"/>
                    <a:pt x="3" y="15"/>
                  </a:cubicBezTo>
                  <a:cubicBezTo>
                    <a:pt x="8" y="15"/>
                    <a:pt x="6" y="7"/>
                    <a:pt x="10" y="6"/>
                  </a:cubicBezTo>
                  <a:cubicBezTo>
                    <a:pt x="9" y="2"/>
                    <a:pt x="9" y="0"/>
                    <a:pt x="4" y="0"/>
                  </a:cubicBezTo>
                  <a:cubicBezTo>
                    <a:pt x="2" y="0"/>
                    <a:pt x="0" y="6"/>
                    <a:pt x="0" y="7"/>
                  </a:cubicBezTo>
                  <a:cubicBezTo>
                    <a:pt x="0" y="9"/>
                    <a:pt x="2" y="10"/>
                    <a:pt x="4" y="11"/>
                  </a:cubicBezTo>
                  <a:cubicBezTo>
                    <a:pt x="4" y="12"/>
                    <a:pt x="3" y="14"/>
                    <a:pt x="1" y="14"/>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82" name="Freeform 159"/>
            <p:cNvSpPr/>
            <p:nvPr/>
          </p:nvSpPr>
          <p:spPr bwMode="auto">
            <a:xfrm>
              <a:off x="4743551" y="2850650"/>
              <a:ext cx="19477" cy="26434"/>
            </a:xfrm>
            <a:custGeom>
              <a:gdLst>
                <a:gd fmla="*/ 6 w 6" name="T0"/>
                <a:gd fmla="*/ 0 h 8" name="T1"/>
                <a:gd fmla="*/ 1 w 6" name="T2"/>
                <a:gd fmla="*/ 5 h 8" name="T3"/>
                <a:gd fmla="*/ 1 w 6" name="T4"/>
                <a:gd fmla="*/ 8 h 8" name="T5"/>
                <a:gd fmla="*/ 4 w 6" name="T6"/>
                <a:gd fmla="*/ 3 h 8" name="T7"/>
                <a:gd fmla="*/ 6 w 6" name="T8"/>
                <a:gd fmla="*/ 0 h 8" name="T9"/>
              </a:gdLst>
              <a:cxnLst>
                <a:cxn ang="0">
                  <a:pos x="T0" y="T1"/>
                </a:cxn>
                <a:cxn ang="0">
                  <a:pos x="T2" y="T3"/>
                </a:cxn>
                <a:cxn ang="0">
                  <a:pos x="T4" y="T5"/>
                </a:cxn>
                <a:cxn ang="0">
                  <a:pos x="T6" y="T7"/>
                </a:cxn>
                <a:cxn ang="0">
                  <a:pos x="T8" y="T9"/>
                </a:cxn>
              </a:cxnLst>
              <a:rect b="b" l="0" r="r" t="0"/>
              <a:pathLst>
                <a:path h="8" w="6">
                  <a:moveTo>
                    <a:pt x="6" y="0"/>
                  </a:moveTo>
                  <a:cubicBezTo>
                    <a:pt x="2" y="0"/>
                    <a:pt x="1" y="4"/>
                    <a:pt x="1" y="5"/>
                  </a:cubicBezTo>
                  <a:cubicBezTo>
                    <a:pt x="1" y="7"/>
                    <a:pt x="0" y="8"/>
                    <a:pt x="1" y="8"/>
                  </a:cubicBezTo>
                  <a:cubicBezTo>
                    <a:pt x="2" y="6"/>
                    <a:pt x="4" y="5"/>
                    <a:pt x="4" y="3"/>
                  </a:cubicBezTo>
                  <a:cubicBezTo>
                    <a:pt x="4" y="2"/>
                    <a:pt x="6" y="1"/>
                    <a:pt x="6"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83" name="Freeform 160"/>
            <p:cNvSpPr/>
            <p:nvPr/>
          </p:nvSpPr>
          <p:spPr bwMode="auto">
            <a:xfrm>
              <a:off x="4822850" y="2810303"/>
              <a:ext cx="22259" cy="36172"/>
            </a:xfrm>
            <a:custGeom>
              <a:gdLst>
                <a:gd fmla="*/ 2 w 7" name="T0"/>
                <a:gd fmla="*/ 11 h 11" name="T1"/>
                <a:gd fmla="*/ 5 w 7" name="T2"/>
                <a:gd fmla="*/ 8 h 11" name="T3"/>
                <a:gd fmla="*/ 5 w 7" name="T4"/>
                <a:gd fmla="*/ 6 h 11" name="T5"/>
                <a:gd fmla="*/ 7 w 7" name="T6"/>
                <a:gd fmla="*/ 3 h 11" name="T7"/>
                <a:gd fmla="*/ 5 w 7" name="T8"/>
                <a:gd fmla="*/ 0 h 11" name="T9"/>
                <a:gd fmla="*/ 3 w 7" name="T10"/>
                <a:gd fmla="*/ 3 h 11" name="T11"/>
                <a:gd fmla="*/ 5 w 7" name="T12"/>
                <a:gd fmla="*/ 5 h 11" name="T13"/>
                <a:gd fmla="*/ 0 w 7" name="T14"/>
                <a:gd fmla="*/ 7 h 11" name="T15"/>
                <a:gd fmla="*/ 2 w 7" name="T16"/>
                <a:gd fmla="*/ 11 h 1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 w="7">
                  <a:moveTo>
                    <a:pt x="2" y="11"/>
                  </a:moveTo>
                  <a:cubicBezTo>
                    <a:pt x="3" y="11"/>
                    <a:pt x="5" y="9"/>
                    <a:pt x="5" y="8"/>
                  </a:cubicBezTo>
                  <a:cubicBezTo>
                    <a:pt x="5" y="8"/>
                    <a:pt x="5" y="7"/>
                    <a:pt x="5" y="6"/>
                  </a:cubicBezTo>
                  <a:cubicBezTo>
                    <a:pt x="5" y="5"/>
                    <a:pt x="7" y="4"/>
                    <a:pt x="7" y="3"/>
                  </a:cubicBezTo>
                  <a:cubicBezTo>
                    <a:pt x="7" y="2"/>
                    <a:pt x="6" y="2"/>
                    <a:pt x="5" y="0"/>
                  </a:cubicBezTo>
                  <a:cubicBezTo>
                    <a:pt x="5" y="0"/>
                    <a:pt x="3" y="2"/>
                    <a:pt x="3" y="3"/>
                  </a:cubicBezTo>
                  <a:cubicBezTo>
                    <a:pt x="3" y="4"/>
                    <a:pt x="4" y="5"/>
                    <a:pt x="5" y="5"/>
                  </a:cubicBezTo>
                  <a:cubicBezTo>
                    <a:pt x="3" y="6"/>
                    <a:pt x="2" y="7"/>
                    <a:pt x="0" y="7"/>
                  </a:cubicBezTo>
                  <a:cubicBezTo>
                    <a:pt x="0" y="9"/>
                    <a:pt x="0" y="11"/>
                    <a:pt x="2" y="11"/>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84" name="Freeform 161"/>
            <p:cNvSpPr/>
            <p:nvPr/>
          </p:nvSpPr>
          <p:spPr bwMode="auto">
            <a:xfrm>
              <a:off x="4868761" y="3462799"/>
              <a:ext cx="45910" cy="13912"/>
            </a:xfrm>
            <a:custGeom>
              <a:gdLst>
                <a:gd fmla="*/ 14 w 14" name="T0"/>
                <a:gd fmla="*/ 3 h 4" name="T1"/>
                <a:gd fmla="*/ 0 w 14" name="T2"/>
                <a:gd fmla="*/ 1 h 4" name="T3"/>
                <a:gd fmla="*/ 9 w 14" name="T4"/>
                <a:gd fmla="*/ 3 h 4" name="T5"/>
                <a:gd fmla="*/ 14 w 14" name="T6"/>
                <a:gd fmla="*/ 3 h 4" name="T7"/>
              </a:gdLst>
              <a:cxnLst>
                <a:cxn ang="0">
                  <a:pos x="T0" y="T1"/>
                </a:cxn>
                <a:cxn ang="0">
                  <a:pos x="T2" y="T3"/>
                </a:cxn>
                <a:cxn ang="0">
                  <a:pos x="T4" y="T5"/>
                </a:cxn>
                <a:cxn ang="0">
                  <a:pos x="T6" y="T7"/>
                </a:cxn>
              </a:cxnLst>
              <a:rect b="b" l="0" r="r" t="0"/>
              <a:pathLst>
                <a:path h="4" w="14">
                  <a:moveTo>
                    <a:pt x="14" y="3"/>
                  </a:moveTo>
                  <a:cubicBezTo>
                    <a:pt x="11" y="2"/>
                    <a:pt x="5" y="0"/>
                    <a:pt x="0" y="1"/>
                  </a:cubicBezTo>
                  <a:cubicBezTo>
                    <a:pt x="3" y="3"/>
                    <a:pt x="7" y="3"/>
                    <a:pt x="9" y="3"/>
                  </a:cubicBezTo>
                  <a:cubicBezTo>
                    <a:pt x="10" y="3"/>
                    <a:pt x="12" y="4"/>
                    <a:pt x="14" y="3"/>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85" name="Freeform 162"/>
            <p:cNvSpPr/>
            <p:nvPr/>
          </p:nvSpPr>
          <p:spPr bwMode="auto">
            <a:xfrm>
              <a:off x="5049619" y="3460017"/>
              <a:ext cx="43128" cy="19477"/>
            </a:xfrm>
            <a:custGeom>
              <a:gdLst>
                <a:gd fmla="*/ 13 w 13" name="T0"/>
                <a:gd fmla="*/ 0 h 6" name="T1"/>
                <a:gd fmla="*/ 0 w 13" name="T2"/>
                <a:gd fmla="*/ 4 h 6" name="T3"/>
                <a:gd fmla="*/ 1 w 13" name="T4"/>
                <a:gd fmla="*/ 5 h 6" name="T5"/>
                <a:gd fmla="*/ 3 w 13" name="T6"/>
                <a:gd fmla="*/ 6 h 6" name="T7"/>
                <a:gd fmla="*/ 10 w 13" name="T8"/>
                <a:gd fmla="*/ 4 h 6" name="T9"/>
                <a:gd fmla="*/ 10 w 13" name="T10"/>
                <a:gd fmla="*/ 2 h 6" name="T11"/>
                <a:gd fmla="*/ 13 w 13" name="T12"/>
                <a:gd fmla="*/ 0 h 6" name="T13"/>
              </a:gdLst>
              <a:cxnLst>
                <a:cxn ang="0">
                  <a:pos x="T0" y="T1"/>
                </a:cxn>
                <a:cxn ang="0">
                  <a:pos x="T2" y="T3"/>
                </a:cxn>
                <a:cxn ang="0">
                  <a:pos x="T4" y="T5"/>
                </a:cxn>
                <a:cxn ang="0">
                  <a:pos x="T6" y="T7"/>
                </a:cxn>
                <a:cxn ang="0">
                  <a:pos x="T8" y="T9"/>
                </a:cxn>
                <a:cxn ang="0">
                  <a:pos x="T10" y="T11"/>
                </a:cxn>
                <a:cxn ang="0">
                  <a:pos x="T12" y="T13"/>
                </a:cxn>
              </a:cxnLst>
              <a:rect b="b" l="0" r="r" t="0"/>
              <a:pathLst>
                <a:path h="6" w="13">
                  <a:moveTo>
                    <a:pt x="13" y="0"/>
                  </a:moveTo>
                  <a:cubicBezTo>
                    <a:pt x="9" y="0"/>
                    <a:pt x="3" y="3"/>
                    <a:pt x="0" y="4"/>
                  </a:cubicBezTo>
                  <a:cubicBezTo>
                    <a:pt x="0" y="5"/>
                    <a:pt x="0" y="5"/>
                    <a:pt x="1" y="5"/>
                  </a:cubicBezTo>
                  <a:cubicBezTo>
                    <a:pt x="1" y="6"/>
                    <a:pt x="2" y="6"/>
                    <a:pt x="3" y="6"/>
                  </a:cubicBezTo>
                  <a:cubicBezTo>
                    <a:pt x="5" y="6"/>
                    <a:pt x="9" y="5"/>
                    <a:pt x="10" y="4"/>
                  </a:cubicBezTo>
                  <a:cubicBezTo>
                    <a:pt x="10" y="3"/>
                    <a:pt x="9" y="2"/>
                    <a:pt x="10" y="2"/>
                  </a:cubicBezTo>
                  <a:cubicBezTo>
                    <a:pt x="11" y="1"/>
                    <a:pt x="13" y="2"/>
                    <a:pt x="13"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86" name="Freeform 163"/>
            <p:cNvSpPr/>
            <p:nvPr/>
          </p:nvSpPr>
          <p:spPr bwMode="auto">
            <a:xfrm>
              <a:off x="5490635" y="3983126"/>
              <a:ext cx="23651" cy="9739"/>
            </a:xfrm>
            <a:custGeom>
              <a:gdLst>
                <a:gd fmla="*/ 3 w 7" name="T0"/>
                <a:gd fmla="*/ 3 h 3" name="T1"/>
                <a:gd fmla="*/ 7 w 7" name="T2"/>
                <a:gd fmla="*/ 0 h 3" name="T3"/>
                <a:gd fmla="*/ 0 w 7" name="T4"/>
                <a:gd fmla="*/ 2 h 3" name="T5"/>
                <a:gd fmla="*/ 3 w 7" name="T6"/>
                <a:gd fmla="*/ 3 h 3" name="T7"/>
              </a:gdLst>
              <a:cxnLst>
                <a:cxn ang="0">
                  <a:pos x="T0" y="T1"/>
                </a:cxn>
                <a:cxn ang="0">
                  <a:pos x="T2" y="T3"/>
                </a:cxn>
                <a:cxn ang="0">
                  <a:pos x="T4" y="T5"/>
                </a:cxn>
                <a:cxn ang="0">
                  <a:pos x="T6" y="T7"/>
                </a:cxn>
              </a:cxnLst>
              <a:rect b="b" l="0" r="r" t="0"/>
              <a:pathLst>
                <a:path h="3" w="7">
                  <a:moveTo>
                    <a:pt x="3" y="3"/>
                  </a:moveTo>
                  <a:cubicBezTo>
                    <a:pt x="5" y="3"/>
                    <a:pt x="6" y="1"/>
                    <a:pt x="7" y="0"/>
                  </a:cubicBezTo>
                  <a:cubicBezTo>
                    <a:pt x="4" y="0"/>
                    <a:pt x="2" y="1"/>
                    <a:pt x="0" y="2"/>
                  </a:cubicBezTo>
                  <a:cubicBezTo>
                    <a:pt x="0" y="3"/>
                    <a:pt x="2" y="3"/>
                    <a:pt x="3" y="3"/>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87" name="Freeform 164"/>
            <p:cNvSpPr/>
            <p:nvPr/>
          </p:nvSpPr>
          <p:spPr bwMode="auto">
            <a:xfrm>
              <a:off x="5375164" y="2454143"/>
              <a:ext cx="43128" cy="33390"/>
            </a:xfrm>
            <a:custGeom>
              <a:gdLst>
                <a:gd fmla="*/ 3 w 13" name="T0"/>
                <a:gd fmla="*/ 2 h 10" name="T1"/>
                <a:gd fmla="*/ 0 w 13" name="T2"/>
                <a:gd fmla="*/ 7 h 10" name="T3"/>
                <a:gd fmla="*/ 4 w 13" name="T4"/>
                <a:gd fmla="*/ 10 h 10" name="T5"/>
                <a:gd fmla="*/ 13 w 13" name="T6"/>
                <a:gd fmla="*/ 6 h 10" name="T7"/>
                <a:gd fmla="*/ 13 w 13" name="T8"/>
                <a:gd fmla="*/ 3 h 10" name="T9"/>
                <a:gd fmla="*/ 6 w 13" name="T10"/>
                <a:gd fmla="*/ 0 h 10" name="T11"/>
                <a:gd fmla="*/ 3 w 13" name="T12"/>
                <a:gd fmla="*/ 2 h 10" name="T13"/>
              </a:gdLst>
              <a:cxnLst>
                <a:cxn ang="0">
                  <a:pos x="T0" y="T1"/>
                </a:cxn>
                <a:cxn ang="0">
                  <a:pos x="T2" y="T3"/>
                </a:cxn>
                <a:cxn ang="0">
                  <a:pos x="T4" y="T5"/>
                </a:cxn>
                <a:cxn ang="0">
                  <a:pos x="T6" y="T7"/>
                </a:cxn>
                <a:cxn ang="0">
                  <a:pos x="T8" y="T9"/>
                </a:cxn>
                <a:cxn ang="0">
                  <a:pos x="T10" y="T11"/>
                </a:cxn>
                <a:cxn ang="0">
                  <a:pos x="T12" y="T13"/>
                </a:cxn>
              </a:cxnLst>
              <a:rect b="b" l="0" r="r" t="0"/>
              <a:pathLst>
                <a:path h="10" w="13">
                  <a:moveTo>
                    <a:pt x="3" y="2"/>
                  </a:moveTo>
                  <a:cubicBezTo>
                    <a:pt x="3" y="2"/>
                    <a:pt x="0" y="6"/>
                    <a:pt x="0" y="7"/>
                  </a:cubicBezTo>
                  <a:cubicBezTo>
                    <a:pt x="0" y="9"/>
                    <a:pt x="1" y="10"/>
                    <a:pt x="4" y="10"/>
                  </a:cubicBezTo>
                  <a:cubicBezTo>
                    <a:pt x="8" y="10"/>
                    <a:pt x="9" y="8"/>
                    <a:pt x="13" y="6"/>
                  </a:cubicBezTo>
                  <a:cubicBezTo>
                    <a:pt x="13" y="3"/>
                    <a:pt x="13" y="3"/>
                    <a:pt x="13" y="3"/>
                  </a:cubicBezTo>
                  <a:cubicBezTo>
                    <a:pt x="9" y="3"/>
                    <a:pt x="9" y="0"/>
                    <a:pt x="6" y="0"/>
                  </a:cubicBezTo>
                  <a:cubicBezTo>
                    <a:pt x="4" y="0"/>
                    <a:pt x="4" y="2"/>
                    <a:pt x="3" y="2"/>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88" name="Freeform 165"/>
            <p:cNvSpPr/>
            <p:nvPr/>
          </p:nvSpPr>
          <p:spPr bwMode="auto">
            <a:xfrm>
              <a:off x="5599150" y="2415188"/>
              <a:ext cx="36172" cy="36172"/>
            </a:xfrm>
            <a:custGeom>
              <a:gdLst>
                <a:gd fmla="*/ 0 w 11" name="T0"/>
                <a:gd fmla="*/ 4 h 11" name="T1"/>
                <a:gd fmla="*/ 8 w 11" name="T2"/>
                <a:gd fmla="*/ 10 h 11" name="T3"/>
                <a:gd fmla="*/ 11 w 11" name="T4"/>
                <a:gd fmla="*/ 9 h 11" name="T5"/>
                <a:gd fmla="*/ 0 w 11" name="T6"/>
                <a:gd fmla="*/ 4 h 11" name="T7"/>
              </a:gdLst>
              <a:cxnLst>
                <a:cxn ang="0">
                  <a:pos x="T0" y="T1"/>
                </a:cxn>
                <a:cxn ang="0">
                  <a:pos x="T2" y="T3"/>
                </a:cxn>
                <a:cxn ang="0">
                  <a:pos x="T4" y="T5"/>
                </a:cxn>
                <a:cxn ang="0">
                  <a:pos x="T6" y="T7"/>
                </a:cxn>
              </a:cxnLst>
              <a:rect b="b" l="0" r="r" t="0"/>
              <a:pathLst>
                <a:path h="11" w="11">
                  <a:moveTo>
                    <a:pt x="0" y="4"/>
                  </a:moveTo>
                  <a:cubicBezTo>
                    <a:pt x="0" y="7"/>
                    <a:pt x="5" y="10"/>
                    <a:pt x="8" y="10"/>
                  </a:cubicBezTo>
                  <a:cubicBezTo>
                    <a:pt x="8" y="10"/>
                    <a:pt x="11" y="11"/>
                    <a:pt x="11" y="9"/>
                  </a:cubicBezTo>
                  <a:cubicBezTo>
                    <a:pt x="11" y="4"/>
                    <a:pt x="0" y="0"/>
                    <a:pt x="0" y="4"/>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89" name="Freeform 166"/>
            <p:cNvSpPr/>
            <p:nvPr/>
          </p:nvSpPr>
          <p:spPr bwMode="auto">
            <a:xfrm>
              <a:off x="5839830" y="2296932"/>
              <a:ext cx="31998" cy="19477"/>
            </a:xfrm>
            <a:custGeom>
              <a:gdLst>
                <a:gd fmla="*/ 4 w 10" name="T0"/>
                <a:gd fmla="*/ 0 h 6" name="T1"/>
                <a:gd fmla="*/ 0 w 10" name="T2"/>
                <a:gd fmla="*/ 4 h 6" name="T3"/>
                <a:gd fmla="*/ 0 w 10" name="T4"/>
                <a:gd fmla="*/ 6 h 6" name="T5"/>
                <a:gd fmla="*/ 10 w 10" name="T6"/>
                <a:gd fmla="*/ 4 h 6" name="T7"/>
                <a:gd fmla="*/ 4 w 10" name="T8"/>
                <a:gd fmla="*/ 0 h 6" name="T9"/>
              </a:gdLst>
              <a:cxnLst>
                <a:cxn ang="0">
                  <a:pos x="T0" y="T1"/>
                </a:cxn>
                <a:cxn ang="0">
                  <a:pos x="T2" y="T3"/>
                </a:cxn>
                <a:cxn ang="0">
                  <a:pos x="T4" y="T5"/>
                </a:cxn>
                <a:cxn ang="0">
                  <a:pos x="T6" y="T7"/>
                </a:cxn>
                <a:cxn ang="0">
                  <a:pos x="T8" y="T9"/>
                </a:cxn>
              </a:cxnLst>
              <a:rect b="b" l="0" r="r" t="0"/>
              <a:pathLst>
                <a:path h="6" w="10">
                  <a:moveTo>
                    <a:pt x="4" y="0"/>
                  </a:moveTo>
                  <a:cubicBezTo>
                    <a:pt x="2" y="0"/>
                    <a:pt x="0" y="2"/>
                    <a:pt x="0" y="4"/>
                  </a:cubicBezTo>
                  <a:cubicBezTo>
                    <a:pt x="0" y="5"/>
                    <a:pt x="0" y="6"/>
                    <a:pt x="0" y="6"/>
                  </a:cubicBezTo>
                  <a:cubicBezTo>
                    <a:pt x="4" y="6"/>
                    <a:pt x="9" y="5"/>
                    <a:pt x="10" y="4"/>
                  </a:cubicBezTo>
                  <a:cubicBezTo>
                    <a:pt x="8" y="2"/>
                    <a:pt x="7" y="0"/>
                    <a:pt x="4"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90" name="Freeform 167"/>
            <p:cNvSpPr/>
            <p:nvPr/>
          </p:nvSpPr>
          <p:spPr bwMode="auto">
            <a:xfrm>
              <a:off x="7339562" y="2273281"/>
              <a:ext cx="69561" cy="30607"/>
            </a:xfrm>
            <a:custGeom>
              <a:gdLst>
                <a:gd fmla="*/ 14 w 21" name="T0"/>
                <a:gd fmla="*/ 9 h 9" name="T1"/>
                <a:gd fmla="*/ 21 w 21" name="T2"/>
                <a:gd fmla="*/ 9 h 9" name="T3"/>
                <a:gd fmla="*/ 10 w 21" name="T4"/>
                <a:gd fmla="*/ 0 h 9" name="T5"/>
                <a:gd fmla="*/ 0 w 21" name="T6"/>
                <a:gd fmla="*/ 7 h 9" name="T7"/>
                <a:gd fmla="*/ 1 w 21" name="T8"/>
                <a:gd fmla="*/ 6 h 9" name="T9"/>
                <a:gd fmla="*/ 14 w 21" name="T10"/>
                <a:gd fmla="*/ 9 h 9" name="T11"/>
              </a:gdLst>
              <a:cxnLst>
                <a:cxn ang="0">
                  <a:pos x="T0" y="T1"/>
                </a:cxn>
                <a:cxn ang="0">
                  <a:pos x="T2" y="T3"/>
                </a:cxn>
                <a:cxn ang="0">
                  <a:pos x="T4" y="T5"/>
                </a:cxn>
                <a:cxn ang="0">
                  <a:pos x="T6" y="T7"/>
                </a:cxn>
                <a:cxn ang="0">
                  <a:pos x="T8" y="T9"/>
                </a:cxn>
                <a:cxn ang="0">
                  <a:pos x="T10" y="T11"/>
                </a:cxn>
              </a:cxnLst>
              <a:rect b="b" l="0" r="r" t="0"/>
              <a:pathLst>
                <a:path h="9" w="21">
                  <a:moveTo>
                    <a:pt x="14" y="9"/>
                  </a:moveTo>
                  <a:cubicBezTo>
                    <a:pt x="21" y="9"/>
                    <a:pt x="21" y="9"/>
                    <a:pt x="21" y="9"/>
                  </a:cubicBezTo>
                  <a:cubicBezTo>
                    <a:pt x="21" y="5"/>
                    <a:pt x="16" y="0"/>
                    <a:pt x="10" y="0"/>
                  </a:cubicBezTo>
                  <a:cubicBezTo>
                    <a:pt x="5" y="0"/>
                    <a:pt x="2" y="3"/>
                    <a:pt x="0" y="7"/>
                  </a:cubicBezTo>
                  <a:cubicBezTo>
                    <a:pt x="1" y="6"/>
                    <a:pt x="1" y="6"/>
                    <a:pt x="1" y="6"/>
                  </a:cubicBezTo>
                  <a:cubicBezTo>
                    <a:pt x="5" y="7"/>
                    <a:pt x="10" y="5"/>
                    <a:pt x="14" y="9"/>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91" name="Freeform 168"/>
            <p:cNvSpPr/>
            <p:nvPr/>
          </p:nvSpPr>
          <p:spPr bwMode="auto">
            <a:xfrm>
              <a:off x="7471728" y="2203719"/>
              <a:ext cx="94603" cy="33390"/>
            </a:xfrm>
            <a:custGeom>
              <a:gdLst>
                <a:gd fmla="*/ 19 w 29" name="T0"/>
                <a:gd fmla="*/ 10 h 10" name="T1"/>
                <a:gd fmla="*/ 29 w 29" name="T2"/>
                <a:gd fmla="*/ 7 h 10" name="T3"/>
                <a:gd fmla="*/ 27 w 29" name="T4"/>
                <a:gd fmla="*/ 4 h 10" name="T5"/>
                <a:gd fmla="*/ 0 w 29" name="T6"/>
                <a:gd fmla="*/ 0 h 10" name="T7"/>
                <a:gd fmla="*/ 3 w 29" name="T8"/>
                <a:gd fmla="*/ 2 h 10" name="T9"/>
                <a:gd fmla="*/ 19 w 29" name="T10"/>
                <a:gd fmla="*/ 10 h 10" name="T11"/>
              </a:gdLst>
              <a:cxnLst>
                <a:cxn ang="0">
                  <a:pos x="T0" y="T1"/>
                </a:cxn>
                <a:cxn ang="0">
                  <a:pos x="T2" y="T3"/>
                </a:cxn>
                <a:cxn ang="0">
                  <a:pos x="T4" y="T5"/>
                </a:cxn>
                <a:cxn ang="0">
                  <a:pos x="T6" y="T7"/>
                </a:cxn>
                <a:cxn ang="0">
                  <a:pos x="T8" y="T9"/>
                </a:cxn>
                <a:cxn ang="0">
                  <a:pos x="T10" y="T11"/>
                </a:cxn>
              </a:cxnLst>
              <a:rect b="b" l="0" r="r" t="0"/>
              <a:pathLst>
                <a:path h="10" w="28">
                  <a:moveTo>
                    <a:pt x="19" y="10"/>
                  </a:moveTo>
                  <a:cubicBezTo>
                    <a:pt x="23" y="10"/>
                    <a:pt x="29" y="9"/>
                    <a:pt x="29" y="7"/>
                  </a:cubicBezTo>
                  <a:cubicBezTo>
                    <a:pt x="29" y="5"/>
                    <a:pt x="28" y="4"/>
                    <a:pt x="27" y="4"/>
                  </a:cubicBezTo>
                  <a:cubicBezTo>
                    <a:pt x="26" y="4"/>
                    <a:pt x="2" y="1"/>
                    <a:pt x="0" y="0"/>
                  </a:cubicBezTo>
                  <a:cubicBezTo>
                    <a:pt x="3" y="2"/>
                    <a:pt x="3" y="2"/>
                    <a:pt x="3" y="2"/>
                  </a:cubicBezTo>
                  <a:cubicBezTo>
                    <a:pt x="3" y="7"/>
                    <a:pt x="13" y="10"/>
                    <a:pt x="19" y="1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92" name="Freeform 169"/>
            <p:cNvSpPr/>
            <p:nvPr/>
          </p:nvSpPr>
          <p:spPr bwMode="auto">
            <a:xfrm>
              <a:off x="7336780" y="2251021"/>
              <a:ext cx="19477" cy="22260"/>
            </a:xfrm>
            <a:custGeom>
              <a:gdLst>
                <a:gd fmla="*/ 6 w 6" name="T0"/>
                <a:gd fmla="*/ 4 h 7" name="T1"/>
                <a:gd fmla="*/ 0 w 6" name="T2"/>
                <a:gd fmla="*/ 4 h 7" name="T3"/>
                <a:gd fmla="*/ 3 w 6" name="T4"/>
                <a:gd fmla="*/ 7 h 7" name="T5"/>
                <a:gd fmla="*/ 6 w 6" name="T6"/>
                <a:gd fmla="*/ 4 h 7" name="T7"/>
              </a:gdLst>
              <a:cxnLst>
                <a:cxn ang="0">
                  <a:pos x="T0" y="T1"/>
                </a:cxn>
                <a:cxn ang="0">
                  <a:pos x="T2" y="T3"/>
                </a:cxn>
                <a:cxn ang="0">
                  <a:pos x="T4" y="T5"/>
                </a:cxn>
                <a:cxn ang="0">
                  <a:pos x="T6" y="T7"/>
                </a:cxn>
              </a:cxnLst>
              <a:rect b="b" l="0" r="r" t="0"/>
              <a:pathLst>
                <a:path h="7" w="6">
                  <a:moveTo>
                    <a:pt x="6" y="4"/>
                  </a:moveTo>
                  <a:cubicBezTo>
                    <a:pt x="6" y="1"/>
                    <a:pt x="0" y="0"/>
                    <a:pt x="0" y="4"/>
                  </a:cubicBezTo>
                  <a:cubicBezTo>
                    <a:pt x="0" y="6"/>
                    <a:pt x="0" y="7"/>
                    <a:pt x="3" y="7"/>
                  </a:cubicBezTo>
                  <a:cubicBezTo>
                    <a:pt x="4" y="7"/>
                    <a:pt x="6" y="6"/>
                    <a:pt x="6" y="4"/>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93" name="Freeform 170"/>
            <p:cNvSpPr/>
            <p:nvPr/>
          </p:nvSpPr>
          <p:spPr bwMode="auto">
            <a:xfrm>
              <a:off x="2998965" y="3089944"/>
              <a:ext cx="52866" cy="26434"/>
            </a:xfrm>
            <a:custGeom>
              <a:gdLst>
                <a:gd fmla="*/ 16 w 16" name="T0"/>
                <a:gd fmla="*/ 7 h 8" name="T1"/>
                <a:gd fmla="*/ 0 w 16" name="T2"/>
                <a:gd fmla="*/ 1 h 8" name="T3"/>
                <a:gd fmla="*/ 13 w 16" name="T4"/>
                <a:gd fmla="*/ 8 h 8" name="T5"/>
                <a:gd fmla="*/ 16 w 16" name="T6"/>
                <a:gd fmla="*/ 7 h 8" name="T7"/>
              </a:gdLst>
              <a:cxnLst>
                <a:cxn ang="0">
                  <a:pos x="T0" y="T1"/>
                </a:cxn>
                <a:cxn ang="0">
                  <a:pos x="T2" y="T3"/>
                </a:cxn>
                <a:cxn ang="0">
                  <a:pos x="T4" y="T5"/>
                </a:cxn>
                <a:cxn ang="0">
                  <a:pos x="T6" y="T7"/>
                </a:cxn>
              </a:cxnLst>
              <a:rect b="b" l="0" r="r" t="0"/>
              <a:pathLst>
                <a:path h="8" w="16">
                  <a:moveTo>
                    <a:pt x="16" y="7"/>
                  </a:moveTo>
                  <a:cubicBezTo>
                    <a:pt x="11" y="4"/>
                    <a:pt x="7" y="0"/>
                    <a:pt x="0" y="1"/>
                  </a:cubicBezTo>
                  <a:cubicBezTo>
                    <a:pt x="3" y="3"/>
                    <a:pt x="9" y="8"/>
                    <a:pt x="13" y="8"/>
                  </a:cubicBezTo>
                  <a:cubicBezTo>
                    <a:pt x="15" y="8"/>
                    <a:pt x="16" y="8"/>
                    <a:pt x="16" y="7"/>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94" name="Freeform 171"/>
            <p:cNvSpPr/>
            <p:nvPr/>
          </p:nvSpPr>
          <p:spPr bwMode="auto">
            <a:xfrm>
              <a:off x="3003139" y="3176202"/>
              <a:ext cx="45910" cy="23651"/>
            </a:xfrm>
            <a:custGeom>
              <a:gdLst>
                <a:gd fmla="*/ 1 w 14" name="T0"/>
                <a:gd fmla="*/ 0 h 7" name="T1"/>
                <a:gd fmla="*/ 0 w 14" name="T2"/>
                <a:gd fmla="*/ 1 h 7" name="T3"/>
                <a:gd fmla="*/ 11 w 14" name="T4"/>
                <a:gd fmla="*/ 7 h 7" name="T5"/>
                <a:gd fmla="*/ 14 w 14" name="T6"/>
                <a:gd fmla="*/ 5 h 7" name="T7"/>
                <a:gd fmla="*/ 14 w 14" name="T8"/>
                <a:gd fmla="*/ 3 h 7" name="T9"/>
                <a:gd fmla="*/ 6 w 14" name="T10"/>
                <a:gd fmla="*/ 3 h 7" name="T11"/>
                <a:gd fmla="*/ 1 w 14" name="T12"/>
                <a:gd fmla="*/ 0 h 7" name="T13"/>
              </a:gdLst>
              <a:cxnLst>
                <a:cxn ang="0">
                  <a:pos x="T0" y="T1"/>
                </a:cxn>
                <a:cxn ang="0">
                  <a:pos x="T2" y="T3"/>
                </a:cxn>
                <a:cxn ang="0">
                  <a:pos x="T4" y="T5"/>
                </a:cxn>
                <a:cxn ang="0">
                  <a:pos x="T6" y="T7"/>
                </a:cxn>
                <a:cxn ang="0">
                  <a:pos x="T8" y="T9"/>
                </a:cxn>
                <a:cxn ang="0">
                  <a:pos x="T10" y="T11"/>
                </a:cxn>
                <a:cxn ang="0">
                  <a:pos x="T12" y="T13"/>
                </a:cxn>
              </a:cxnLst>
              <a:rect b="b" l="0" r="r" t="0"/>
              <a:pathLst>
                <a:path h="7" w="14">
                  <a:moveTo>
                    <a:pt x="1" y="0"/>
                  </a:moveTo>
                  <a:cubicBezTo>
                    <a:pt x="1" y="0"/>
                    <a:pt x="0" y="1"/>
                    <a:pt x="0" y="1"/>
                  </a:cubicBezTo>
                  <a:cubicBezTo>
                    <a:pt x="0" y="3"/>
                    <a:pt x="9" y="7"/>
                    <a:pt x="11" y="7"/>
                  </a:cubicBezTo>
                  <a:cubicBezTo>
                    <a:pt x="11" y="7"/>
                    <a:pt x="14" y="6"/>
                    <a:pt x="14" y="5"/>
                  </a:cubicBezTo>
                  <a:cubicBezTo>
                    <a:pt x="14" y="4"/>
                    <a:pt x="14" y="3"/>
                    <a:pt x="14" y="3"/>
                  </a:cubicBezTo>
                  <a:cubicBezTo>
                    <a:pt x="6" y="3"/>
                    <a:pt x="6" y="3"/>
                    <a:pt x="6" y="3"/>
                  </a:cubicBezTo>
                  <a:cubicBezTo>
                    <a:pt x="4" y="3"/>
                    <a:pt x="2" y="2"/>
                    <a:pt x="1"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95" name="Freeform 172"/>
            <p:cNvSpPr/>
            <p:nvPr/>
          </p:nvSpPr>
          <p:spPr bwMode="auto">
            <a:xfrm>
              <a:off x="3061570" y="3176202"/>
              <a:ext cx="26433" cy="33390"/>
            </a:xfrm>
            <a:custGeom>
              <a:gdLst>
                <a:gd fmla="*/ 8 w 8" name="T0"/>
                <a:gd fmla="*/ 7 h 10" name="T1"/>
                <a:gd fmla="*/ 8 w 8" name="T2"/>
                <a:gd fmla="*/ 6 h 10" name="T3"/>
                <a:gd fmla="*/ 7 w 8" name="T4"/>
                <a:gd fmla="*/ 2 h 10" name="T5"/>
                <a:gd fmla="*/ 6 w 8" name="T6"/>
                <a:gd fmla="*/ 0 h 10" name="T7"/>
                <a:gd fmla="*/ 0 w 8" name="T8"/>
                <a:gd fmla="*/ 8 h 10" name="T9"/>
                <a:gd fmla="*/ 4 w 8" name="T10"/>
                <a:gd fmla="*/ 10 h 10" name="T11"/>
                <a:gd fmla="*/ 8 w 8" name="T12"/>
                <a:gd fmla="*/ 7 h 10" name="T13"/>
              </a:gdLst>
              <a:cxnLst>
                <a:cxn ang="0">
                  <a:pos x="T0" y="T1"/>
                </a:cxn>
                <a:cxn ang="0">
                  <a:pos x="T2" y="T3"/>
                </a:cxn>
                <a:cxn ang="0">
                  <a:pos x="T4" y="T5"/>
                </a:cxn>
                <a:cxn ang="0">
                  <a:pos x="T6" y="T7"/>
                </a:cxn>
                <a:cxn ang="0">
                  <a:pos x="T8" y="T9"/>
                </a:cxn>
                <a:cxn ang="0">
                  <a:pos x="T10" y="T11"/>
                </a:cxn>
                <a:cxn ang="0">
                  <a:pos x="T12" y="T13"/>
                </a:cxn>
              </a:cxnLst>
              <a:rect b="b" l="0" r="r" t="0"/>
              <a:pathLst>
                <a:path h="10" w="8">
                  <a:moveTo>
                    <a:pt x="8" y="7"/>
                  </a:moveTo>
                  <a:cubicBezTo>
                    <a:pt x="8" y="7"/>
                    <a:pt x="8" y="6"/>
                    <a:pt x="8" y="6"/>
                  </a:cubicBezTo>
                  <a:cubicBezTo>
                    <a:pt x="4" y="6"/>
                    <a:pt x="7" y="4"/>
                    <a:pt x="7" y="2"/>
                  </a:cubicBezTo>
                  <a:cubicBezTo>
                    <a:pt x="7" y="1"/>
                    <a:pt x="6" y="1"/>
                    <a:pt x="6" y="0"/>
                  </a:cubicBezTo>
                  <a:cubicBezTo>
                    <a:pt x="3" y="1"/>
                    <a:pt x="0" y="6"/>
                    <a:pt x="0" y="8"/>
                  </a:cubicBezTo>
                  <a:cubicBezTo>
                    <a:pt x="0" y="9"/>
                    <a:pt x="1" y="10"/>
                    <a:pt x="4" y="10"/>
                  </a:cubicBezTo>
                  <a:cubicBezTo>
                    <a:pt x="6" y="10"/>
                    <a:pt x="8" y="9"/>
                    <a:pt x="8" y="7"/>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sp>
          <p:nvSpPr>
            <p:cNvPr id="196" name="Freeform 173"/>
            <p:cNvSpPr/>
            <p:nvPr/>
          </p:nvSpPr>
          <p:spPr bwMode="auto">
            <a:xfrm>
              <a:off x="817537" y="2788043"/>
              <a:ext cx="33389" cy="15304"/>
            </a:xfrm>
            <a:custGeom>
              <a:gdLst>
                <a:gd fmla="*/ 7 w 10" name="T0"/>
                <a:gd fmla="*/ 0 h 5" name="T1"/>
                <a:gd fmla="*/ 3 w 10" name="T2"/>
                <a:gd fmla="*/ 1 h 5" name="T3"/>
                <a:gd fmla="*/ 0 w 10" name="T4"/>
                <a:gd fmla="*/ 1 h 5" name="T5"/>
                <a:gd fmla="*/ 3 w 10" name="T6"/>
                <a:gd fmla="*/ 5 h 5" name="T7"/>
                <a:gd fmla="*/ 10 w 10" name="T8"/>
                <a:gd fmla="*/ 5 h 5" name="T9"/>
                <a:gd fmla="*/ 7 w 10" name="T10"/>
                <a:gd fmla="*/ 0 h 5" name="T11"/>
              </a:gdLst>
              <a:cxnLst>
                <a:cxn ang="0">
                  <a:pos x="T0" y="T1"/>
                </a:cxn>
                <a:cxn ang="0">
                  <a:pos x="T2" y="T3"/>
                </a:cxn>
                <a:cxn ang="0">
                  <a:pos x="T4" y="T5"/>
                </a:cxn>
                <a:cxn ang="0">
                  <a:pos x="T6" y="T7"/>
                </a:cxn>
                <a:cxn ang="0">
                  <a:pos x="T8" y="T9"/>
                </a:cxn>
                <a:cxn ang="0">
                  <a:pos x="T10" y="T11"/>
                </a:cxn>
              </a:cxnLst>
              <a:rect b="b" l="0" r="r" t="0"/>
              <a:pathLst>
                <a:path h="5" w="10">
                  <a:moveTo>
                    <a:pt x="7" y="0"/>
                  </a:moveTo>
                  <a:cubicBezTo>
                    <a:pt x="5" y="0"/>
                    <a:pt x="4" y="1"/>
                    <a:pt x="3" y="1"/>
                  </a:cubicBezTo>
                  <a:cubicBezTo>
                    <a:pt x="0" y="1"/>
                    <a:pt x="0" y="1"/>
                    <a:pt x="0" y="1"/>
                  </a:cubicBezTo>
                  <a:cubicBezTo>
                    <a:pt x="0" y="1"/>
                    <a:pt x="2" y="5"/>
                    <a:pt x="3" y="5"/>
                  </a:cubicBezTo>
                  <a:cubicBezTo>
                    <a:pt x="10" y="5"/>
                    <a:pt x="10" y="5"/>
                    <a:pt x="10" y="5"/>
                  </a:cubicBezTo>
                  <a:cubicBezTo>
                    <a:pt x="10" y="1"/>
                    <a:pt x="9" y="0"/>
                    <a:pt x="7" y="0"/>
                  </a:cubicBezTo>
                  <a:close/>
                </a:path>
              </a:pathLst>
            </a:custGeom>
            <a:grpFill/>
            <a:ln>
              <a:noFill/>
            </a:ln>
            <a:extLst/>
          </p:spPr>
          <p:txBody>
            <a:bodyPr/>
            <a:lstStyle/>
            <a:p>
              <a:pPr eaLnBrk="1" fontAlgn="auto" hangingPunct="1">
                <a:spcBef>
                  <a:spcPct val="0"/>
                </a:spcBef>
                <a:spcAft>
                  <a:spcPct val="0"/>
                </a:spcAft>
                <a:defRPr/>
              </a:pPr>
              <a:endParaRPr lang="bg-BG">
                <a:latin typeface="Arial"/>
                <a:ea typeface="微软雅黑"/>
                <a:sym typeface="Arial"/>
              </a:endParaRPr>
            </a:p>
          </p:txBody>
        </p:sp>
      </p:grpSp>
      <p:sp>
        <p:nvSpPr>
          <p:cNvPr id="199" name="TextBox 198"/>
          <p:cNvSpPr txBox="1"/>
          <p:nvPr/>
        </p:nvSpPr>
        <p:spPr>
          <a:xfrm>
            <a:off x="4650423" y="822325"/>
            <a:ext cx="2891155" cy="701040"/>
          </a:xfrm>
          <a:prstGeom prst="rect">
            <a:avLst/>
          </a:prstGeom>
          <a:noFill/>
        </p:spPr>
        <p:txBody>
          <a:bodyPr wrap="none">
            <a:spAutoFit/>
          </a:bodyPr>
          <a:lstStyle/>
          <a:p>
            <a:pPr algn="ctr" eaLnBrk="1" fontAlgn="auto" hangingPunct="1">
              <a:spcBef>
                <a:spcPct val="0"/>
              </a:spcBef>
              <a:spcAft>
                <a:spcPct val="0"/>
              </a:spcAft>
              <a:defRPr/>
            </a:pPr>
            <a:r>
              <a:rPr lang="en-US" sz="4000">
                <a:solidFill>
                  <a:schemeClr val="tx1">
                    <a:lumMod val="75000"/>
                    <a:lumOff val="25000"/>
                  </a:schemeClr>
                </a:solidFill>
                <a:latin typeface="Arial"/>
                <a:ea typeface="微软雅黑"/>
                <a:cs charset="0" typeface="Nexa Bold"/>
                <a:sym typeface="Arial"/>
              </a:rPr>
              <a:t>MAP SLIDE</a:t>
            </a:r>
          </a:p>
        </p:txBody>
      </p:sp>
      <p:sp>
        <p:nvSpPr>
          <p:cNvPr id="200" name="TextBox 199"/>
          <p:cNvSpPr txBox="1"/>
          <p:nvPr/>
        </p:nvSpPr>
        <p:spPr>
          <a:xfrm>
            <a:off x="4912360" y="633413"/>
            <a:ext cx="2367280" cy="274320"/>
          </a:xfrm>
          <a:prstGeom prst="rect">
            <a:avLst/>
          </a:prstGeom>
          <a:noFill/>
        </p:spPr>
        <p:txBody>
          <a:bodyPr wrap="none">
            <a:spAutoFit/>
          </a:bodyPr>
          <a:lstStyle/>
          <a:p>
            <a:pPr algn="ctr" eaLnBrk="1" fontAlgn="auto" hangingPunct="1">
              <a:spcBef>
                <a:spcPct val="0"/>
              </a:spcBef>
              <a:spcAft>
                <a:spcPct val="0"/>
              </a:spcAft>
              <a:defRPr/>
            </a:pPr>
            <a:r>
              <a:rPr lang="en-US" spc="600" sz="1200">
                <a:solidFill>
                  <a:schemeClr val="tx1">
                    <a:lumMod val="75000"/>
                    <a:lumOff val="25000"/>
                  </a:schemeClr>
                </a:solidFill>
                <a:latin typeface="Arial"/>
                <a:ea typeface="微软雅黑"/>
                <a:cs charset="0" typeface="Roboto Thin"/>
                <a:sym typeface="Arial"/>
              </a:rPr>
              <a:t>SUBTITLE HERE</a:t>
            </a:r>
          </a:p>
        </p:txBody>
      </p:sp>
      <p:cxnSp>
        <p:nvCxnSpPr>
          <p:cNvPr id="201" name="Straight Connector 200"/>
          <p:cNvCxnSpPr/>
          <p:nvPr/>
        </p:nvCxnSpPr>
        <p:spPr>
          <a:xfrm>
            <a:off x="5503863" y="1700213"/>
            <a:ext cx="1184275" cy="0"/>
          </a:xfrm>
          <a:prstGeom prst="line">
            <a:avLst/>
          </a:prstGeom>
          <a:ln>
            <a:solidFill>
              <a:srgbClr val="2EC4B6"/>
            </a:solidFill>
          </a:ln>
        </p:spPr>
        <p:style>
          <a:lnRef idx="1">
            <a:schemeClr val="accent1"/>
          </a:lnRef>
          <a:fillRef idx="0">
            <a:schemeClr val="accent1"/>
          </a:fillRef>
          <a:effectRef idx="0">
            <a:schemeClr val="accent1"/>
          </a:effectRef>
          <a:fontRef idx="minor">
            <a:schemeClr val="tx1"/>
          </a:fontRef>
        </p:style>
      </p:cxnSp>
      <p:sp>
        <p:nvSpPr>
          <p:cNvPr id="202" name="Triangle 201"/>
          <p:cNvSpPr/>
          <p:nvPr/>
        </p:nvSpPr>
        <p:spPr>
          <a:xfrm rot="10800000">
            <a:off x="5657850" y="0"/>
            <a:ext cx="876300" cy="292100"/>
          </a:xfrm>
          <a:prstGeom prst="triangle">
            <a:avLst/>
          </a:prstGeom>
          <a:gradFill>
            <a:gsLst>
              <a:gs pos="0">
                <a:srgbClr val="17C0D4"/>
              </a:gs>
              <a:gs pos="100000">
                <a:srgbClr val="34569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latin typeface="Arial"/>
              <a:ea typeface="微软雅黑"/>
              <a:sym typeface="Arial"/>
            </a:endParaRPr>
          </a:p>
        </p:txBody>
      </p:sp>
    </p:spTree>
    <p:extLst>
      <p:ext uri="{BB962C8B-B14F-4D97-AF65-F5344CB8AC3E}">
        <p14:creationId val="22053344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2" presetSubtype="1">
                                  <p:stCondLst>
                                    <p:cond delay="0"/>
                                  </p:stCondLst>
                                  <p:childTnLst>
                                    <p:set>
                                      <p:cBhvr>
                                        <p:cTn dur="1" fill="hold" id="6">
                                          <p:stCondLst>
                                            <p:cond delay="0"/>
                                          </p:stCondLst>
                                        </p:cTn>
                                        <p:tgtEl>
                                          <p:spTgt spid="199"/>
                                        </p:tgtEl>
                                        <p:attrNameLst>
                                          <p:attrName>style.visibility</p:attrName>
                                        </p:attrNameLst>
                                      </p:cBhvr>
                                      <p:to>
                                        <p:strVal val="visible"/>
                                      </p:to>
                                    </p:set>
                                    <p:anim calcmode="lin" valueType="num">
                                      <p:cBhvr additive="base">
                                        <p:cTn dur="500" id="7"/>
                                        <p:tgtEl>
                                          <p:spTgt spid="199"/>
                                        </p:tgtEl>
                                        <p:attrNameLst>
                                          <p:attrName>ppt_y</p:attrName>
                                        </p:attrNameLst>
                                      </p:cBhvr>
                                      <p:tavLst>
                                        <p:tav tm="0">
                                          <p:val>
                                            <p:strVal val="#ppt_y-#ppt_h*1.125000"/>
                                          </p:val>
                                        </p:tav>
                                        <p:tav tm="100000">
                                          <p:val>
                                            <p:strVal val="#ppt_y"/>
                                          </p:val>
                                        </p:tav>
                                      </p:tavLst>
                                    </p:anim>
                                    <p:animEffect filter="wipe(down)" transition="in">
                                      <p:cBhvr>
                                        <p:cTn dur="500" id="8"/>
                                        <p:tgtEl>
                                          <p:spTgt spid="199"/>
                                        </p:tgtEl>
                                      </p:cBhvr>
                                    </p:animEffect>
                                  </p:childTnLst>
                                </p:cTn>
                              </p:par>
                              <p:par>
                                <p:cTn fill="hold" grpId="0" id="9" nodeType="withEffect" presetClass="entr" presetID="12" presetSubtype="1">
                                  <p:stCondLst>
                                    <p:cond delay="0"/>
                                  </p:stCondLst>
                                  <p:childTnLst>
                                    <p:set>
                                      <p:cBhvr>
                                        <p:cTn dur="1" fill="hold" id="10">
                                          <p:stCondLst>
                                            <p:cond delay="0"/>
                                          </p:stCondLst>
                                        </p:cTn>
                                        <p:tgtEl>
                                          <p:spTgt spid="200"/>
                                        </p:tgtEl>
                                        <p:attrNameLst>
                                          <p:attrName>style.visibility</p:attrName>
                                        </p:attrNameLst>
                                      </p:cBhvr>
                                      <p:to>
                                        <p:strVal val="visible"/>
                                      </p:to>
                                    </p:set>
                                    <p:anim calcmode="lin" valueType="num">
                                      <p:cBhvr additive="base">
                                        <p:cTn dur="500" id="11"/>
                                        <p:tgtEl>
                                          <p:spTgt spid="200"/>
                                        </p:tgtEl>
                                        <p:attrNameLst>
                                          <p:attrName>ppt_y</p:attrName>
                                        </p:attrNameLst>
                                      </p:cBhvr>
                                      <p:tavLst>
                                        <p:tav tm="0">
                                          <p:val>
                                            <p:strVal val="#ppt_y-#ppt_h*1.125000"/>
                                          </p:val>
                                        </p:tav>
                                        <p:tav tm="100000">
                                          <p:val>
                                            <p:strVal val="#ppt_y"/>
                                          </p:val>
                                        </p:tav>
                                      </p:tavLst>
                                    </p:anim>
                                    <p:animEffect filter="wipe(down)" transition="in">
                                      <p:cBhvr>
                                        <p:cTn dur="500" id="12"/>
                                        <p:tgtEl>
                                          <p:spTgt spid="200"/>
                                        </p:tgtEl>
                                      </p:cBhvr>
                                    </p:animEffect>
                                  </p:childTnLst>
                                </p:cTn>
                              </p:par>
                              <p:par>
                                <p:cTn fill="hold" id="13" nodeType="withEffect" presetClass="entr" presetID="12" presetSubtype="1">
                                  <p:stCondLst>
                                    <p:cond delay="0"/>
                                  </p:stCondLst>
                                  <p:childTnLst>
                                    <p:set>
                                      <p:cBhvr>
                                        <p:cTn dur="1" fill="hold" id="14">
                                          <p:stCondLst>
                                            <p:cond delay="0"/>
                                          </p:stCondLst>
                                        </p:cTn>
                                        <p:tgtEl>
                                          <p:spTgt spid="201"/>
                                        </p:tgtEl>
                                        <p:attrNameLst>
                                          <p:attrName>style.visibility</p:attrName>
                                        </p:attrNameLst>
                                      </p:cBhvr>
                                      <p:to>
                                        <p:strVal val="visible"/>
                                      </p:to>
                                    </p:set>
                                    <p:anim calcmode="lin" valueType="num">
                                      <p:cBhvr additive="base">
                                        <p:cTn dur="500" id="15"/>
                                        <p:tgtEl>
                                          <p:spTgt spid="201"/>
                                        </p:tgtEl>
                                        <p:attrNameLst>
                                          <p:attrName>ppt_y</p:attrName>
                                        </p:attrNameLst>
                                      </p:cBhvr>
                                      <p:tavLst>
                                        <p:tav tm="0">
                                          <p:val>
                                            <p:strVal val="#ppt_y-#ppt_h*1.125000"/>
                                          </p:val>
                                        </p:tav>
                                        <p:tav tm="100000">
                                          <p:val>
                                            <p:strVal val="#ppt_y"/>
                                          </p:val>
                                        </p:tav>
                                      </p:tavLst>
                                    </p:anim>
                                    <p:animEffect filter="wipe(down)" transition="in">
                                      <p:cBhvr>
                                        <p:cTn dur="500" id="16"/>
                                        <p:tgtEl>
                                          <p:spTgt spid="201"/>
                                        </p:tgtEl>
                                      </p:cBhvr>
                                    </p:animEffect>
                                  </p:childTnLst>
                                </p:cTn>
                              </p:par>
                              <p:par>
                                <p:cTn fill="hold" grpId="0" id="17" nodeType="withEffect" presetClass="entr" presetID="12" presetSubtype="1">
                                  <p:stCondLst>
                                    <p:cond delay="0"/>
                                  </p:stCondLst>
                                  <p:childTnLst>
                                    <p:set>
                                      <p:cBhvr>
                                        <p:cTn dur="1" fill="hold" id="18">
                                          <p:stCondLst>
                                            <p:cond delay="0"/>
                                          </p:stCondLst>
                                        </p:cTn>
                                        <p:tgtEl>
                                          <p:spTgt spid="202"/>
                                        </p:tgtEl>
                                        <p:attrNameLst>
                                          <p:attrName>style.visibility</p:attrName>
                                        </p:attrNameLst>
                                      </p:cBhvr>
                                      <p:to>
                                        <p:strVal val="visible"/>
                                      </p:to>
                                    </p:set>
                                    <p:anim calcmode="lin" valueType="num">
                                      <p:cBhvr additive="base">
                                        <p:cTn dur="500" id="19"/>
                                        <p:tgtEl>
                                          <p:spTgt spid="202"/>
                                        </p:tgtEl>
                                        <p:attrNameLst>
                                          <p:attrName>ppt_y</p:attrName>
                                        </p:attrNameLst>
                                      </p:cBhvr>
                                      <p:tavLst>
                                        <p:tav tm="0">
                                          <p:val>
                                            <p:strVal val="#ppt_y-#ppt_h*1.125000"/>
                                          </p:val>
                                        </p:tav>
                                        <p:tav tm="100000">
                                          <p:val>
                                            <p:strVal val="#ppt_y"/>
                                          </p:val>
                                        </p:tav>
                                      </p:tavLst>
                                    </p:anim>
                                    <p:animEffect filter="wipe(down)" transition="in">
                                      <p:cBhvr>
                                        <p:cTn dur="500" id="20"/>
                                        <p:tgtEl>
                                          <p:spTgt spid="202"/>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id="23" nodeType="clickEffect" presetClass="entr" presetID="14" presetSubtype="10">
                                  <p:stCondLst>
                                    <p:cond delay="0"/>
                                  </p:stCondLst>
                                  <p:childTnLst>
                                    <p:set>
                                      <p:cBhvr>
                                        <p:cTn dur="1" fill="hold" id="24">
                                          <p:stCondLst>
                                            <p:cond delay="0"/>
                                          </p:stCondLst>
                                        </p:cTn>
                                        <p:tgtEl>
                                          <p:spTgt spid="27"/>
                                        </p:tgtEl>
                                        <p:attrNameLst>
                                          <p:attrName>style.visibility</p:attrName>
                                        </p:attrNameLst>
                                      </p:cBhvr>
                                      <p:to>
                                        <p:strVal val="visible"/>
                                      </p:to>
                                    </p:set>
                                    <p:animEffect filter="randombar(horizontal)" transition="in">
                                      <p:cBhvr>
                                        <p:cTn dur="500" id="25"/>
                                        <p:tgtEl>
                                          <p:spTgt spid="27"/>
                                        </p:tgtEl>
                                      </p:cBhvr>
                                    </p:animEffect>
                                  </p:childTnLst>
                                </p:cTn>
                              </p:par>
                            </p:childTnLst>
                          </p:cTn>
                        </p:par>
                      </p:childTnLst>
                    </p:cTn>
                  </p:par>
                  <p:par>
                    <p:cTn fill="hold" id="26" nodeType="clickPar">
                      <p:stCondLst>
                        <p:cond delay="indefinite"/>
                      </p:stCondLst>
                      <p:childTnLst>
                        <p:par>
                          <p:cTn fill="hold" id="27" nodeType="afterGroup">
                            <p:stCondLst>
                              <p:cond delay="0"/>
                            </p:stCondLst>
                            <p:childTnLst>
                              <p:par>
                                <p:cTn fill="hold" id="28" nodeType="clickEffect" presetClass="entr" presetID="2" presetSubtype="4">
                                  <p:stCondLst>
                                    <p:cond delay="0"/>
                                  </p:stCondLst>
                                  <p:childTnLst>
                                    <p:set>
                                      <p:cBhvr>
                                        <p:cTn dur="1" fill="hold" id="29">
                                          <p:stCondLst>
                                            <p:cond delay="0"/>
                                          </p:stCondLst>
                                        </p:cTn>
                                        <p:tgtEl>
                                          <p:spTgt spid="95233"/>
                                        </p:tgtEl>
                                        <p:attrNameLst>
                                          <p:attrName>style.visibility</p:attrName>
                                        </p:attrNameLst>
                                      </p:cBhvr>
                                      <p:to>
                                        <p:strVal val="visible"/>
                                      </p:to>
                                    </p:set>
                                    <p:anim calcmode="lin" valueType="num">
                                      <p:cBhvr additive="base">
                                        <p:cTn dur="500" fill="hold" id="30"/>
                                        <p:tgtEl>
                                          <p:spTgt spid="95233"/>
                                        </p:tgtEl>
                                        <p:attrNameLst>
                                          <p:attrName>ppt_x</p:attrName>
                                        </p:attrNameLst>
                                      </p:cBhvr>
                                      <p:tavLst>
                                        <p:tav tm="0">
                                          <p:val>
                                            <p:strVal val="#ppt_x"/>
                                          </p:val>
                                        </p:tav>
                                        <p:tav tm="100000">
                                          <p:val>
                                            <p:strVal val="#ppt_x"/>
                                          </p:val>
                                        </p:tav>
                                      </p:tavLst>
                                    </p:anim>
                                    <p:anim calcmode="lin" valueType="num">
                                      <p:cBhvr additive="base">
                                        <p:cTn dur="500" fill="hold" id="31"/>
                                        <p:tgtEl>
                                          <p:spTgt spid="95233"/>
                                        </p:tgtEl>
                                        <p:attrNameLst>
                                          <p:attrName>ppt_y</p:attrName>
                                        </p:attrNameLst>
                                      </p:cBhvr>
                                      <p:tavLst>
                                        <p:tav tm="0">
                                          <p:val>
                                            <p:strVal val="1+#ppt_h/2"/>
                                          </p:val>
                                        </p:tav>
                                        <p:tav tm="100000">
                                          <p:val>
                                            <p:strVal val="#ppt_y"/>
                                          </p:val>
                                        </p:tav>
                                      </p:tavLst>
                                    </p:anim>
                                  </p:childTnLst>
                                </p:cTn>
                              </p:par>
                              <p:par>
                                <p:cTn fill="hold" grpId="0" id="32" nodeType="withEffect" presetClass="entr" presetID="2" presetSubtype="4">
                                  <p:stCondLst>
                                    <p:cond delay="0"/>
                                  </p:stCondLst>
                                  <p:childTnLst>
                                    <p:set>
                                      <p:cBhvr>
                                        <p:cTn dur="1" fill="hold" id="33">
                                          <p:stCondLst>
                                            <p:cond delay="0"/>
                                          </p:stCondLst>
                                        </p:cTn>
                                        <p:tgtEl>
                                          <p:spTgt spid="13"/>
                                        </p:tgtEl>
                                        <p:attrNameLst>
                                          <p:attrName>style.visibility</p:attrName>
                                        </p:attrNameLst>
                                      </p:cBhvr>
                                      <p:to>
                                        <p:strVal val="visible"/>
                                      </p:to>
                                    </p:set>
                                    <p:anim calcmode="lin" valueType="num">
                                      <p:cBhvr additive="base">
                                        <p:cTn dur="500" fill="hold" id="34"/>
                                        <p:tgtEl>
                                          <p:spTgt spid="13"/>
                                        </p:tgtEl>
                                        <p:attrNameLst>
                                          <p:attrName>ppt_x</p:attrName>
                                        </p:attrNameLst>
                                      </p:cBhvr>
                                      <p:tavLst>
                                        <p:tav tm="0">
                                          <p:val>
                                            <p:strVal val="#ppt_x"/>
                                          </p:val>
                                        </p:tav>
                                        <p:tav tm="100000">
                                          <p:val>
                                            <p:strVal val="#ppt_x"/>
                                          </p:val>
                                        </p:tav>
                                      </p:tavLst>
                                    </p:anim>
                                    <p:anim calcmode="lin" valueType="num">
                                      <p:cBhvr additive="base">
                                        <p:cTn dur="500" fill="hold" id="35"/>
                                        <p:tgtEl>
                                          <p:spTgt spid="13"/>
                                        </p:tgtEl>
                                        <p:attrNameLst>
                                          <p:attrName>ppt_y</p:attrName>
                                        </p:attrNameLst>
                                      </p:cBhvr>
                                      <p:tavLst>
                                        <p:tav tm="0">
                                          <p:val>
                                            <p:strVal val="1+#ppt_h/2"/>
                                          </p:val>
                                        </p:tav>
                                        <p:tav tm="100000">
                                          <p:val>
                                            <p:strVal val="#ppt_y"/>
                                          </p:val>
                                        </p:tav>
                                      </p:tavLst>
                                    </p:anim>
                                  </p:childTnLst>
                                </p:cTn>
                              </p:par>
                              <p:par>
                                <p:cTn fill="hold" grpId="0" id="36" nodeType="withEffect" presetClass="entr" presetID="2" presetSubtype="4">
                                  <p:stCondLst>
                                    <p:cond delay="0"/>
                                  </p:stCondLst>
                                  <p:childTnLst>
                                    <p:set>
                                      <p:cBhvr>
                                        <p:cTn dur="1" fill="hold" id="37">
                                          <p:stCondLst>
                                            <p:cond delay="0"/>
                                          </p:stCondLst>
                                        </p:cTn>
                                        <p:tgtEl>
                                          <p:spTgt spid="14"/>
                                        </p:tgtEl>
                                        <p:attrNameLst>
                                          <p:attrName>style.visibility</p:attrName>
                                        </p:attrNameLst>
                                      </p:cBhvr>
                                      <p:to>
                                        <p:strVal val="visible"/>
                                      </p:to>
                                    </p:set>
                                    <p:anim calcmode="lin" valueType="num">
                                      <p:cBhvr additive="base">
                                        <p:cTn dur="500" fill="hold" id="38"/>
                                        <p:tgtEl>
                                          <p:spTgt spid="14"/>
                                        </p:tgtEl>
                                        <p:attrNameLst>
                                          <p:attrName>ppt_x</p:attrName>
                                        </p:attrNameLst>
                                      </p:cBhvr>
                                      <p:tavLst>
                                        <p:tav tm="0">
                                          <p:val>
                                            <p:strVal val="#ppt_x"/>
                                          </p:val>
                                        </p:tav>
                                        <p:tav tm="100000">
                                          <p:val>
                                            <p:strVal val="#ppt_x"/>
                                          </p:val>
                                        </p:tav>
                                      </p:tavLst>
                                    </p:anim>
                                    <p:anim calcmode="lin" valueType="num">
                                      <p:cBhvr additive="base">
                                        <p:cTn dur="500" fill="hold" id="39"/>
                                        <p:tgtEl>
                                          <p:spTgt spid="14"/>
                                        </p:tgtEl>
                                        <p:attrNameLst>
                                          <p:attrName>ppt_y</p:attrName>
                                        </p:attrNameLst>
                                      </p:cBhvr>
                                      <p:tavLst>
                                        <p:tav tm="0">
                                          <p:val>
                                            <p:strVal val="1+#ppt_h/2"/>
                                          </p:val>
                                        </p:tav>
                                        <p:tav tm="100000">
                                          <p:val>
                                            <p:strVal val="#ppt_y"/>
                                          </p:val>
                                        </p:tav>
                                      </p:tavLst>
                                    </p:anim>
                                  </p:childTnLst>
                                </p:cTn>
                              </p:par>
                              <p:par>
                                <p:cTn fill="hold" grpId="0" id="40" nodeType="withEffect" presetClass="entr" presetID="2" presetSubtype="4">
                                  <p:stCondLst>
                                    <p:cond delay="0"/>
                                  </p:stCondLst>
                                  <p:childTnLst>
                                    <p:set>
                                      <p:cBhvr>
                                        <p:cTn dur="1" fill="hold" id="41">
                                          <p:stCondLst>
                                            <p:cond delay="0"/>
                                          </p:stCondLst>
                                        </p:cTn>
                                        <p:tgtEl>
                                          <p:spTgt spid="15"/>
                                        </p:tgtEl>
                                        <p:attrNameLst>
                                          <p:attrName>style.visibility</p:attrName>
                                        </p:attrNameLst>
                                      </p:cBhvr>
                                      <p:to>
                                        <p:strVal val="visible"/>
                                      </p:to>
                                    </p:set>
                                    <p:anim calcmode="lin" valueType="num">
                                      <p:cBhvr additive="base">
                                        <p:cTn dur="500" fill="hold" id="42"/>
                                        <p:tgtEl>
                                          <p:spTgt spid="15"/>
                                        </p:tgtEl>
                                        <p:attrNameLst>
                                          <p:attrName>ppt_x</p:attrName>
                                        </p:attrNameLst>
                                      </p:cBhvr>
                                      <p:tavLst>
                                        <p:tav tm="0">
                                          <p:val>
                                            <p:strVal val="#ppt_x"/>
                                          </p:val>
                                        </p:tav>
                                        <p:tav tm="100000">
                                          <p:val>
                                            <p:strVal val="#ppt_x"/>
                                          </p:val>
                                        </p:tav>
                                      </p:tavLst>
                                    </p:anim>
                                    <p:anim calcmode="lin" valueType="num">
                                      <p:cBhvr additive="base">
                                        <p:cTn dur="500" fill="hold" id="43"/>
                                        <p:tgtEl>
                                          <p:spTgt spid="15"/>
                                        </p:tgtEl>
                                        <p:attrNameLst>
                                          <p:attrName>ppt_y</p:attrName>
                                        </p:attrNameLst>
                                      </p:cBhvr>
                                      <p:tavLst>
                                        <p:tav tm="0">
                                          <p:val>
                                            <p:strVal val="1+#ppt_h/2"/>
                                          </p:val>
                                        </p:tav>
                                        <p:tav tm="100000">
                                          <p:val>
                                            <p:strVal val="#ppt_y"/>
                                          </p:val>
                                        </p:tav>
                                      </p:tavLst>
                                    </p:anim>
                                  </p:childTnLst>
                                </p:cTn>
                              </p:par>
                              <p:par>
                                <p:cTn fill="hold" id="44" nodeType="withEffect" presetClass="entr" presetID="2" presetSubtype="4">
                                  <p:stCondLst>
                                    <p:cond delay="0"/>
                                  </p:stCondLst>
                                  <p:childTnLst>
                                    <p:set>
                                      <p:cBhvr>
                                        <p:cTn dur="1" fill="hold" id="45">
                                          <p:stCondLst>
                                            <p:cond delay="0"/>
                                          </p:stCondLst>
                                        </p:cTn>
                                        <p:tgtEl>
                                          <p:spTgt spid="95237"/>
                                        </p:tgtEl>
                                        <p:attrNameLst>
                                          <p:attrName>style.visibility</p:attrName>
                                        </p:attrNameLst>
                                      </p:cBhvr>
                                      <p:to>
                                        <p:strVal val="visible"/>
                                      </p:to>
                                    </p:set>
                                    <p:anim calcmode="lin" valueType="num">
                                      <p:cBhvr additive="base">
                                        <p:cTn dur="500" fill="hold" id="46"/>
                                        <p:tgtEl>
                                          <p:spTgt spid="95237"/>
                                        </p:tgtEl>
                                        <p:attrNameLst>
                                          <p:attrName>ppt_x</p:attrName>
                                        </p:attrNameLst>
                                      </p:cBhvr>
                                      <p:tavLst>
                                        <p:tav tm="0">
                                          <p:val>
                                            <p:strVal val="#ppt_x"/>
                                          </p:val>
                                        </p:tav>
                                        <p:tav tm="100000">
                                          <p:val>
                                            <p:strVal val="#ppt_x"/>
                                          </p:val>
                                        </p:tav>
                                      </p:tavLst>
                                    </p:anim>
                                    <p:anim calcmode="lin" valueType="num">
                                      <p:cBhvr additive="base">
                                        <p:cTn dur="500" fill="hold" id="47"/>
                                        <p:tgtEl>
                                          <p:spTgt spid="952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P grpId="0" spid="199"/>
      <p:bldP grpId="0" spid="200"/>
      <p:bldP grpId="0" spid="202"/>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占位符 2"/>
          <p:cNvPicPr>
            <a:picLocks noChangeAspect="1" noGrp="1"/>
          </p:cNvPicPr>
          <p:nvPr>
            <p:ph idx="10" sz="quarter" type="pic"/>
          </p:nvPr>
        </p:nvPicPr>
        <p:blipFill>
          <a:blip r:embed="rId2">
            <a:extLst>
              <a:ext uri="{28A0092B-C50C-407E-A947-70E740481C1C}">
                <a14:useLocalDpi val="0"/>
              </a:ext>
            </a:extLst>
          </a:blip>
          <a:srcRect l="11273" r="11273"/>
          <a:stretch>
            <a:fillRect/>
          </a:stretch>
        </p:blipFill>
        <p:spPr>
          <a:xfrm>
            <a:off x="360363" y="331788"/>
            <a:ext cx="11471275" cy="6194425"/>
          </a:xfrm>
          <a:custGeom>
            <a:gdLst>
              <a:gd fmla="*/ 0 w 11472420" name="T0"/>
              <a:gd fmla="*/ 0 h 6193410" name="T1"/>
              <a:gd fmla="*/ 11472420 w 11472420" name="T2"/>
              <a:gd fmla="*/ 0 h 6193410" name="T3"/>
              <a:gd fmla="*/ 11472420 w 11472420" name="T4"/>
              <a:gd fmla="*/ 6193410 h 6193410" name="T5"/>
              <a:gd fmla="*/ 0 w 11472420" name="T6"/>
              <a:gd fmla="*/ 6193410 h 619341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6193410" w="11472420">
                <a:moveTo>
                  <a:pt x="0" y="0"/>
                </a:moveTo>
                <a:lnTo>
                  <a:pt x="11472420" y="0"/>
                </a:lnTo>
                <a:lnTo>
                  <a:pt x="11472420" y="6193410"/>
                </a:lnTo>
                <a:lnTo>
                  <a:pt x="0" y="6193410"/>
                </a:lnTo>
                <a:lnTo>
                  <a:pt x="0" y="0"/>
                </a:lnTo>
                <a:close/>
              </a:path>
            </a:pathLst>
          </a:custGeom>
        </p:spPr>
      </p:pic>
      <p:sp>
        <p:nvSpPr>
          <p:cNvPr id="2" name="Rectangle 1"/>
          <p:cNvSpPr/>
          <p:nvPr/>
        </p:nvSpPr>
        <p:spPr>
          <a:xfrm>
            <a:off x="0" y="0"/>
            <a:ext cx="6096000" cy="6858000"/>
          </a:xfrm>
          <a:prstGeom prst="rect">
            <a:avLst/>
          </a:prstGeom>
          <a:gradFill>
            <a:gsLst>
              <a:gs pos="0">
                <a:srgbClr val="17C0D4"/>
              </a:gs>
              <a:gs pos="100000">
                <a:srgbClr val="34569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latin typeface="Arial"/>
              <a:ea typeface="微软雅黑"/>
              <a:sym typeface="Arial"/>
            </a:endParaRPr>
          </a:p>
        </p:txBody>
      </p:sp>
      <p:sp>
        <p:nvSpPr>
          <p:cNvPr id="46083" name="TextBox 11"/>
          <p:cNvSpPr txBox="1">
            <a:spLocks noChangeArrowheads="1"/>
          </p:cNvSpPr>
          <p:nvPr/>
        </p:nvSpPr>
        <p:spPr bwMode="auto">
          <a:xfrm>
            <a:off x="2091102" y="2701925"/>
            <a:ext cx="254086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fontAlgn="base" indent="-228600" marL="2514600">
              <a:spcBef>
                <a:spcPct val="0"/>
              </a:spcBef>
              <a:spcAft>
                <a:spcPct val="0"/>
              </a:spcAft>
              <a:defRPr>
                <a:solidFill>
                  <a:schemeClr val="tx1"/>
                </a:solidFill>
                <a:latin charset="0" panose="020f0502020204030204" pitchFamily="34" typeface="Calibri"/>
              </a:defRPr>
            </a:lvl6pPr>
            <a:lvl7pPr fontAlgn="base" indent="-228600" marL="2971800">
              <a:spcBef>
                <a:spcPct val="0"/>
              </a:spcBef>
              <a:spcAft>
                <a:spcPct val="0"/>
              </a:spcAft>
              <a:defRPr>
                <a:solidFill>
                  <a:schemeClr val="tx1"/>
                </a:solidFill>
                <a:latin charset="0" panose="020f0502020204030204" pitchFamily="34" typeface="Calibri"/>
              </a:defRPr>
            </a:lvl7pPr>
            <a:lvl8pPr fontAlgn="base" indent="-228600" marL="3429000">
              <a:spcBef>
                <a:spcPct val="0"/>
              </a:spcBef>
              <a:spcAft>
                <a:spcPct val="0"/>
              </a:spcAft>
              <a:defRPr>
                <a:solidFill>
                  <a:schemeClr val="tx1"/>
                </a:solidFill>
                <a:latin charset="0" panose="020f0502020204030204" pitchFamily="34" typeface="Calibri"/>
              </a:defRPr>
            </a:lvl8pPr>
            <a:lvl9pPr fontAlgn="base" indent="-228600" marL="3886200">
              <a:spcBef>
                <a:spcPct val="0"/>
              </a:spcBef>
              <a:spcAft>
                <a:spcPct val="0"/>
              </a:spcAft>
              <a:defRPr>
                <a:solidFill>
                  <a:schemeClr val="tx1"/>
                </a:solidFill>
                <a:latin charset="0" panose="020f0502020204030204" pitchFamily="34" typeface="Calibri"/>
              </a:defRPr>
            </a:lvl9pPr>
          </a:lstStyle>
          <a:p>
            <a:pPr algn="dist" eaLnBrk="1" hangingPunct="1"/>
            <a:r>
              <a:rPr altLang="en-US" b="1" lang="zh-CN" smtClean="0" sz="2800">
                <a:solidFill>
                  <a:schemeClr val="bg1"/>
                </a:solidFill>
                <a:latin typeface="Arial"/>
                <a:ea typeface="微软雅黑"/>
                <a:cs charset="-122" typeface="Microsoft YaHei"/>
                <a:sym typeface="Arial"/>
              </a:rPr>
              <a:t>添加标题</a:t>
            </a:r>
          </a:p>
        </p:txBody>
      </p:sp>
      <p:cxnSp>
        <p:nvCxnSpPr>
          <p:cNvPr id="13" name="Straight Connector 12"/>
          <p:cNvCxnSpPr/>
          <p:nvPr/>
        </p:nvCxnSpPr>
        <p:spPr>
          <a:xfrm>
            <a:off x="2860675" y="3919538"/>
            <a:ext cx="1000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6085" name="Rectangle 13"/>
          <p:cNvSpPr>
            <a:spLocks noChangeArrowheads="1"/>
          </p:cNvSpPr>
          <p:nvPr/>
        </p:nvSpPr>
        <p:spPr bwMode="auto">
          <a:xfrm>
            <a:off x="1462088" y="4451350"/>
            <a:ext cx="379730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fontAlgn="base" indent="-228600" marL="2514600">
              <a:spcBef>
                <a:spcPct val="0"/>
              </a:spcBef>
              <a:spcAft>
                <a:spcPct val="0"/>
              </a:spcAft>
              <a:defRPr>
                <a:solidFill>
                  <a:schemeClr val="tx1"/>
                </a:solidFill>
                <a:latin charset="0" panose="020f0502020204030204" pitchFamily="34" typeface="Calibri"/>
              </a:defRPr>
            </a:lvl6pPr>
            <a:lvl7pPr fontAlgn="base" indent="-228600" marL="2971800">
              <a:spcBef>
                <a:spcPct val="0"/>
              </a:spcBef>
              <a:spcAft>
                <a:spcPct val="0"/>
              </a:spcAft>
              <a:defRPr>
                <a:solidFill>
                  <a:schemeClr val="tx1"/>
                </a:solidFill>
                <a:latin charset="0" panose="020f0502020204030204" pitchFamily="34" typeface="Calibri"/>
              </a:defRPr>
            </a:lvl7pPr>
            <a:lvl8pPr fontAlgn="base" indent="-228600" marL="3429000">
              <a:spcBef>
                <a:spcPct val="0"/>
              </a:spcBef>
              <a:spcAft>
                <a:spcPct val="0"/>
              </a:spcAft>
              <a:defRPr>
                <a:solidFill>
                  <a:schemeClr val="tx1"/>
                </a:solidFill>
                <a:latin charset="0" panose="020f0502020204030204" pitchFamily="34" typeface="Calibri"/>
              </a:defRPr>
            </a:lvl8pPr>
            <a:lvl9pPr fontAlgn="base" indent="-228600" marL="3886200">
              <a:spcBef>
                <a:spcPct val="0"/>
              </a:spcBef>
              <a:spcAft>
                <a:spcPct val="0"/>
              </a:spcAft>
              <a:defRPr>
                <a:solidFill>
                  <a:schemeClr val="tx1"/>
                </a:solidFill>
                <a:latin charset="0" panose="020f0502020204030204" pitchFamily="34" typeface="Calibri"/>
              </a:defRPr>
            </a:lvl9pPr>
          </a:lstStyle>
          <a:p>
            <a:pPr algn="ctr">
              <a:lnSpc>
                <a:spcPct val="150000"/>
              </a:lnSpc>
              <a:defRPr/>
            </a:pPr>
            <a:r>
              <a:rPr altLang="en-US" lang="zh-CN" sz="1200">
                <a:solidFill>
                  <a:schemeClr val="bg1"/>
                </a:solidFill>
                <a:latin typeface="Arial"/>
                <a:ea typeface="微软雅黑"/>
                <a:sym typeface="Arial"/>
              </a:rPr>
              <a:t>此部分内容作为文字排版占位显示（建议使用主题字体）。此部分内容作为文字排版占位显示（建议使用主题字体）。</a:t>
            </a:r>
          </a:p>
        </p:txBody>
      </p:sp>
      <p:sp>
        <p:nvSpPr>
          <p:cNvPr id="46088" name="TextBox 2"/>
          <p:cNvSpPr txBox="1">
            <a:spLocks noChangeArrowheads="1"/>
          </p:cNvSpPr>
          <p:nvPr/>
        </p:nvSpPr>
        <p:spPr bwMode="auto">
          <a:xfrm>
            <a:off x="3092292" y="5738813"/>
            <a:ext cx="5384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fontAlgn="base" indent="-228600" marL="2514600">
              <a:spcBef>
                <a:spcPct val="0"/>
              </a:spcBef>
              <a:spcAft>
                <a:spcPct val="0"/>
              </a:spcAft>
              <a:defRPr>
                <a:solidFill>
                  <a:schemeClr val="tx1"/>
                </a:solidFill>
                <a:latin charset="0" panose="020f0502020204030204" pitchFamily="34" typeface="Calibri"/>
              </a:defRPr>
            </a:lvl6pPr>
            <a:lvl7pPr fontAlgn="base" indent="-228600" marL="2971800">
              <a:spcBef>
                <a:spcPct val="0"/>
              </a:spcBef>
              <a:spcAft>
                <a:spcPct val="0"/>
              </a:spcAft>
              <a:defRPr>
                <a:solidFill>
                  <a:schemeClr val="tx1"/>
                </a:solidFill>
                <a:latin charset="0" panose="020f0502020204030204" pitchFamily="34" typeface="Calibri"/>
              </a:defRPr>
            </a:lvl7pPr>
            <a:lvl8pPr fontAlgn="base" indent="-228600" marL="3429000">
              <a:spcBef>
                <a:spcPct val="0"/>
              </a:spcBef>
              <a:spcAft>
                <a:spcPct val="0"/>
              </a:spcAft>
              <a:defRPr>
                <a:solidFill>
                  <a:schemeClr val="tx1"/>
                </a:solidFill>
                <a:latin charset="0" panose="020f0502020204030204" pitchFamily="34" typeface="Calibri"/>
              </a:defRPr>
            </a:lvl8pPr>
            <a:lvl9pPr fontAlgn="base" indent="-228600" marL="3886200">
              <a:spcBef>
                <a:spcPct val="0"/>
              </a:spcBef>
              <a:spcAft>
                <a:spcPct val="0"/>
              </a:spcAft>
              <a:defRPr>
                <a:solidFill>
                  <a:schemeClr val="tx1"/>
                </a:solidFill>
                <a:latin charset="0" panose="020f0502020204030204" pitchFamily="34" typeface="Calibri"/>
              </a:defRPr>
            </a:lvl9pPr>
          </a:lstStyle>
          <a:p>
            <a:pPr algn="ctr" eaLnBrk="1" hangingPunct="1"/>
            <a:r>
              <a:rPr altLang="zh-CN" lang="en-US" sz="1400">
                <a:solidFill>
                  <a:schemeClr val="bg1"/>
                </a:solidFill>
                <a:latin typeface="Arial"/>
                <a:ea typeface="微软雅黑"/>
                <a:cs typeface="Signerica Fat"/>
                <a:sym typeface="Arial"/>
              </a:rPr>
              <a:t>Sign</a:t>
            </a:r>
          </a:p>
        </p:txBody>
      </p:sp>
    </p:spTree>
    <p:extLst>
      <p:ext uri="{BB962C8B-B14F-4D97-AF65-F5344CB8AC3E}">
        <p14:creationId val="355212376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2"/>
                                        </p:tgtEl>
                                        <p:attrNameLst>
                                          <p:attrName>style.visibility</p:attrName>
                                        </p:attrNameLst>
                                      </p:cBhvr>
                                      <p:to>
                                        <p:strVal val="visible"/>
                                      </p:to>
                                    </p:set>
                                    <p:animEffect filter="barn(inVertical)" transition="in">
                                      <p:cBhvr>
                                        <p:cTn dur="500" id="7"/>
                                        <p:tgtEl>
                                          <p:spTgt spid="2"/>
                                        </p:tgtEl>
                                      </p:cBhvr>
                                    </p:animEffect>
                                  </p:childTnLst>
                                </p:cTn>
                              </p:par>
                              <p:par>
                                <p:cTn fill="hold" grpId="0" id="8" nodeType="withEffect" presetClass="entr" presetID="16" presetSubtype="21">
                                  <p:stCondLst>
                                    <p:cond delay="0"/>
                                  </p:stCondLst>
                                  <p:childTnLst>
                                    <p:set>
                                      <p:cBhvr>
                                        <p:cTn dur="1" fill="hold" id="9">
                                          <p:stCondLst>
                                            <p:cond delay="0"/>
                                          </p:stCondLst>
                                        </p:cTn>
                                        <p:tgtEl>
                                          <p:spTgt spid="46083"/>
                                        </p:tgtEl>
                                        <p:attrNameLst>
                                          <p:attrName>style.visibility</p:attrName>
                                        </p:attrNameLst>
                                      </p:cBhvr>
                                      <p:to>
                                        <p:strVal val="visible"/>
                                      </p:to>
                                    </p:set>
                                    <p:animEffect filter="barn(inVertical)" transition="in">
                                      <p:cBhvr>
                                        <p:cTn dur="500" id="10"/>
                                        <p:tgtEl>
                                          <p:spTgt spid="46083"/>
                                        </p:tgtEl>
                                      </p:cBhvr>
                                    </p:animEffect>
                                  </p:childTnLst>
                                </p:cTn>
                              </p:par>
                              <p:par>
                                <p:cTn fill="hold" id="11" nodeType="withEffect" presetClass="entr" presetID="16" presetSubtype="21">
                                  <p:stCondLst>
                                    <p:cond delay="0"/>
                                  </p:stCondLst>
                                  <p:childTnLst>
                                    <p:set>
                                      <p:cBhvr>
                                        <p:cTn dur="1" fill="hold" id="12">
                                          <p:stCondLst>
                                            <p:cond delay="0"/>
                                          </p:stCondLst>
                                        </p:cTn>
                                        <p:tgtEl>
                                          <p:spTgt spid="13"/>
                                        </p:tgtEl>
                                        <p:attrNameLst>
                                          <p:attrName>style.visibility</p:attrName>
                                        </p:attrNameLst>
                                      </p:cBhvr>
                                      <p:to>
                                        <p:strVal val="visible"/>
                                      </p:to>
                                    </p:set>
                                    <p:animEffect filter="barn(inVertical)" transition="in">
                                      <p:cBhvr>
                                        <p:cTn dur="500" id="13"/>
                                        <p:tgtEl>
                                          <p:spTgt spid="13"/>
                                        </p:tgtEl>
                                      </p:cBhvr>
                                    </p:animEffect>
                                  </p:childTnLst>
                                </p:cTn>
                              </p:par>
                              <p:par>
                                <p:cTn fill="hold" grpId="0" id="14" nodeType="withEffect" presetClass="entr" presetID="16" presetSubtype="21">
                                  <p:stCondLst>
                                    <p:cond delay="0"/>
                                  </p:stCondLst>
                                  <p:childTnLst>
                                    <p:set>
                                      <p:cBhvr>
                                        <p:cTn dur="1" fill="hold" id="15">
                                          <p:stCondLst>
                                            <p:cond delay="0"/>
                                          </p:stCondLst>
                                        </p:cTn>
                                        <p:tgtEl>
                                          <p:spTgt spid="46085"/>
                                        </p:tgtEl>
                                        <p:attrNameLst>
                                          <p:attrName>style.visibility</p:attrName>
                                        </p:attrNameLst>
                                      </p:cBhvr>
                                      <p:to>
                                        <p:strVal val="visible"/>
                                      </p:to>
                                    </p:set>
                                    <p:animEffect filter="barn(inVertical)" transition="in">
                                      <p:cBhvr>
                                        <p:cTn dur="500" id="16"/>
                                        <p:tgtEl>
                                          <p:spTgt spid="46085"/>
                                        </p:tgtEl>
                                      </p:cBhvr>
                                    </p:animEffect>
                                  </p:childTnLst>
                                </p:cTn>
                              </p:par>
                              <p:par>
                                <p:cTn fill="hold" grpId="0" id="17" nodeType="withEffect" presetClass="entr" presetID="16" presetSubtype="21">
                                  <p:stCondLst>
                                    <p:cond delay="0"/>
                                  </p:stCondLst>
                                  <p:childTnLst>
                                    <p:set>
                                      <p:cBhvr>
                                        <p:cTn dur="1" fill="hold" id="18">
                                          <p:stCondLst>
                                            <p:cond delay="0"/>
                                          </p:stCondLst>
                                        </p:cTn>
                                        <p:tgtEl>
                                          <p:spTgt spid="46088"/>
                                        </p:tgtEl>
                                        <p:attrNameLst>
                                          <p:attrName>style.visibility</p:attrName>
                                        </p:attrNameLst>
                                      </p:cBhvr>
                                      <p:to>
                                        <p:strVal val="visible"/>
                                      </p:to>
                                    </p:set>
                                    <p:animEffect filter="barn(inVertical)" transition="in">
                                      <p:cBhvr>
                                        <p:cTn dur="500" id="19"/>
                                        <p:tgtEl>
                                          <p:spTgt spid="46088"/>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2" presetSubtype="8">
                                  <p:stCondLst>
                                    <p:cond delay="0"/>
                                  </p:stCondLst>
                                  <p:childTnLst>
                                    <p:set>
                                      <p:cBhvr>
                                        <p:cTn dur="1" fill="hold" id="23">
                                          <p:stCondLst>
                                            <p:cond delay="0"/>
                                          </p:stCondLst>
                                        </p:cTn>
                                        <p:tgtEl>
                                          <p:spTgt spid="3"/>
                                        </p:tgtEl>
                                        <p:attrNameLst>
                                          <p:attrName>style.visibility</p:attrName>
                                        </p:attrNameLst>
                                      </p:cBhvr>
                                      <p:to>
                                        <p:strVal val="visible"/>
                                      </p:to>
                                    </p:set>
                                    <p:anim calcmode="lin" valueType="num">
                                      <p:cBhvr additive="base">
                                        <p:cTn dur="500" fill="hold" id="24"/>
                                        <p:tgtEl>
                                          <p:spTgt spid="3"/>
                                        </p:tgtEl>
                                        <p:attrNameLst>
                                          <p:attrName>ppt_x</p:attrName>
                                        </p:attrNameLst>
                                      </p:cBhvr>
                                      <p:tavLst>
                                        <p:tav tm="0">
                                          <p:val>
                                            <p:strVal val="0-#ppt_w/2"/>
                                          </p:val>
                                        </p:tav>
                                        <p:tav tm="100000">
                                          <p:val>
                                            <p:strVal val="#ppt_x"/>
                                          </p:val>
                                        </p:tav>
                                      </p:tavLst>
                                    </p:anim>
                                    <p:anim calcmode="lin" valueType="num">
                                      <p:cBhvr additive="base">
                                        <p:cTn dur="500" fill="hold" id="25"/>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6083"/>
      <p:bldP grpId="0" spid="46085"/>
      <p:bldP grpId="0" spid="46088"/>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0177" name="TextBox 5"/>
          <p:cNvSpPr txBox="1">
            <a:spLocks noChangeArrowheads="1"/>
          </p:cNvSpPr>
          <p:nvPr/>
        </p:nvSpPr>
        <p:spPr bwMode="auto">
          <a:xfrm>
            <a:off x="2614613" y="1427163"/>
            <a:ext cx="6913086"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fontAlgn="base" indent="-228600" marL="2514600">
              <a:spcBef>
                <a:spcPct val="0"/>
              </a:spcBef>
              <a:spcAft>
                <a:spcPct val="0"/>
              </a:spcAft>
              <a:defRPr>
                <a:solidFill>
                  <a:schemeClr val="tx1"/>
                </a:solidFill>
                <a:latin charset="0" panose="020f0502020204030204" pitchFamily="34" typeface="Calibri"/>
              </a:defRPr>
            </a:lvl6pPr>
            <a:lvl7pPr fontAlgn="base" indent="-228600" marL="2971800">
              <a:spcBef>
                <a:spcPct val="0"/>
              </a:spcBef>
              <a:spcAft>
                <a:spcPct val="0"/>
              </a:spcAft>
              <a:defRPr>
                <a:solidFill>
                  <a:schemeClr val="tx1"/>
                </a:solidFill>
                <a:latin charset="0" panose="020f0502020204030204" pitchFamily="34" typeface="Calibri"/>
              </a:defRPr>
            </a:lvl7pPr>
            <a:lvl8pPr fontAlgn="base" indent="-228600" marL="3429000">
              <a:spcBef>
                <a:spcPct val="0"/>
              </a:spcBef>
              <a:spcAft>
                <a:spcPct val="0"/>
              </a:spcAft>
              <a:defRPr>
                <a:solidFill>
                  <a:schemeClr val="tx1"/>
                </a:solidFill>
                <a:latin charset="0" panose="020f0502020204030204" pitchFamily="34" typeface="Calibri"/>
              </a:defRPr>
            </a:lvl8pPr>
            <a:lvl9pPr fontAlgn="base" indent="-228600" marL="3886200">
              <a:spcBef>
                <a:spcPct val="0"/>
              </a:spcBef>
              <a:spcAft>
                <a:spcPct val="0"/>
              </a:spcAft>
              <a:defRPr>
                <a:solidFill>
                  <a:schemeClr val="tx1"/>
                </a:solidFill>
                <a:latin charset="0" panose="020f0502020204030204" pitchFamily="34" typeface="Calibri"/>
              </a:defRPr>
            </a:lvl9pPr>
          </a:lstStyle>
          <a:p>
            <a:pPr eaLnBrk="1" hangingPunct="1"/>
            <a:r>
              <a:rPr altLang="zh-CN" lang="en-US" sz="4800">
                <a:solidFill>
                  <a:schemeClr val="bg1"/>
                </a:solidFill>
                <a:latin typeface="Arial"/>
                <a:ea typeface="微软雅黑"/>
                <a:cs charset="0" typeface="Nexa Bold"/>
                <a:sym typeface="Arial"/>
              </a:rPr>
              <a:t>HORIZONTAL PICTURE</a:t>
            </a:r>
          </a:p>
        </p:txBody>
      </p:sp>
      <p:cxnSp>
        <p:nvCxnSpPr>
          <p:cNvPr id="8" name="Straight Connector 7"/>
          <p:cNvCxnSpPr/>
          <p:nvPr/>
        </p:nvCxnSpPr>
        <p:spPr>
          <a:xfrm>
            <a:off x="5380038" y="1074738"/>
            <a:ext cx="14319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167063" y="4097338"/>
            <a:ext cx="5857875" cy="1554480"/>
          </a:xfrm>
          <a:prstGeom prst="rect">
            <a:avLst/>
          </a:prstGeom>
        </p:spPr>
        <p:txBody>
          <a:bodyPr>
            <a:spAutoFit/>
          </a:bodyPr>
          <a:lstStyle/>
          <a:p>
            <a:pPr algn="ctr">
              <a:lnSpc>
                <a:spcPct val="200000"/>
              </a:lnSpc>
              <a:defRPr/>
            </a:pPr>
            <a:r>
              <a:rPr altLang="en-US" lang="zh-CN" sz="1200">
                <a:solidFill>
                  <a:schemeClr val="tx1">
                    <a:lumMod val="50000"/>
                    <a:lumOff val="50000"/>
                  </a:schemeClr>
                </a:solidFill>
                <a:latin typeface="Arial"/>
                <a:ea typeface="微软雅黑"/>
                <a:sym typeface="Arial"/>
              </a:rPr>
              <a:t>此部分内容作为文字排版占位显示（建议使用主题字体）。此部分内容作为文字排版占位显示（建议使用主题字体）。</a:t>
            </a:r>
          </a:p>
          <a:p>
            <a:pPr algn="ctr">
              <a:lnSpc>
                <a:spcPct val="200000"/>
              </a:lnSpc>
              <a:defRPr/>
            </a:pPr>
            <a:r>
              <a:rPr altLang="en-US" lang="zh-CN" sz="1200">
                <a:solidFill>
                  <a:schemeClr val="tx1">
                    <a:lumMod val="50000"/>
                    <a:lumOff val="50000"/>
                  </a:schemeClr>
                </a:solidFill>
                <a:latin typeface="Arial"/>
                <a:ea typeface="微软雅黑"/>
                <a:sym typeface="Arial"/>
              </a:rPr>
              <a:t>此部分内容作为文字排版占位显示（建议使用主题字体）。</a:t>
            </a:r>
          </a:p>
          <a:p>
            <a:pPr algn="ctr">
              <a:lnSpc>
                <a:spcPct val="200000"/>
              </a:lnSpc>
              <a:defRPr/>
            </a:pPr>
            <a:r>
              <a:rPr altLang="en-US" lang="zh-CN" sz="1200">
                <a:solidFill>
                  <a:schemeClr val="tx1">
                    <a:lumMod val="50000"/>
                    <a:lumOff val="50000"/>
                  </a:schemeClr>
                </a:solidFill>
                <a:latin typeface="Arial"/>
                <a:ea typeface="微软雅黑"/>
                <a:sym typeface="Arial"/>
              </a:rPr>
              <a:t>此部分内容作为文字排版占位显示（建议使用主题字体）。</a:t>
            </a:r>
          </a:p>
        </p:txBody>
      </p:sp>
      <p:sp>
        <p:nvSpPr>
          <p:cNvPr id="10" name="TextBox 9"/>
          <p:cNvSpPr txBox="1"/>
          <p:nvPr/>
        </p:nvSpPr>
        <p:spPr>
          <a:xfrm>
            <a:off x="5394961" y="3452813"/>
            <a:ext cx="1402080" cy="457200"/>
          </a:xfrm>
          <a:prstGeom prst="rect">
            <a:avLst/>
          </a:prstGeom>
          <a:noFill/>
        </p:spPr>
        <p:txBody>
          <a:bodyPr wrap="none">
            <a:spAutoFit/>
          </a:bodyPr>
          <a:lstStyle/>
          <a:p>
            <a:pPr algn="ctr" eaLnBrk="1" fontAlgn="auto" hangingPunct="1">
              <a:spcBef>
                <a:spcPct val="0"/>
              </a:spcBef>
              <a:spcAft>
                <a:spcPct val="0"/>
              </a:spcAft>
              <a:defRPr/>
            </a:pPr>
            <a:r>
              <a:rPr altLang="en-US" b="1" lang="zh-CN" smtClean="0" sz="2400">
                <a:solidFill>
                  <a:schemeClr val="tx1">
                    <a:lumMod val="75000"/>
                    <a:lumOff val="25000"/>
                  </a:schemeClr>
                </a:solidFill>
                <a:latin typeface="Arial"/>
                <a:ea typeface="微软雅黑"/>
                <a:cs charset="-122" typeface="Microsoft YaHei"/>
                <a:sym typeface="Arial"/>
              </a:rPr>
              <a:t>添加标题</a:t>
            </a:r>
          </a:p>
        </p:txBody>
      </p:sp>
      <p:sp>
        <p:nvSpPr>
          <p:cNvPr id="11" name="Cross 10"/>
          <p:cNvSpPr/>
          <p:nvPr/>
        </p:nvSpPr>
        <p:spPr>
          <a:xfrm>
            <a:off x="6962775" y="3365500"/>
            <a:ext cx="195263" cy="195263"/>
          </a:xfrm>
          <a:prstGeom prst="plus">
            <a:avLst>
              <a:gd fmla="val 36980" name="adj"/>
            </a:avLst>
          </a:prstGeom>
          <a:gradFill>
            <a:gsLst>
              <a:gs pos="0">
                <a:srgbClr val="17C0D4"/>
              </a:gs>
              <a:gs pos="100000">
                <a:srgbClr val="34569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latin typeface="Arial"/>
              <a:ea typeface="微软雅黑"/>
              <a:sym typeface="Arial"/>
            </a:endParaRPr>
          </a:p>
        </p:txBody>
      </p:sp>
      <p:pic>
        <p:nvPicPr>
          <p:cNvPr id="2" name="图片占位符 1"/>
          <p:cNvPicPr>
            <a:picLocks noChangeAspect="1" noGrp="1"/>
          </p:cNvPicPr>
          <p:nvPr>
            <p:ph idx="10" sz="quarter" type="pic"/>
          </p:nvPr>
        </p:nvPicPr>
        <p:blipFill>
          <a:blip r:embed="rId2">
            <a:extLst>
              <a:ext uri="{28A0092B-C50C-407E-A947-70E740481C1C}">
                <a14:useLocalDpi val="0"/>
              </a:ext>
            </a:extLst>
          </a:blip>
          <a:srcRect b="31406" t="31406"/>
          <a:stretch>
            <a:fillRect/>
          </a:stretch>
        </p:blipFill>
        <p:spPr>
          <a:xfrm>
            <a:off x="0" y="0"/>
            <a:ext cx="12192000" cy="3022600"/>
          </a:xfrm>
          <a:custGeom>
            <a:gdLst>
              <a:gd fmla="*/ 0 w 12191999" name="T0"/>
              <a:gd fmla="*/ 0 h 3022599" name="T1"/>
              <a:gd fmla="*/ 12191999 w 12191999" name="T2"/>
              <a:gd fmla="*/ 0 h 3022599" name="T3"/>
              <a:gd fmla="*/ 12191999 w 12191999" name="T4"/>
              <a:gd fmla="*/ 3022599 h 3022599" name="T5"/>
              <a:gd fmla="*/ 0 w 12191999" name="T6"/>
              <a:gd fmla="*/ 3022599 h 302259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3022599" w="12191999">
                <a:moveTo>
                  <a:pt x="0" y="0"/>
                </a:moveTo>
                <a:lnTo>
                  <a:pt x="12191999" y="0"/>
                </a:lnTo>
                <a:lnTo>
                  <a:pt x="12191999" y="3022599"/>
                </a:lnTo>
                <a:lnTo>
                  <a:pt x="0" y="3022599"/>
                </a:lnTo>
                <a:lnTo>
                  <a:pt x="0" y="0"/>
                </a:lnTo>
                <a:close/>
              </a:path>
            </a:pathLst>
          </a:custGeom>
        </p:spPr>
      </p:pic>
    </p:spTree>
    <p:extLst>
      <p:ext uri="{BB962C8B-B14F-4D97-AF65-F5344CB8AC3E}">
        <p14:creationId val="378736363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0-#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10"/>
                                        </p:tgtEl>
                                        <p:attrNameLst>
                                          <p:attrName>style.visibility</p:attrName>
                                        </p:attrNameLst>
                                      </p:cBhvr>
                                      <p:to>
                                        <p:strVal val="visible"/>
                                      </p:to>
                                    </p:set>
                                    <p:anim calcmode="lin" valueType="num">
                                      <p:cBhvr additive="base">
                                        <p:cTn dur="500" fill="hold" id="13"/>
                                        <p:tgtEl>
                                          <p:spTgt spid="10"/>
                                        </p:tgtEl>
                                        <p:attrNameLst>
                                          <p:attrName>ppt_x</p:attrName>
                                        </p:attrNameLst>
                                      </p:cBhvr>
                                      <p:tavLst>
                                        <p:tav tm="0">
                                          <p:val>
                                            <p:strVal val="#ppt_x"/>
                                          </p:val>
                                        </p:tav>
                                        <p:tav tm="100000">
                                          <p:val>
                                            <p:strVal val="#ppt_x"/>
                                          </p:val>
                                        </p:tav>
                                      </p:tavLst>
                                    </p:anim>
                                    <p:anim calcmode="lin" valueType="num">
                                      <p:cBhvr additive="base">
                                        <p:cTn dur="500" fill="hold" id="14"/>
                                        <p:tgtEl>
                                          <p:spTgt spid="10"/>
                                        </p:tgtEl>
                                        <p:attrNameLst>
                                          <p:attrName>ppt_y</p:attrName>
                                        </p:attrNameLst>
                                      </p:cBhvr>
                                      <p:tavLst>
                                        <p:tav tm="0">
                                          <p:val>
                                            <p:strVal val="1+#ppt_h/2"/>
                                          </p:val>
                                        </p:tav>
                                        <p:tav tm="100000">
                                          <p:val>
                                            <p:strVal val="#ppt_y"/>
                                          </p:val>
                                        </p:tav>
                                      </p:tavLst>
                                    </p:anim>
                                  </p:childTnLst>
                                </p:cTn>
                              </p:par>
                              <p:par>
                                <p:cTn fill="hold" grpId="0" id="15" nodeType="withEffect" presetClass="entr" presetID="2" presetSubtype="4">
                                  <p:stCondLst>
                                    <p:cond delay="0"/>
                                  </p:stCondLst>
                                  <p:childTnLst>
                                    <p:set>
                                      <p:cBhvr>
                                        <p:cTn dur="1" fill="hold" id="16">
                                          <p:stCondLst>
                                            <p:cond delay="0"/>
                                          </p:stCondLst>
                                        </p:cTn>
                                        <p:tgtEl>
                                          <p:spTgt spid="9"/>
                                        </p:tgtEl>
                                        <p:attrNameLst>
                                          <p:attrName>style.visibility</p:attrName>
                                        </p:attrNameLst>
                                      </p:cBhvr>
                                      <p:to>
                                        <p:strVal val="visible"/>
                                      </p:to>
                                    </p:set>
                                    <p:anim calcmode="lin" valueType="num">
                                      <p:cBhvr additive="base">
                                        <p:cTn dur="500" fill="hold" id="17"/>
                                        <p:tgtEl>
                                          <p:spTgt spid="9"/>
                                        </p:tgtEl>
                                        <p:attrNameLst>
                                          <p:attrName>ppt_x</p:attrName>
                                        </p:attrNameLst>
                                      </p:cBhvr>
                                      <p:tavLst>
                                        <p:tav tm="0">
                                          <p:val>
                                            <p:strVal val="#ppt_x"/>
                                          </p:val>
                                        </p:tav>
                                        <p:tav tm="100000">
                                          <p:val>
                                            <p:strVal val="#ppt_x"/>
                                          </p:val>
                                        </p:tav>
                                      </p:tavLst>
                                    </p:anim>
                                    <p:anim calcmode="lin" valueType="num">
                                      <p:cBhvr additive="base">
                                        <p:cTn dur="500" fill="hold" id="18"/>
                                        <p:tgtEl>
                                          <p:spTgt spid="9"/>
                                        </p:tgtEl>
                                        <p:attrNameLst>
                                          <p:attrName>ppt_y</p:attrName>
                                        </p:attrNameLst>
                                      </p:cBhvr>
                                      <p:tavLst>
                                        <p:tav tm="0">
                                          <p:val>
                                            <p:strVal val="1+#ppt_h/2"/>
                                          </p:val>
                                        </p:tav>
                                        <p:tav tm="100000">
                                          <p:val>
                                            <p:strVal val="#ppt_y"/>
                                          </p:val>
                                        </p:tav>
                                      </p:tavLst>
                                    </p:anim>
                                  </p:childTnLst>
                                </p:cTn>
                              </p:par>
                              <p:par>
                                <p:cTn fill="hold" grpId="0" id="19" nodeType="withEffect" presetClass="entr" presetID="2" presetSubtype="4">
                                  <p:stCondLst>
                                    <p:cond delay="0"/>
                                  </p:stCondLst>
                                  <p:childTnLst>
                                    <p:set>
                                      <p:cBhvr>
                                        <p:cTn dur="1" fill="hold" id="20">
                                          <p:stCondLst>
                                            <p:cond delay="0"/>
                                          </p:stCondLst>
                                        </p:cTn>
                                        <p:tgtEl>
                                          <p:spTgt spid="11"/>
                                        </p:tgtEl>
                                        <p:attrNameLst>
                                          <p:attrName>style.visibility</p:attrName>
                                        </p:attrNameLst>
                                      </p:cBhvr>
                                      <p:to>
                                        <p:strVal val="visible"/>
                                      </p:to>
                                    </p:set>
                                    <p:anim calcmode="lin" valueType="num">
                                      <p:cBhvr additive="base">
                                        <p:cTn dur="500" fill="hold" id="21"/>
                                        <p:tgtEl>
                                          <p:spTgt spid="11"/>
                                        </p:tgtEl>
                                        <p:attrNameLst>
                                          <p:attrName>ppt_x</p:attrName>
                                        </p:attrNameLst>
                                      </p:cBhvr>
                                      <p:tavLst>
                                        <p:tav tm="0">
                                          <p:val>
                                            <p:strVal val="#ppt_x"/>
                                          </p:val>
                                        </p:tav>
                                        <p:tav tm="100000">
                                          <p:val>
                                            <p:strVal val="#ppt_x"/>
                                          </p:val>
                                        </p:tav>
                                      </p:tavLst>
                                    </p:anim>
                                    <p:anim calcmode="lin" valueType="num">
                                      <p:cBhvr additive="base">
                                        <p:cTn dur="500" fill="hold" id="22"/>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val="0"/>
              </a:ext>
            </a:extLst>
          </a:blip>
          <a:srcRect b="69753"/>
          <a:stretch>
            <a:fillRect/>
          </a:stretch>
        </p:blipFill>
        <p:spPr>
          <a:xfrm>
            <a:off x="1" y="0"/>
            <a:ext cx="5297714" cy="4272198"/>
          </a:xfrm>
          <a:prstGeom prst="rect">
            <a:avLst/>
          </a:prstGeom>
        </p:spPr>
      </p:pic>
      <p:pic>
        <p:nvPicPr>
          <p:cNvPr id="10" name="图片 9"/>
          <p:cNvPicPr>
            <a:picLocks noChangeAspect="1"/>
          </p:cNvPicPr>
          <p:nvPr/>
        </p:nvPicPr>
        <p:blipFill>
          <a:blip r:embed="rId3">
            <a:extLst>
              <a:ext uri="{28A0092B-C50C-407E-A947-70E740481C1C}">
                <a14:useLocalDpi val="0"/>
              </a:ext>
            </a:extLst>
          </a:blip>
          <a:srcRect b="-236" t="56477"/>
          <a:stretch>
            <a:fillRect/>
          </a:stretch>
        </p:blipFill>
        <p:spPr>
          <a:xfrm rot="5400000">
            <a:off x="320675" y="2689225"/>
            <a:ext cx="3848100" cy="4489450"/>
          </a:xfrm>
          <a:prstGeom prst="rect">
            <a:avLst/>
          </a:prstGeom>
        </p:spPr>
      </p:pic>
      <p:sp>
        <p:nvSpPr>
          <p:cNvPr id="16" name="TextBox 71">
            <a:extLst>
              <a:ext uri="{FF2B5EF4-FFF2-40B4-BE49-F238E27FC236}">
                <a16:creationId xmlns:a16="http://schemas.microsoft.com/office/drawing/2014/main" id="{01FED008-D794-40F9-8E49-41E99B6D6694}"/>
              </a:ext>
            </a:extLst>
          </p:cNvPr>
          <p:cNvSpPr txBox="1"/>
          <p:nvPr/>
        </p:nvSpPr>
        <p:spPr>
          <a:xfrm>
            <a:off x="4270126" y="4246749"/>
            <a:ext cx="5059680" cy="335280"/>
          </a:xfrm>
          <a:prstGeom prst="rect">
            <a:avLst/>
          </a:prstGeom>
          <a:noFill/>
        </p:spPr>
        <p:txBody>
          <a:bodyPr rtlCol="0" wrap="none">
            <a:spAutoFit/>
          </a:bodyPr>
          <a:lstStyle/>
          <a:p>
            <a:r>
              <a:rPr altLang="zh-CN" lang="en-US" sz="1600">
                <a:gradFill>
                  <a:gsLst>
                    <a:gs pos="0">
                      <a:srgbClr val="17C0D4"/>
                    </a:gs>
                    <a:gs pos="100000">
                      <a:srgbClr val="345692"/>
                    </a:gs>
                  </a:gsLst>
                  <a:lin ang="5400000" scaled="1"/>
                </a:gradFill>
                <a:latin typeface="Arial"/>
                <a:ea typeface="微软雅黑"/>
                <a:cs typeface="+mn-ea"/>
                <a:sym typeface="Arial"/>
              </a:rPr>
              <a:t>【年终总结】【新年计划】【述职报告】【工作汇报】</a:t>
            </a:r>
          </a:p>
        </p:txBody>
      </p:sp>
      <p:sp>
        <p:nvSpPr>
          <p:cNvPr id="17" name="矩形 16">
            <a:extLst>
              <a:ext uri="{FF2B5EF4-FFF2-40B4-BE49-F238E27FC236}">
                <a16:creationId xmlns:a16="http://schemas.microsoft.com/office/drawing/2014/main" id="{E450E6C3-29A0-46C6-9E0B-7831B526E39C}"/>
              </a:ext>
            </a:extLst>
          </p:cNvPr>
          <p:cNvSpPr/>
          <p:nvPr/>
        </p:nvSpPr>
        <p:spPr>
          <a:xfrm>
            <a:off x="4270127" y="3497760"/>
            <a:ext cx="7518212" cy="741731"/>
          </a:xfrm>
          <a:prstGeom prst="rect">
            <a:avLst/>
          </a:prstGeom>
        </p:spPr>
        <p:txBody>
          <a:bodyPr wrap="square">
            <a:spAutoFit/>
          </a:bodyPr>
          <a:lstStyle/>
          <a:p>
            <a:pPr>
              <a:defRPr/>
            </a:pPr>
            <a:r>
              <a:rPr altLang="en-US" b="1" lang="zh-CN" smtClean="0" spc="400" sz="4267">
                <a:gradFill>
                  <a:gsLst>
                    <a:gs pos="0">
                      <a:srgbClr val="17C0D4"/>
                    </a:gs>
                    <a:gs pos="100000">
                      <a:srgbClr val="345692"/>
                    </a:gs>
                  </a:gsLst>
                  <a:lin ang="5400000" scaled="1"/>
                </a:gradFill>
                <a:latin typeface="Arial"/>
                <a:ea typeface="微软雅黑"/>
                <a:cs typeface="+mn-ea"/>
                <a:sym typeface="Arial"/>
              </a:rPr>
              <a:t>感谢一路有你</a:t>
            </a:r>
          </a:p>
        </p:txBody>
      </p:sp>
      <p:sp>
        <p:nvSpPr>
          <p:cNvPr id="18" name="TextBox 84">
            <a:extLst>
              <a:ext uri="{FF2B5EF4-FFF2-40B4-BE49-F238E27FC236}">
                <a16:creationId xmlns:a16="http://schemas.microsoft.com/office/drawing/2014/main" id="{BF1B829B-74AE-4113-86F7-8034BEB202E0}"/>
              </a:ext>
            </a:extLst>
          </p:cNvPr>
          <p:cNvSpPr txBox="1"/>
          <p:nvPr/>
        </p:nvSpPr>
        <p:spPr>
          <a:xfrm>
            <a:off x="4375056" y="4611220"/>
            <a:ext cx="4231062" cy="315011"/>
          </a:xfrm>
          <a:prstGeom prst="rect">
            <a:avLst/>
          </a:prstGeom>
          <a:noFill/>
        </p:spPr>
        <p:txBody>
          <a:bodyPr rtlCol="0" wrap="square">
            <a:spAutoFit/>
          </a:bodyPr>
          <a:lstStyle/>
          <a:p>
            <a:r>
              <a:rPr altLang="en-US" lang="zh-CN" sz="1467">
                <a:gradFill>
                  <a:gsLst>
                    <a:gs pos="0">
                      <a:srgbClr val="17C0D4"/>
                    </a:gs>
                    <a:gs pos="100000">
                      <a:srgbClr val="345692"/>
                    </a:gs>
                  </a:gsLst>
                  <a:lin ang="5400000" scaled="1"/>
                </a:gradFill>
                <a:latin typeface="Arial"/>
                <a:ea typeface="微软雅黑"/>
                <a:cs typeface="+mn-ea"/>
                <a:sym typeface="Arial"/>
              </a:rPr>
              <a:t>汇报时间：2018年6月      汇报人：优页PPT</a:t>
            </a:r>
          </a:p>
        </p:txBody>
      </p:sp>
      <p:sp>
        <p:nvSpPr>
          <p:cNvPr id="19" name="矩形 18">
            <a:extLst>
              <a:ext uri="{FF2B5EF4-FFF2-40B4-BE49-F238E27FC236}">
                <a16:creationId xmlns:a16="http://schemas.microsoft.com/office/drawing/2014/main" id="{117F6F31-F607-4505-B214-94766F3A9EE2}"/>
              </a:ext>
            </a:extLst>
          </p:cNvPr>
          <p:cNvSpPr/>
          <p:nvPr/>
        </p:nvSpPr>
        <p:spPr>
          <a:xfrm>
            <a:off x="4270126" y="2345632"/>
            <a:ext cx="3389232" cy="1432560"/>
          </a:xfrm>
          <a:prstGeom prst="rect">
            <a:avLst/>
          </a:prstGeom>
        </p:spPr>
        <p:txBody>
          <a:bodyPr wrap="square">
            <a:spAutoFit/>
          </a:bodyPr>
          <a:lstStyle/>
          <a:p>
            <a:pPr>
              <a:defRPr/>
            </a:pPr>
            <a:r>
              <a:rPr altLang="zh-CN" b="1" lang="en-US" smtClean="0" spc="400" sz="8800">
                <a:gradFill>
                  <a:gsLst>
                    <a:gs pos="0">
                      <a:srgbClr val="17C0D4"/>
                    </a:gs>
                    <a:gs pos="100000">
                      <a:srgbClr val="345692"/>
                    </a:gs>
                  </a:gsLst>
                  <a:lin ang="5400000" scaled="1"/>
                </a:gradFill>
                <a:latin typeface="Arial"/>
                <a:ea typeface="微软雅黑"/>
                <a:cs charset="-122" typeface="Microsoft YaHei"/>
                <a:sym typeface="Arial"/>
              </a:rPr>
              <a:t>2018</a:t>
            </a:r>
          </a:p>
        </p:txBody>
      </p:sp>
    </p:spTree>
    <p:extLst>
      <p:ext uri="{BB962C8B-B14F-4D97-AF65-F5344CB8AC3E}">
        <p14:creationId val="370591833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19"/>
                                        </p:tgtEl>
                                        <p:attrNameLst>
                                          <p:attrName>style.visibility</p:attrName>
                                        </p:attrNameLst>
                                      </p:cBhvr>
                                      <p:to>
                                        <p:strVal val="visible"/>
                                      </p:to>
                                    </p:set>
                                    <p:animEffect filter="randombar(horizontal)" transition="in">
                                      <p:cBhvr>
                                        <p:cTn dur="500" id="7"/>
                                        <p:tgtEl>
                                          <p:spTgt spid="19"/>
                                        </p:tgtEl>
                                      </p:cBhvr>
                                    </p:animEffect>
                                  </p:childTnLst>
                                </p:cTn>
                              </p:par>
                            </p:childTnLst>
                          </p:cTn>
                        </p:par>
                        <p:par>
                          <p:cTn fill="hold" id="8" nodeType="afterGroup">
                            <p:stCondLst>
                              <p:cond delay="500"/>
                            </p:stCondLst>
                            <p:childTnLst>
                              <p:par>
                                <p:cTn fill="hold" grpId="0" id="9" nodeType="afterEffect" presetClass="entr" presetID="5" presetSubtype="10">
                                  <p:stCondLst>
                                    <p:cond delay="0"/>
                                  </p:stCondLst>
                                  <p:childTnLst>
                                    <p:set>
                                      <p:cBhvr>
                                        <p:cTn dur="1" fill="hold" id="10">
                                          <p:stCondLst>
                                            <p:cond delay="0"/>
                                          </p:stCondLst>
                                        </p:cTn>
                                        <p:tgtEl>
                                          <p:spTgt spid="17"/>
                                        </p:tgtEl>
                                        <p:attrNameLst>
                                          <p:attrName>style.visibility</p:attrName>
                                        </p:attrNameLst>
                                      </p:cBhvr>
                                      <p:to>
                                        <p:strVal val="visible"/>
                                      </p:to>
                                    </p:set>
                                    <p:animEffect filter="checkerboard(across)" transition="in">
                                      <p:cBhvr>
                                        <p:cTn dur="500" id="11"/>
                                        <p:tgtEl>
                                          <p:spTgt spid="17"/>
                                        </p:tgtEl>
                                      </p:cBhvr>
                                    </p:animEffect>
                                  </p:childTnLst>
                                </p:cTn>
                              </p:par>
                            </p:childTnLst>
                          </p:cTn>
                        </p:par>
                        <p:par>
                          <p:cTn fill="hold" id="12" nodeType="afterGroup">
                            <p:stCondLst>
                              <p:cond delay="1000"/>
                            </p:stCondLst>
                            <p:childTnLst>
                              <p:par>
                                <p:cTn fill="hold" grpId="0" id="13" nodeType="afterEffect" presetClass="entr" presetID="42" presetSubtype="0">
                                  <p:stCondLst>
                                    <p:cond delay="0"/>
                                  </p:stCondLst>
                                  <p:childTnLst>
                                    <p:set>
                                      <p:cBhvr>
                                        <p:cTn dur="1" fill="hold" id="14">
                                          <p:stCondLst>
                                            <p:cond delay="0"/>
                                          </p:stCondLst>
                                        </p:cTn>
                                        <p:tgtEl>
                                          <p:spTgt spid="16"/>
                                        </p:tgtEl>
                                        <p:attrNameLst>
                                          <p:attrName>style.visibility</p:attrName>
                                        </p:attrNameLst>
                                      </p:cBhvr>
                                      <p:to>
                                        <p:strVal val="visible"/>
                                      </p:to>
                                    </p:set>
                                    <p:animEffect filter="fade" transition="in">
                                      <p:cBhvr>
                                        <p:cTn dur="1000" id="15"/>
                                        <p:tgtEl>
                                          <p:spTgt spid="16"/>
                                        </p:tgtEl>
                                      </p:cBhvr>
                                    </p:animEffect>
                                    <p:anim calcmode="lin" valueType="num">
                                      <p:cBhvr>
                                        <p:cTn dur="1000" fill="hold" id="16"/>
                                        <p:tgtEl>
                                          <p:spTgt spid="16"/>
                                        </p:tgtEl>
                                        <p:attrNameLst>
                                          <p:attrName>ppt_x</p:attrName>
                                        </p:attrNameLst>
                                      </p:cBhvr>
                                      <p:tavLst>
                                        <p:tav tm="0">
                                          <p:val>
                                            <p:strVal val="#ppt_x"/>
                                          </p:val>
                                        </p:tav>
                                        <p:tav tm="100000">
                                          <p:val>
                                            <p:strVal val="#ppt_x"/>
                                          </p:val>
                                        </p:tav>
                                      </p:tavLst>
                                    </p:anim>
                                    <p:anim calcmode="lin" valueType="num">
                                      <p:cBhvr>
                                        <p:cTn dur="1000" fill="hold" id="17"/>
                                        <p:tgtEl>
                                          <p:spTgt spid="16"/>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grpId="0" id="19" nodeType="afterEffect" presetClass="entr" presetID="16" presetSubtype="21">
                                  <p:stCondLst>
                                    <p:cond delay="0"/>
                                  </p:stCondLst>
                                  <p:childTnLst>
                                    <p:set>
                                      <p:cBhvr>
                                        <p:cTn dur="1" fill="hold" id="20">
                                          <p:stCondLst>
                                            <p:cond delay="0"/>
                                          </p:stCondLst>
                                        </p:cTn>
                                        <p:tgtEl>
                                          <p:spTgt spid="18"/>
                                        </p:tgtEl>
                                        <p:attrNameLst>
                                          <p:attrName>style.visibility</p:attrName>
                                        </p:attrNameLst>
                                      </p:cBhvr>
                                      <p:to>
                                        <p:strVal val="visible"/>
                                      </p:to>
                                    </p:set>
                                    <p:animEffect filter="barn(inVertical)" transition="in">
                                      <p:cBhvr>
                                        <p:cTn dur="500" id="21"/>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18"/>
      <p:bldP grpId="0" spid="19"/>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23B19DF5-18D1-4158-A647-8676E76EBA2C}"/>
              </a:ext>
            </a:extLst>
          </p:cNvPr>
          <p:cNvGrpSpPr/>
          <p:nvPr/>
        </p:nvGrpSpPr>
        <p:grpSpPr>
          <a:xfrm>
            <a:off x="6606116" y="2411195"/>
            <a:ext cx="6192760" cy="1340920"/>
            <a:chOff x="4954587" y="1808397"/>
            <a:chExt cx="4644570" cy="1005690"/>
          </a:xfrm>
        </p:grpSpPr>
        <p:sp>
          <p:nvSpPr>
            <p:cNvPr id="3" name="TextBox 71">
              <a:extLst>
                <a:ext uri="{FF2B5EF4-FFF2-40B4-BE49-F238E27FC236}">
                  <a16:creationId xmlns:a16="http://schemas.microsoft.com/office/drawing/2014/main" id="{D43EBF3C-7231-488C-98C5-8AC55BFD663C}"/>
                </a:ext>
              </a:extLst>
            </p:cNvPr>
            <p:cNvSpPr txBox="1"/>
            <p:nvPr/>
          </p:nvSpPr>
          <p:spPr>
            <a:xfrm>
              <a:off x="5275219" y="2301639"/>
              <a:ext cx="2423160" cy="507492"/>
            </a:xfrm>
            <a:prstGeom prst="rect">
              <a:avLst/>
            </a:prstGeom>
            <a:noFill/>
          </p:spPr>
          <p:txBody>
            <a:bodyPr rtlCol="0" wrap="none">
              <a:spAutoFit/>
            </a:bodyPr>
            <a:lstStyle/>
            <a:p>
              <a:pPr algn="r">
                <a:lnSpc>
                  <a:spcPct val="120000"/>
                </a:lnSpc>
              </a:pPr>
              <a:r>
                <a:rPr altLang="en-US" lang="zh-CN" sz="1600">
                  <a:latin typeface="Arial"/>
                  <a:ea typeface="微软雅黑"/>
                  <a:cs typeface="+mn-ea"/>
                  <a:sym typeface="Arial"/>
                </a:rPr>
                <a:t>此部分内容作为文字排版占位显示</a:t>
              </a:r>
              <a:br>
                <a:rPr altLang="en-US" lang="zh-CN" sz="1600">
                  <a:latin typeface="Arial"/>
                  <a:ea typeface="微软雅黑"/>
                  <a:cs typeface="+mn-ea"/>
                  <a:sym typeface="Arial"/>
                </a:rPr>
              </a:br>
              <a:r>
                <a:rPr altLang="en-US" lang="zh-CN" sz="1600">
                  <a:latin typeface="Arial"/>
                  <a:ea typeface="微软雅黑"/>
                  <a:cs typeface="+mn-ea"/>
                  <a:sym typeface="Arial"/>
                </a:rPr>
                <a:t> （建议使用主题字体）</a:t>
              </a:r>
            </a:p>
          </p:txBody>
        </p:sp>
        <p:sp>
          <p:nvSpPr>
            <p:cNvPr id="4" name="矩形 3">
              <a:extLst>
                <a:ext uri="{FF2B5EF4-FFF2-40B4-BE49-F238E27FC236}">
                  <a16:creationId xmlns:a16="http://schemas.microsoft.com/office/drawing/2014/main" id="{9F9A515C-3014-423C-B721-A6D0D594BD5D}"/>
                </a:ext>
              </a:extLst>
            </p:cNvPr>
            <p:cNvSpPr/>
            <p:nvPr/>
          </p:nvSpPr>
          <p:spPr>
            <a:xfrm>
              <a:off x="4954586" y="1808397"/>
              <a:ext cx="4644570" cy="556298"/>
            </a:xfrm>
            <a:prstGeom prst="rect">
              <a:avLst/>
            </a:prstGeom>
          </p:spPr>
          <p:txBody>
            <a:bodyPr wrap="square">
              <a:spAutoFit/>
            </a:bodyPr>
            <a:lstStyle/>
            <a:p>
              <a:pPr>
                <a:defRPr/>
              </a:pPr>
              <a:r>
                <a:rPr altLang="en-US" b="1" lang="zh-CN" smtClean="0" spc="400" sz="4267">
                  <a:solidFill>
                    <a:srgbClr val="333333"/>
                  </a:solidFill>
                  <a:latin typeface="Arial"/>
                  <a:ea typeface="微软雅黑"/>
                  <a:cs typeface="+mn-ea"/>
                  <a:sym typeface="Arial"/>
                </a:rPr>
                <a:t>年度工作概述</a:t>
              </a:r>
            </a:p>
          </p:txBody>
        </p:sp>
      </p:grpSp>
      <p:grpSp>
        <p:nvGrpSpPr>
          <p:cNvPr id="5" name="组合 4">
            <a:extLst>
              <a:ext uri="{FF2B5EF4-FFF2-40B4-BE49-F238E27FC236}">
                <a16:creationId xmlns:a16="http://schemas.microsoft.com/office/drawing/2014/main" id="{BBD0A024-ECDA-4E63-9FF3-CD6B44745F61}"/>
              </a:ext>
            </a:extLst>
          </p:cNvPr>
          <p:cNvGrpSpPr/>
          <p:nvPr/>
        </p:nvGrpSpPr>
        <p:grpSpPr>
          <a:xfrm>
            <a:off x="1102784" y="14818"/>
            <a:ext cx="5198533" cy="6858001"/>
            <a:chOff x="827088" y="11113"/>
            <a:chExt cx="3898900" cy="5143501"/>
          </a:xfrm>
        </p:grpSpPr>
        <p:sp>
          <p:nvSpPr>
            <p:cNvPr id="6" name="AutoShape 50">
              <a:extLst>
                <a:ext uri="{FF2B5EF4-FFF2-40B4-BE49-F238E27FC236}">
                  <a16:creationId xmlns:a16="http://schemas.microsoft.com/office/drawing/2014/main" id="{D1D2C51A-EFE7-4808-AFF5-C4AA80D1BEA9}"/>
                </a:ext>
              </a:extLst>
            </p:cNvPr>
            <p:cNvSpPr>
              <a:spLocks noChangeArrowheads="1" noChangeAspect="1" noTextEdit="1"/>
            </p:cNvSpPr>
            <p:nvPr/>
          </p:nvSpPr>
          <p:spPr bwMode="auto">
            <a:xfrm>
              <a:off x="827088" y="11113"/>
              <a:ext cx="3898900" cy="5143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7" name="Freeform 52">
              <a:extLst>
                <a:ext uri="{FF2B5EF4-FFF2-40B4-BE49-F238E27FC236}">
                  <a16:creationId xmlns:a16="http://schemas.microsoft.com/office/drawing/2014/main" id="{E341BE16-AB7C-4182-AB0B-DF5D3C27AAC4}"/>
                </a:ext>
              </a:extLst>
            </p:cNvPr>
            <p:cNvSpPr/>
            <p:nvPr/>
          </p:nvSpPr>
          <p:spPr bwMode="auto">
            <a:xfrm>
              <a:off x="1055688" y="1230313"/>
              <a:ext cx="1646238" cy="1646238"/>
            </a:xfrm>
            <a:custGeom>
              <a:gdLst>
                <a:gd fmla="*/ 1037 w 1037" name="T0"/>
                <a:gd fmla="*/ 519 h 1037" name="T1"/>
                <a:gd fmla="*/ 518 w 1037" name="T2"/>
                <a:gd fmla="*/ 1037 h 1037" name="T3"/>
                <a:gd fmla="*/ 0 w 1037" name="T4"/>
                <a:gd fmla="*/ 519 h 1037" name="T5"/>
                <a:gd fmla="*/ 518 w 1037" name="T6"/>
                <a:gd fmla="*/ 0 h 1037" name="T7"/>
                <a:gd fmla="*/ 1037 w 1037" name="T8"/>
                <a:gd fmla="*/ 519 h 1037" name="T9"/>
              </a:gdLst>
              <a:cxnLst>
                <a:cxn ang="0">
                  <a:pos x="T0" y="T1"/>
                </a:cxn>
                <a:cxn ang="0">
                  <a:pos x="T2" y="T3"/>
                </a:cxn>
                <a:cxn ang="0">
                  <a:pos x="T4" y="T5"/>
                </a:cxn>
                <a:cxn ang="0">
                  <a:pos x="T6" y="T7"/>
                </a:cxn>
                <a:cxn ang="0">
                  <a:pos x="T8" y="T9"/>
                </a:cxn>
              </a:cxnLst>
              <a:rect b="b" l="0" r="r" t="0"/>
              <a:pathLst>
                <a:path h="1037" w="1037">
                  <a:moveTo>
                    <a:pt x="1037" y="519"/>
                  </a:moveTo>
                  <a:lnTo>
                    <a:pt x="518" y="1037"/>
                  </a:lnTo>
                  <a:lnTo>
                    <a:pt x="0" y="519"/>
                  </a:lnTo>
                  <a:lnTo>
                    <a:pt x="518" y="0"/>
                  </a:lnTo>
                  <a:lnTo>
                    <a:pt x="1037" y="519"/>
                  </a:lnTo>
                  <a:close/>
                </a:path>
              </a:pathLst>
            </a:custGeom>
            <a:gradFill>
              <a:gsLst>
                <a:gs pos="100000">
                  <a:srgbClr val="345692"/>
                </a:gs>
                <a:gs pos="0">
                  <a:srgbClr val="17C0D4"/>
                </a:gs>
              </a:gsLst>
              <a:lin ang="5400000" scaled="1"/>
            </a:gra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8" name="Freeform 53">
              <a:extLst>
                <a:ext uri="{FF2B5EF4-FFF2-40B4-BE49-F238E27FC236}">
                  <a16:creationId xmlns:a16="http://schemas.microsoft.com/office/drawing/2014/main" id="{D85C50D4-8AC6-4359-A769-85F840513799}"/>
                </a:ext>
              </a:extLst>
            </p:cNvPr>
            <p:cNvSpPr/>
            <p:nvPr/>
          </p:nvSpPr>
          <p:spPr bwMode="auto">
            <a:xfrm>
              <a:off x="1055688" y="1230313"/>
              <a:ext cx="1646238" cy="1646238"/>
            </a:xfrm>
            <a:custGeom>
              <a:gdLst>
                <a:gd fmla="*/ 1037 w 1037" name="T0"/>
                <a:gd fmla="*/ 519 h 1037" name="T1"/>
                <a:gd fmla="*/ 518 w 1037" name="T2"/>
                <a:gd fmla="*/ 1037 h 1037" name="T3"/>
                <a:gd fmla="*/ 0 w 1037" name="T4"/>
                <a:gd fmla="*/ 519 h 1037" name="T5"/>
                <a:gd fmla="*/ 518 w 1037" name="T6"/>
                <a:gd fmla="*/ 0 h 1037" name="T7"/>
                <a:gd fmla="*/ 1037 w 1037" name="T8"/>
                <a:gd fmla="*/ 519 h 1037" name="T9"/>
              </a:gdLst>
              <a:cxnLst>
                <a:cxn ang="0">
                  <a:pos x="T0" y="T1"/>
                </a:cxn>
                <a:cxn ang="0">
                  <a:pos x="T2" y="T3"/>
                </a:cxn>
                <a:cxn ang="0">
                  <a:pos x="T4" y="T5"/>
                </a:cxn>
                <a:cxn ang="0">
                  <a:pos x="T6" y="T7"/>
                </a:cxn>
                <a:cxn ang="0">
                  <a:pos x="T8" y="T9"/>
                </a:cxn>
              </a:cxnLst>
              <a:rect b="b" l="0" r="r" t="0"/>
              <a:pathLst>
                <a:path h="1037" w="1037">
                  <a:moveTo>
                    <a:pt x="1037" y="519"/>
                  </a:moveTo>
                  <a:lnTo>
                    <a:pt x="518" y="1037"/>
                  </a:lnTo>
                  <a:lnTo>
                    <a:pt x="0" y="519"/>
                  </a:lnTo>
                  <a:lnTo>
                    <a:pt x="518" y="0"/>
                  </a:lnTo>
                  <a:lnTo>
                    <a:pt x="1037" y="519"/>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9" name="Freeform 54">
              <a:extLst>
                <a:ext uri="{FF2B5EF4-FFF2-40B4-BE49-F238E27FC236}">
                  <a16:creationId xmlns:a16="http://schemas.microsoft.com/office/drawing/2014/main" id="{610CB3EA-0601-4BF4-AD51-8C3884051E17}"/>
                </a:ext>
              </a:extLst>
            </p:cNvPr>
            <p:cNvSpPr/>
            <p:nvPr/>
          </p:nvSpPr>
          <p:spPr bwMode="auto">
            <a:xfrm>
              <a:off x="1878013" y="406401"/>
              <a:ext cx="1646238" cy="1646238"/>
            </a:xfrm>
            <a:custGeom>
              <a:gdLst>
                <a:gd fmla="*/ 1037 w 1037" name="T0"/>
                <a:gd fmla="*/ 519 h 1037" name="T1"/>
                <a:gd fmla="*/ 519 w 1037" name="T2"/>
                <a:gd fmla="*/ 1037 h 1037" name="T3"/>
                <a:gd fmla="*/ 0 w 1037" name="T4"/>
                <a:gd fmla="*/ 519 h 1037" name="T5"/>
                <a:gd fmla="*/ 519 w 1037" name="T6"/>
                <a:gd fmla="*/ 0 h 1037" name="T7"/>
                <a:gd fmla="*/ 1037 w 1037" name="T8"/>
                <a:gd fmla="*/ 519 h 1037" name="T9"/>
              </a:gdLst>
              <a:cxnLst>
                <a:cxn ang="0">
                  <a:pos x="T0" y="T1"/>
                </a:cxn>
                <a:cxn ang="0">
                  <a:pos x="T2" y="T3"/>
                </a:cxn>
                <a:cxn ang="0">
                  <a:pos x="T4" y="T5"/>
                </a:cxn>
                <a:cxn ang="0">
                  <a:pos x="T6" y="T7"/>
                </a:cxn>
                <a:cxn ang="0">
                  <a:pos x="T8" y="T9"/>
                </a:cxn>
              </a:cxnLst>
              <a:rect b="b" l="0" r="r" t="0"/>
              <a:pathLst>
                <a:path h="1037" w="1037">
                  <a:moveTo>
                    <a:pt x="1037" y="519"/>
                  </a:moveTo>
                  <a:lnTo>
                    <a:pt x="519" y="1037"/>
                  </a:lnTo>
                  <a:lnTo>
                    <a:pt x="0" y="519"/>
                  </a:lnTo>
                  <a:lnTo>
                    <a:pt x="519" y="0"/>
                  </a:lnTo>
                  <a:lnTo>
                    <a:pt x="1037" y="519"/>
                  </a:lnTo>
                  <a:close/>
                </a:path>
              </a:pathLst>
            </a:custGeom>
            <a:gradFill>
              <a:gsLst>
                <a:gs pos="100000">
                  <a:srgbClr val="345692"/>
                </a:gs>
                <a:gs pos="0">
                  <a:srgbClr val="17C0D4"/>
                </a:gs>
              </a:gsLst>
              <a:lin ang="5400000" scaled="1"/>
            </a:gra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10" name="Freeform 55">
              <a:extLst>
                <a:ext uri="{FF2B5EF4-FFF2-40B4-BE49-F238E27FC236}">
                  <a16:creationId xmlns:a16="http://schemas.microsoft.com/office/drawing/2014/main" id="{C3602B68-3184-46D5-B898-AAB4504111C4}"/>
                </a:ext>
              </a:extLst>
            </p:cNvPr>
            <p:cNvSpPr/>
            <p:nvPr/>
          </p:nvSpPr>
          <p:spPr bwMode="auto">
            <a:xfrm>
              <a:off x="1878013" y="406401"/>
              <a:ext cx="1646238" cy="1646238"/>
            </a:xfrm>
            <a:custGeom>
              <a:gdLst>
                <a:gd fmla="*/ 1037 w 1037" name="T0"/>
                <a:gd fmla="*/ 519 h 1037" name="T1"/>
                <a:gd fmla="*/ 519 w 1037" name="T2"/>
                <a:gd fmla="*/ 1037 h 1037" name="T3"/>
                <a:gd fmla="*/ 0 w 1037" name="T4"/>
                <a:gd fmla="*/ 519 h 1037" name="T5"/>
                <a:gd fmla="*/ 519 w 1037" name="T6"/>
                <a:gd fmla="*/ 0 h 1037" name="T7"/>
                <a:gd fmla="*/ 1037 w 1037" name="T8"/>
                <a:gd fmla="*/ 519 h 1037" name="T9"/>
              </a:gdLst>
              <a:cxnLst>
                <a:cxn ang="0">
                  <a:pos x="T0" y="T1"/>
                </a:cxn>
                <a:cxn ang="0">
                  <a:pos x="T2" y="T3"/>
                </a:cxn>
                <a:cxn ang="0">
                  <a:pos x="T4" y="T5"/>
                </a:cxn>
                <a:cxn ang="0">
                  <a:pos x="T6" y="T7"/>
                </a:cxn>
                <a:cxn ang="0">
                  <a:pos x="T8" y="T9"/>
                </a:cxn>
              </a:cxnLst>
              <a:rect b="b" l="0" r="r" t="0"/>
              <a:pathLst>
                <a:path h="1037" w="1037">
                  <a:moveTo>
                    <a:pt x="1037" y="519"/>
                  </a:moveTo>
                  <a:lnTo>
                    <a:pt x="519" y="1037"/>
                  </a:lnTo>
                  <a:lnTo>
                    <a:pt x="0" y="519"/>
                  </a:lnTo>
                  <a:lnTo>
                    <a:pt x="519" y="0"/>
                  </a:lnTo>
                  <a:lnTo>
                    <a:pt x="1037" y="519"/>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11" name="Freeform 56">
              <a:extLst>
                <a:ext uri="{FF2B5EF4-FFF2-40B4-BE49-F238E27FC236}">
                  <a16:creationId xmlns:a16="http://schemas.microsoft.com/office/drawing/2014/main" id="{060B66AD-AEC0-4BDD-BC7A-9C44F0265F8C}"/>
                </a:ext>
              </a:extLst>
            </p:cNvPr>
            <p:cNvSpPr/>
            <p:nvPr/>
          </p:nvSpPr>
          <p:spPr bwMode="auto">
            <a:xfrm>
              <a:off x="923926" y="476251"/>
              <a:ext cx="962025" cy="962025"/>
            </a:xfrm>
            <a:custGeom>
              <a:gdLst>
                <a:gd fmla="*/ 606 w 606" name="T0"/>
                <a:gd fmla="*/ 303 h 606" name="T1"/>
                <a:gd fmla="*/ 303 w 606" name="T2"/>
                <a:gd fmla="*/ 606 h 606" name="T3"/>
                <a:gd fmla="*/ 0 w 606" name="T4"/>
                <a:gd fmla="*/ 303 h 606" name="T5"/>
                <a:gd fmla="*/ 303 w 606" name="T6"/>
                <a:gd fmla="*/ 0 h 606" name="T7"/>
                <a:gd fmla="*/ 606 w 606" name="T8"/>
                <a:gd fmla="*/ 303 h 606" name="T9"/>
              </a:gdLst>
              <a:cxnLst>
                <a:cxn ang="0">
                  <a:pos x="T0" y="T1"/>
                </a:cxn>
                <a:cxn ang="0">
                  <a:pos x="T2" y="T3"/>
                </a:cxn>
                <a:cxn ang="0">
                  <a:pos x="T4" y="T5"/>
                </a:cxn>
                <a:cxn ang="0">
                  <a:pos x="T6" y="T7"/>
                </a:cxn>
                <a:cxn ang="0">
                  <a:pos x="T8" y="T9"/>
                </a:cxn>
              </a:cxnLst>
              <a:rect b="b" l="0" r="r" t="0"/>
              <a:pathLst>
                <a:path h="606" w="606">
                  <a:moveTo>
                    <a:pt x="606" y="303"/>
                  </a:moveTo>
                  <a:lnTo>
                    <a:pt x="303" y="606"/>
                  </a:lnTo>
                  <a:lnTo>
                    <a:pt x="0" y="303"/>
                  </a:lnTo>
                  <a:lnTo>
                    <a:pt x="303" y="0"/>
                  </a:lnTo>
                  <a:lnTo>
                    <a:pt x="606" y="303"/>
                  </a:lnTo>
                  <a:close/>
                </a:path>
              </a:pathLst>
            </a:custGeom>
            <a:gradFill>
              <a:gsLst>
                <a:gs pos="100000">
                  <a:srgbClr val="345692"/>
                </a:gs>
                <a:gs pos="0">
                  <a:srgbClr val="17C0D4"/>
                </a:gs>
              </a:gsLst>
              <a:lin ang="5400000" scaled="1"/>
            </a:gra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12" name="Freeform 57">
              <a:extLst>
                <a:ext uri="{FF2B5EF4-FFF2-40B4-BE49-F238E27FC236}">
                  <a16:creationId xmlns:a16="http://schemas.microsoft.com/office/drawing/2014/main" id="{66448DAC-2D0F-46C7-BB2E-5D93FA2A7C14}"/>
                </a:ext>
              </a:extLst>
            </p:cNvPr>
            <p:cNvSpPr/>
            <p:nvPr/>
          </p:nvSpPr>
          <p:spPr bwMode="auto">
            <a:xfrm>
              <a:off x="923926" y="476251"/>
              <a:ext cx="962025" cy="962025"/>
            </a:xfrm>
            <a:custGeom>
              <a:gdLst>
                <a:gd fmla="*/ 606 w 606" name="T0"/>
                <a:gd fmla="*/ 303 h 606" name="T1"/>
                <a:gd fmla="*/ 303 w 606" name="T2"/>
                <a:gd fmla="*/ 606 h 606" name="T3"/>
                <a:gd fmla="*/ 0 w 606" name="T4"/>
                <a:gd fmla="*/ 303 h 606" name="T5"/>
                <a:gd fmla="*/ 303 w 606" name="T6"/>
                <a:gd fmla="*/ 0 h 606" name="T7"/>
                <a:gd fmla="*/ 606 w 606" name="T8"/>
                <a:gd fmla="*/ 303 h 606" name="T9"/>
              </a:gdLst>
              <a:cxnLst>
                <a:cxn ang="0">
                  <a:pos x="T0" y="T1"/>
                </a:cxn>
                <a:cxn ang="0">
                  <a:pos x="T2" y="T3"/>
                </a:cxn>
                <a:cxn ang="0">
                  <a:pos x="T4" y="T5"/>
                </a:cxn>
                <a:cxn ang="0">
                  <a:pos x="T6" y="T7"/>
                </a:cxn>
                <a:cxn ang="0">
                  <a:pos x="T8" y="T9"/>
                </a:cxn>
              </a:cxnLst>
              <a:rect b="b" l="0" r="r" t="0"/>
              <a:pathLst>
                <a:path h="606" w="606">
                  <a:moveTo>
                    <a:pt x="606" y="303"/>
                  </a:moveTo>
                  <a:lnTo>
                    <a:pt x="303" y="606"/>
                  </a:lnTo>
                  <a:lnTo>
                    <a:pt x="0" y="303"/>
                  </a:lnTo>
                  <a:lnTo>
                    <a:pt x="303" y="0"/>
                  </a:lnTo>
                  <a:lnTo>
                    <a:pt x="606" y="303"/>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13" name="Freeform 58">
              <a:extLst>
                <a:ext uri="{FF2B5EF4-FFF2-40B4-BE49-F238E27FC236}">
                  <a16:creationId xmlns:a16="http://schemas.microsoft.com/office/drawing/2014/main" id="{E4F36E64-BDDB-4B71-9AA9-21CCDBB466F5}"/>
                </a:ext>
              </a:extLst>
            </p:cNvPr>
            <p:cNvSpPr/>
            <p:nvPr/>
          </p:nvSpPr>
          <p:spPr bwMode="auto">
            <a:xfrm>
              <a:off x="1878013" y="2054226"/>
              <a:ext cx="1646238" cy="1644650"/>
            </a:xfrm>
            <a:custGeom>
              <a:gdLst>
                <a:gd fmla="*/ 1037 w 1037" name="T0"/>
                <a:gd fmla="*/ 518 h 1036" name="T1"/>
                <a:gd fmla="*/ 519 w 1037" name="T2"/>
                <a:gd fmla="*/ 1036 h 1036" name="T3"/>
                <a:gd fmla="*/ 0 w 1037" name="T4"/>
                <a:gd fmla="*/ 518 h 1036" name="T5"/>
                <a:gd fmla="*/ 519 w 1037" name="T6"/>
                <a:gd fmla="*/ 0 h 1036" name="T7"/>
                <a:gd fmla="*/ 1037 w 1037" name="T8"/>
                <a:gd fmla="*/ 518 h 1036" name="T9"/>
              </a:gdLst>
              <a:cxnLst>
                <a:cxn ang="0">
                  <a:pos x="T0" y="T1"/>
                </a:cxn>
                <a:cxn ang="0">
                  <a:pos x="T2" y="T3"/>
                </a:cxn>
                <a:cxn ang="0">
                  <a:pos x="T4" y="T5"/>
                </a:cxn>
                <a:cxn ang="0">
                  <a:pos x="T6" y="T7"/>
                </a:cxn>
                <a:cxn ang="0">
                  <a:pos x="T8" y="T9"/>
                </a:cxn>
              </a:cxnLst>
              <a:rect b="b" l="0" r="r" t="0"/>
              <a:pathLst>
                <a:path h="1036" w="1037">
                  <a:moveTo>
                    <a:pt x="1037" y="518"/>
                  </a:moveTo>
                  <a:lnTo>
                    <a:pt x="519" y="1036"/>
                  </a:lnTo>
                  <a:lnTo>
                    <a:pt x="0" y="518"/>
                  </a:lnTo>
                  <a:lnTo>
                    <a:pt x="519" y="0"/>
                  </a:lnTo>
                  <a:lnTo>
                    <a:pt x="1037" y="518"/>
                  </a:lnTo>
                  <a:close/>
                </a:path>
              </a:pathLst>
            </a:custGeom>
            <a:gradFill>
              <a:gsLst>
                <a:gs pos="100000">
                  <a:srgbClr val="345692"/>
                </a:gs>
                <a:gs pos="0">
                  <a:srgbClr val="17C0D4"/>
                </a:gs>
              </a:gsLst>
              <a:lin ang="5400000" scaled="1"/>
            </a:gra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14" name="Freeform 59">
              <a:extLst>
                <a:ext uri="{FF2B5EF4-FFF2-40B4-BE49-F238E27FC236}">
                  <a16:creationId xmlns:a16="http://schemas.microsoft.com/office/drawing/2014/main" id="{90FA5334-F2F1-428B-8F4F-A36CE4E9B1BA}"/>
                </a:ext>
              </a:extLst>
            </p:cNvPr>
            <p:cNvSpPr/>
            <p:nvPr/>
          </p:nvSpPr>
          <p:spPr bwMode="auto">
            <a:xfrm>
              <a:off x="1878013" y="2054226"/>
              <a:ext cx="1646238" cy="1644650"/>
            </a:xfrm>
            <a:custGeom>
              <a:gdLst>
                <a:gd fmla="*/ 1037 w 1037" name="T0"/>
                <a:gd fmla="*/ 518 h 1036" name="T1"/>
                <a:gd fmla="*/ 519 w 1037" name="T2"/>
                <a:gd fmla="*/ 1036 h 1036" name="T3"/>
                <a:gd fmla="*/ 0 w 1037" name="T4"/>
                <a:gd fmla="*/ 518 h 1036" name="T5"/>
                <a:gd fmla="*/ 519 w 1037" name="T6"/>
                <a:gd fmla="*/ 0 h 1036" name="T7"/>
                <a:gd fmla="*/ 1037 w 1037" name="T8"/>
                <a:gd fmla="*/ 518 h 1036" name="T9"/>
              </a:gdLst>
              <a:cxnLst>
                <a:cxn ang="0">
                  <a:pos x="T0" y="T1"/>
                </a:cxn>
                <a:cxn ang="0">
                  <a:pos x="T2" y="T3"/>
                </a:cxn>
                <a:cxn ang="0">
                  <a:pos x="T4" y="T5"/>
                </a:cxn>
                <a:cxn ang="0">
                  <a:pos x="T6" y="T7"/>
                </a:cxn>
                <a:cxn ang="0">
                  <a:pos x="T8" y="T9"/>
                </a:cxn>
              </a:cxnLst>
              <a:rect b="b" l="0" r="r" t="0"/>
              <a:pathLst>
                <a:path h="1036" w="1037">
                  <a:moveTo>
                    <a:pt x="1037" y="518"/>
                  </a:moveTo>
                  <a:lnTo>
                    <a:pt x="519" y="1036"/>
                  </a:lnTo>
                  <a:lnTo>
                    <a:pt x="0" y="518"/>
                  </a:lnTo>
                  <a:lnTo>
                    <a:pt x="519" y="0"/>
                  </a:lnTo>
                  <a:lnTo>
                    <a:pt x="1037" y="518"/>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15" name="Freeform 60">
              <a:extLst>
                <a:ext uri="{FF2B5EF4-FFF2-40B4-BE49-F238E27FC236}">
                  <a16:creationId xmlns:a16="http://schemas.microsoft.com/office/drawing/2014/main" id="{7B3E9E25-4055-4DA4-A0D8-406FF7736B9B}"/>
                </a:ext>
              </a:extLst>
            </p:cNvPr>
            <p:cNvSpPr/>
            <p:nvPr/>
          </p:nvSpPr>
          <p:spPr bwMode="auto">
            <a:xfrm>
              <a:off x="2011363" y="3421063"/>
              <a:ext cx="646113" cy="646113"/>
            </a:xfrm>
            <a:custGeom>
              <a:gdLst>
                <a:gd fmla="*/ 407 w 407" name="T0"/>
                <a:gd fmla="*/ 203 h 407" name="T1"/>
                <a:gd fmla="*/ 203 w 407" name="T2"/>
                <a:gd fmla="*/ 407 h 407" name="T3"/>
                <a:gd fmla="*/ 0 w 407" name="T4"/>
                <a:gd fmla="*/ 203 h 407" name="T5"/>
                <a:gd fmla="*/ 203 w 407" name="T6"/>
                <a:gd fmla="*/ 0 h 407" name="T7"/>
                <a:gd fmla="*/ 407 w 407" name="T8"/>
                <a:gd fmla="*/ 203 h 407" name="T9"/>
              </a:gdLst>
              <a:cxnLst>
                <a:cxn ang="0">
                  <a:pos x="T0" y="T1"/>
                </a:cxn>
                <a:cxn ang="0">
                  <a:pos x="T2" y="T3"/>
                </a:cxn>
                <a:cxn ang="0">
                  <a:pos x="T4" y="T5"/>
                </a:cxn>
                <a:cxn ang="0">
                  <a:pos x="T6" y="T7"/>
                </a:cxn>
                <a:cxn ang="0">
                  <a:pos x="T8" y="T9"/>
                </a:cxn>
              </a:cxnLst>
              <a:rect b="b" l="0" r="r" t="0"/>
              <a:pathLst>
                <a:path h="407" w="407">
                  <a:moveTo>
                    <a:pt x="407" y="203"/>
                  </a:moveTo>
                  <a:lnTo>
                    <a:pt x="203" y="407"/>
                  </a:lnTo>
                  <a:lnTo>
                    <a:pt x="0" y="203"/>
                  </a:lnTo>
                  <a:lnTo>
                    <a:pt x="203" y="0"/>
                  </a:lnTo>
                  <a:lnTo>
                    <a:pt x="407" y="203"/>
                  </a:lnTo>
                  <a:close/>
                </a:path>
              </a:pathLst>
            </a:custGeom>
            <a:gradFill>
              <a:gsLst>
                <a:gs pos="100000">
                  <a:srgbClr val="345692"/>
                </a:gs>
                <a:gs pos="0">
                  <a:srgbClr val="17C0D4"/>
                </a:gs>
              </a:gsLst>
              <a:lin ang="5400000" scaled="1"/>
            </a:gra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16" name="Freeform 61">
              <a:extLst>
                <a:ext uri="{FF2B5EF4-FFF2-40B4-BE49-F238E27FC236}">
                  <a16:creationId xmlns:a16="http://schemas.microsoft.com/office/drawing/2014/main" id="{92027263-FACD-429B-A5C9-590ECDCF265A}"/>
                </a:ext>
              </a:extLst>
            </p:cNvPr>
            <p:cNvSpPr>
              <a:spLocks noEditPoints="1"/>
            </p:cNvSpPr>
            <p:nvPr/>
          </p:nvSpPr>
          <p:spPr bwMode="auto">
            <a:xfrm>
              <a:off x="2884488" y="11113"/>
              <a:ext cx="1839913" cy="3322638"/>
            </a:xfrm>
            <a:custGeom>
              <a:gdLst>
                <a:gd fmla="*/ 4 w 1159" name="T0"/>
                <a:gd fmla="*/ 1166 h 2093" name="T1"/>
                <a:gd fmla="*/ 0 w 1159" name="T2"/>
                <a:gd fmla="*/ 1171 h 2093" name="T3"/>
                <a:gd fmla="*/ 921 w 1159" name="T4"/>
                <a:gd fmla="*/ 2093 h 2093" name="T5"/>
                <a:gd fmla="*/ 1159 w 1159" name="T6"/>
                <a:gd fmla="*/ 1855 h 2093" name="T7"/>
                <a:gd fmla="*/ 1159 w 1159" name="T8"/>
                <a:gd fmla="*/ 1846 h 2093" name="T9"/>
                <a:gd fmla="*/ 921 w 1159" name="T10"/>
                <a:gd fmla="*/ 2084 h 2093" name="T11"/>
                <a:gd fmla="*/ 4 w 1159" name="T12"/>
                <a:gd fmla="*/ 1166 h 2093" name="T13"/>
                <a:gd fmla="*/ 478 w 1159" name="T14"/>
                <a:gd fmla="*/ 0 h 2093" name="T15"/>
                <a:gd fmla="*/ 469 w 1159" name="T16"/>
                <a:gd fmla="*/ 0 h 2093" name="T17"/>
                <a:gd fmla="*/ 52 w 1159" name="T18"/>
                <a:gd fmla="*/ 417 h 2093" name="T19"/>
                <a:gd fmla="*/ 56 w 1159" name="T20"/>
                <a:gd fmla="*/ 421 h 2093" name="T21"/>
                <a:gd fmla="*/ 478 w 1159" name="T22"/>
                <a:gd fmla="*/ 0 h 209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093" w="1159">
                  <a:moveTo>
                    <a:pt x="4" y="1166"/>
                  </a:moveTo>
                  <a:lnTo>
                    <a:pt x="0" y="1171"/>
                  </a:lnTo>
                  <a:lnTo>
                    <a:pt x="921" y="2093"/>
                  </a:lnTo>
                  <a:lnTo>
                    <a:pt x="1159" y="1855"/>
                  </a:lnTo>
                  <a:lnTo>
                    <a:pt x="1159" y="1846"/>
                  </a:lnTo>
                  <a:lnTo>
                    <a:pt x="921" y="2084"/>
                  </a:lnTo>
                  <a:lnTo>
                    <a:pt x="4" y="1166"/>
                  </a:lnTo>
                  <a:close/>
                  <a:moveTo>
                    <a:pt x="478" y="0"/>
                  </a:moveTo>
                  <a:lnTo>
                    <a:pt x="469" y="0"/>
                  </a:lnTo>
                  <a:lnTo>
                    <a:pt x="52" y="417"/>
                  </a:lnTo>
                  <a:lnTo>
                    <a:pt x="56" y="421"/>
                  </a:lnTo>
                  <a:lnTo>
                    <a:pt x="478" y="0"/>
                  </a:lnTo>
                  <a:close/>
                </a:path>
              </a:pathLst>
            </a:custGeom>
            <a:solidFill>
              <a:srgbClr val="99DDD8"/>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17" name="Freeform 62">
              <a:extLst>
                <a:ext uri="{FF2B5EF4-FFF2-40B4-BE49-F238E27FC236}">
                  <a16:creationId xmlns:a16="http://schemas.microsoft.com/office/drawing/2014/main" id="{36B41FBD-358E-4A88-9D72-B1D006C24463}"/>
                </a:ext>
              </a:extLst>
            </p:cNvPr>
            <p:cNvSpPr>
              <a:spLocks noEditPoints="1"/>
            </p:cNvSpPr>
            <p:nvPr/>
          </p:nvSpPr>
          <p:spPr bwMode="auto">
            <a:xfrm>
              <a:off x="2884488" y="11113"/>
              <a:ext cx="1839913" cy="3322638"/>
            </a:xfrm>
            <a:custGeom>
              <a:gdLst>
                <a:gd fmla="*/ 4 w 1159" name="T0"/>
                <a:gd fmla="*/ 1166 h 2093" name="T1"/>
                <a:gd fmla="*/ 0 w 1159" name="T2"/>
                <a:gd fmla="*/ 1171 h 2093" name="T3"/>
                <a:gd fmla="*/ 921 w 1159" name="T4"/>
                <a:gd fmla="*/ 2093 h 2093" name="T5"/>
                <a:gd fmla="*/ 1159 w 1159" name="T6"/>
                <a:gd fmla="*/ 1855 h 2093" name="T7"/>
                <a:gd fmla="*/ 1159 w 1159" name="T8"/>
                <a:gd fmla="*/ 1846 h 2093" name="T9"/>
                <a:gd fmla="*/ 921 w 1159" name="T10"/>
                <a:gd fmla="*/ 2084 h 2093" name="T11"/>
                <a:gd fmla="*/ 4 w 1159" name="T12"/>
                <a:gd fmla="*/ 1166 h 2093" name="T13"/>
                <a:gd fmla="*/ 478 w 1159" name="T14"/>
                <a:gd fmla="*/ 0 h 2093" name="T15"/>
                <a:gd fmla="*/ 469 w 1159" name="T16"/>
                <a:gd fmla="*/ 0 h 2093" name="T17"/>
                <a:gd fmla="*/ 52 w 1159" name="T18"/>
                <a:gd fmla="*/ 417 h 2093" name="T19"/>
                <a:gd fmla="*/ 56 w 1159" name="T20"/>
                <a:gd fmla="*/ 421 h 2093" name="T21"/>
                <a:gd fmla="*/ 478 w 1159" name="T22"/>
                <a:gd fmla="*/ 0 h 209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093" w="1159">
                  <a:moveTo>
                    <a:pt x="4" y="1166"/>
                  </a:moveTo>
                  <a:lnTo>
                    <a:pt x="0" y="1171"/>
                  </a:lnTo>
                  <a:lnTo>
                    <a:pt x="921" y="2093"/>
                  </a:lnTo>
                  <a:lnTo>
                    <a:pt x="1159" y="1855"/>
                  </a:lnTo>
                  <a:lnTo>
                    <a:pt x="1159" y="1846"/>
                  </a:lnTo>
                  <a:lnTo>
                    <a:pt x="921" y="2084"/>
                  </a:lnTo>
                  <a:lnTo>
                    <a:pt x="4" y="1166"/>
                  </a:lnTo>
                  <a:moveTo>
                    <a:pt x="478" y="0"/>
                  </a:moveTo>
                  <a:lnTo>
                    <a:pt x="469" y="0"/>
                  </a:lnTo>
                  <a:lnTo>
                    <a:pt x="52" y="417"/>
                  </a:lnTo>
                  <a:lnTo>
                    <a:pt x="56" y="421"/>
                  </a:lnTo>
                  <a:lnTo>
                    <a:pt x="478"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18" name="Freeform 63">
              <a:extLst>
                <a:ext uri="{FF2B5EF4-FFF2-40B4-BE49-F238E27FC236}">
                  <a16:creationId xmlns:a16="http://schemas.microsoft.com/office/drawing/2014/main" id="{3B89414C-1847-478E-9BDD-12963D5FAA45}"/>
                </a:ext>
              </a:extLst>
            </p:cNvPr>
            <p:cNvSpPr/>
            <p:nvPr/>
          </p:nvSpPr>
          <p:spPr bwMode="auto">
            <a:xfrm>
              <a:off x="2327276" y="673101"/>
              <a:ext cx="646113" cy="1196975"/>
            </a:xfrm>
            <a:custGeom>
              <a:gdLst>
                <a:gd fmla="*/ 403 w 407" name="T0"/>
                <a:gd fmla="*/ 0 h 754" name="T1"/>
                <a:gd fmla="*/ 2 w 407" name="T2"/>
                <a:gd fmla="*/ 401 h 754" name="T3"/>
                <a:gd fmla="*/ 0 w 407" name="T4"/>
                <a:gd fmla="*/ 403 h 754" name="T5"/>
                <a:gd fmla="*/ 351 w 407" name="T6"/>
                <a:gd fmla="*/ 754 h 754" name="T7"/>
                <a:gd fmla="*/ 355 w 407" name="T8"/>
                <a:gd fmla="*/ 749 h 754" name="T9"/>
                <a:gd fmla="*/ 9 w 407" name="T10"/>
                <a:gd fmla="*/ 403 h 754" name="T11"/>
                <a:gd fmla="*/ 407 w 407" name="T12"/>
                <a:gd fmla="*/ 4 h 754" name="T13"/>
                <a:gd fmla="*/ 403 w 407" name="T14"/>
                <a:gd fmla="*/ 0 h 75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54" w="407">
                  <a:moveTo>
                    <a:pt x="403" y="0"/>
                  </a:moveTo>
                  <a:lnTo>
                    <a:pt x="2" y="401"/>
                  </a:lnTo>
                  <a:lnTo>
                    <a:pt x="0" y="403"/>
                  </a:lnTo>
                  <a:lnTo>
                    <a:pt x="351" y="754"/>
                  </a:lnTo>
                  <a:lnTo>
                    <a:pt x="355" y="749"/>
                  </a:lnTo>
                  <a:lnTo>
                    <a:pt x="9" y="403"/>
                  </a:lnTo>
                  <a:lnTo>
                    <a:pt x="407" y="4"/>
                  </a:lnTo>
                  <a:lnTo>
                    <a:pt x="403" y="0"/>
                  </a:lnTo>
                  <a:close/>
                </a:path>
              </a:pathLst>
            </a:custGeom>
            <a:solidFill>
              <a:srgbClr val="00A99D"/>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19" name="Freeform 64">
              <a:extLst>
                <a:ext uri="{FF2B5EF4-FFF2-40B4-BE49-F238E27FC236}">
                  <a16:creationId xmlns:a16="http://schemas.microsoft.com/office/drawing/2014/main" id="{A88D966D-1322-46E5-9613-603621DD5EF6}"/>
                </a:ext>
              </a:extLst>
            </p:cNvPr>
            <p:cNvSpPr/>
            <p:nvPr/>
          </p:nvSpPr>
          <p:spPr bwMode="auto">
            <a:xfrm>
              <a:off x="2327276" y="673101"/>
              <a:ext cx="646113" cy="1196975"/>
            </a:xfrm>
            <a:custGeom>
              <a:gdLst>
                <a:gd fmla="*/ 403 w 407" name="T0"/>
                <a:gd fmla="*/ 0 h 754" name="T1"/>
                <a:gd fmla="*/ 2 w 407" name="T2"/>
                <a:gd fmla="*/ 401 h 754" name="T3"/>
                <a:gd fmla="*/ 0 w 407" name="T4"/>
                <a:gd fmla="*/ 403 h 754" name="T5"/>
                <a:gd fmla="*/ 351 w 407" name="T6"/>
                <a:gd fmla="*/ 754 h 754" name="T7"/>
                <a:gd fmla="*/ 355 w 407" name="T8"/>
                <a:gd fmla="*/ 749 h 754" name="T9"/>
                <a:gd fmla="*/ 9 w 407" name="T10"/>
                <a:gd fmla="*/ 403 h 754" name="T11"/>
                <a:gd fmla="*/ 407 w 407" name="T12"/>
                <a:gd fmla="*/ 4 h 754" name="T13"/>
                <a:gd fmla="*/ 403 w 407" name="T14"/>
                <a:gd fmla="*/ 0 h 75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54" w="407">
                  <a:moveTo>
                    <a:pt x="403" y="0"/>
                  </a:moveTo>
                  <a:lnTo>
                    <a:pt x="2" y="401"/>
                  </a:lnTo>
                  <a:lnTo>
                    <a:pt x="0" y="403"/>
                  </a:lnTo>
                  <a:lnTo>
                    <a:pt x="351" y="754"/>
                  </a:lnTo>
                  <a:lnTo>
                    <a:pt x="355" y="749"/>
                  </a:lnTo>
                  <a:lnTo>
                    <a:pt x="9" y="403"/>
                  </a:lnTo>
                  <a:lnTo>
                    <a:pt x="407" y="4"/>
                  </a:lnTo>
                  <a:lnTo>
                    <a:pt x="40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20" name="Freeform 65">
              <a:extLst>
                <a:ext uri="{FF2B5EF4-FFF2-40B4-BE49-F238E27FC236}">
                  <a16:creationId xmlns:a16="http://schemas.microsoft.com/office/drawing/2014/main" id="{528EBF43-20E3-4498-A96B-8F920F0C5D5C}"/>
                </a:ext>
              </a:extLst>
            </p:cNvPr>
            <p:cNvSpPr>
              <a:spLocks noEditPoints="1"/>
            </p:cNvSpPr>
            <p:nvPr/>
          </p:nvSpPr>
          <p:spPr bwMode="auto">
            <a:xfrm>
              <a:off x="827088" y="371476"/>
              <a:ext cx="2776538" cy="4783138"/>
            </a:xfrm>
            <a:custGeom>
              <a:gdLst>
                <a:gd fmla="*/ 1638 w 1749" name="T0"/>
                <a:gd fmla="*/ 1639 h 3013" name="T1"/>
                <a:gd fmla="*/ 1634 w 1749" name="T2"/>
                <a:gd fmla="*/ 1643 h 3013" name="T3"/>
                <a:gd fmla="*/ 1740 w 1749" name="T4"/>
                <a:gd fmla="*/ 1749 h 3013" name="T5"/>
                <a:gd fmla="*/ 477 w 1749" name="T6"/>
                <a:gd fmla="*/ 3013 h 3013" name="T7"/>
                <a:gd fmla="*/ 486 w 1749" name="T8"/>
                <a:gd fmla="*/ 3013 h 3013" name="T9"/>
                <a:gd fmla="*/ 1749 w 1749" name="T10"/>
                <a:gd fmla="*/ 1749 h 3013" name="T11"/>
                <a:gd fmla="*/ 1638 w 1749" name="T12"/>
                <a:gd fmla="*/ 1639 h 3013" name="T13"/>
                <a:gd fmla="*/ 518 w 1749" name="T14"/>
                <a:gd fmla="*/ 518 h 3013" name="T15"/>
                <a:gd fmla="*/ 513 w 1749" name="T16"/>
                <a:gd fmla="*/ 523 h 3013" name="T17"/>
                <a:gd fmla="*/ 597 w 1749" name="T18"/>
                <a:gd fmla="*/ 606 h 3013" name="T19"/>
                <a:gd fmla="*/ 602 w 1749" name="T20"/>
                <a:gd fmla="*/ 602 h 3013" name="T21"/>
                <a:gd fmla="*/ 518 w 1749" name="T22"/>
                <a:gd fmla="*/ 518 h 3013" name="T23"/>
                <a:gd fmla="*/ 0 w 1749" name="T24"/>
                <a:gd fmla="*/ 0 h 3013" name="T25"/>
                <a:gd fmla="*/ 0 w 1749" name="T26"/>
                <a:gd fmla="*/ 0 h 3013" name="T27"/>
                <a:gd fmla="*/ 0 w 1749" name="T28"/>
                <a:gd fmla="*/ 9 h 3013" name="T29"/>
                <a:gd fmla="*/ 0 w 1749" name="T30"/>
                <a:gd fmla="*/ 9 h 3013" name="T31"/>
                <a:gd fmla="*/ 211 w 1749" name="T32"/>
                <a:gd fmla="*/ 219 h 3013" name="T33"/>
                <a:gd fmla="*/ 215 w 1749" name="T34"/>
                <a:gd fmla="*/ 215 h 3013" name="T35"/>
                <a:gd fmla="*/ 3 w 1749" name="T36"/>
                <a:gd fmla="*/ 2 h 3013" name="T37"/>
                <a:gd fmla="*/ 0 w 1749" name="T38"/>
                <a:gd fmla="*/ 0 h 301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013" w="1749">
                  <a:moveTo>
                    <a:pt x="1638" y="1639"/>
                  </a:moveTo>
                  <a:lnTo>
                    <a:pt x="1634" y="1643"/>
                  </a:lnTo>
                  <a:lnTo>
                    <a:pt x="1740" y="1749"/>
                  </a:lnTo>
                  <a:lnTo>
                    <a:pt x="477" y="3013"/>
                  </a:lnTo>
                  <a:lnTo>
                    <a:pt x="486" y="3013"/>
                  </a:lnTo>
                  <a:lnTo>
                    <a:pt x="1749" y="1749"/>
                  </a:lnTo>
                  <a:lnTo>
                    <a:pt x="1638" y="1639"/>
                  </a:lnTo>
                  <a:close/>
                  <a:moveTo>
                    <a:pt x="518" y="518"/>
                  </a:moveTo>
                  <a:lnTo>
                    <a:pt x="513" y="523"/>
                  </a:lnTo>
                  <a:lnTo>
                    <a:pt x="597" y="606"/>
                  </a:lnTo>
                  <a:lnTo>
                    <a:pt x="602" y="602"/>
                  </a:lnTo>
                  <a:lnTo>
                    <a:pt x="518" y="518"/>
                  </a:lnTo>
                  <a:close/>
                  <a:moveTo>
                    <a:pt x="0" y="0"/>
                  </a:moveTo>
                  <a:lnTo>
                    <a:pt x="0" y="0"/>
                  </a:lnTo>
                  <a:lnTo>
                    <a:pt x="0" y="9"/>
                  </a:lnTo>
                  <a:lnTo>
                    <a:pt x="0" y="9"/>
                  </a:lnTo>
                  <a:lnTo>
                    <a:pt x="211" y="219"/>
                  </a:lnTo>
                  <a:lnTo>
                    <a:pt x="215" y="215"/>
                  </a:lnTo>
                  <a:lnTo>
                    <a:pt x="3" y="2"/>
                  </a:lnTo>
                  <a:lnTo>
                    <a:pt x="0" y="0"/>
                  </a:lnTo>
                  <a:close/>
                </a:path>
              </a:pathLst>
            </a:custGeom>
            <a:solidFill>
              <a:srgbClr val="99DDD8"/>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21" name="Freeform 66">
              <a:extLst>
                <a:ext uri="{FF2B5EF4-FFF2-40B4-BE49-F238E27FC236}">
                  <a16:creationId xmlns:a16="http://schemas.microsoft.com/office/drawing/2014/main" id="{7F1DA623-30FD-44AB-A3AF-2A7796579C59}"/>
                </a:ext>
              </a:extLst>
            </p:cNvPr>
            <p:cNvSpPr>
              <a:spLocks noEditPoints="1"/>
            </p:cNvSpPr>
            <p:nvPr/>
          </p:nvSpPr>
          <p:spPr bwMode="auto">
            <a:xfrm>
              <a:off x="827088" y="371476"/>
              <a:ext cx="2776538" cy="4783138"/>
            </a:xfrm>
            <a:custGeom>
              <a:gdLst>
                <a:gd fmla="*/ 1638 w 1749" name="T0"/>
                <a:gd fmla="*/ 1639 h 3013" name="T1"/>
                <a:gd fmla="*/ 1634 w 1749" name="T2"/>
                <a:gd fmla="*/ 1643 h 3013" name="T3"/>
                <a:gd fmla="*/ 1740 w 1749" name="T4"/>
                <a:gd fmla="*/ 1749 h 3013" name="T5"/>
                <a:gd fmla="*/ 477 w 1749" name="T6"/>
                <a:gd fmla="*/ 3013 h 3013" name="T7"/>
                <a:gd fmla="*/ 486 w 1749" name="T8"/>
                <a:gd fmla="*/ 3013 h 3013" name="T9"/>
                <a:gd fmla="*/ 1749 w 1749" name="T10"/>
                <a:gd fmla="*/ 1749 h 3013" name="T11"/>
                <a:gd fmla="*/ 1638 w 1749" name="T12"/>
                <a:gd fmla="*/ 1639 h 3013" name="T13"/>
                <a:gd fmla="*/ 518 w 1749" name="T14"/>
                <a:gd fmla="*/ 518 h 3013" name="T15"/>
                <a:gd fmla="*/ 513 w 1749" name="T16"/>
                <a:gd fmla="*/ 523 h 3013" name="T17"/>
                <a:gd fmla="*/ 597 w 1749" name="T18"/>
                <a:gd fmla="*/ 606 h 3013" name="T19"/>
                <a:gd fmla="*/ 602 w 1749" name="T20"/>
                <a:gd fmla="*/ 602 h 3013" name="T21"/>
                <a:gd fmla="*/ 518 w 1749" name="T22"/>
                <a:gd fmla="*/ 518 h 3013" name="T23"/>
                <a:gd fmla="*/ 0 w 1749" name="T24"/>
                <a:gd fmla="*/ 0 h 3013" name="T25"/>
                <a:gd fmla="*/ 0 w 1749" name="T26"/>
                <a:gd fmla="*/ 0 h 3013" name="T27"/>
                <a:gd fmla="*/ 0 w 1749" name="T28"/>
                <a:gd fmla="*/ 9 h 3013" name="T29"/>
                <a:gd fmla="*/ 0 w 1749" name="T30"/>
                <a:gd fmla="*/ 9 h 3013" name="T31"/>
                <a:gd fmla="*/ 211 w 1749" name="T32"/>
                <a:gd fmla="*/ 219 h 3013" name="T33"/>
                <a:gd fmla="*/ 215 w 1749" name="T34"/>
                <a:gd fmla="*/ 215 h 3013" name="T35"/>
                <a:gd fmla="*/ 3 w 1749" name="T36"/>
                <a:gd fmla="*/ 2 h 3013" name="T37"/>
                <a:gd fmla="*/ 0 w 1749" name="T38"/>
                <a:gd fmla="*/ 0 h 301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013" w="1749">
                  <a:moveTo>
                    <a:pt x="1638" y="1639"/>
                  </a:moveTo>
                  <a:lnTo>
                    <a:pt x="1634" y="1643"/>
                  </a:lnTo>
                  <a:lnTo>
                    <a:pt x="1740" y="1749"/>
                  </a:lnTo>
                  <a:lnTo>
                    <a:pt x="477" y="3013"/>
                  </a:lnTo>
                  <a:lnTo>
                    <a:pt x="486" y="3013"/>
                  </a:lnTo>
                  <a:lnTo>
                    <a:pt x="1749" y="1749"/>
                  </a:lnTo>
                  <a:lnTo>
                    <a:pt x="1638" y="1639"/>
                  </a:lnTo>
                  <a:moveTo>
                    <a:pt x="518" y="518"/>
                  </a:moveTo>
                  <a:lnTo>
                    <a:pt x="513" y="523"/>
                  </a:lnTo>
                  <a:lnTo>
                    <a:pt x="597" y="606"/>
                  </a:lnTo>
                  <a:lnTo>
                    <a:pt x="602" y="602"/>
                  </a:lnTo>
                  <a:lnTo>
                    <a:pt x="518" y="518"/>
                  </a:lnTo>
                  <a:moveTo>
                    <a:pt x="0" y="0"/>
                  </a:moveTo>
                  <a:lnTo>
                    <a:pt x="0" y="0"/>
                  </a:lnTo>
                  <a:lnTo>
                    <a:pt x="0" y="9"/>
                  </a:lnTo>
                  <a:lnTo>
                    <a:pt x="0" y="9"/>
                  </a:lnTo>
                  <a:lnTo>
                    <a:pt x="211" y="219"/>
                  </a:lnTo>
                  <a:lnTo>
                    <a:pt x="215" y="215"/>
                  </a:lnTo>
                  <a:lnTo>
                    <a:pt x="3" y="2"/>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22" name="Freeform 67">
              <a:extLst>
                <a:ext uri="{FF2B5EF4-FFF2-40B4-BE49-F238E27FC236}">
                  <a16:creationId xmlns:a16="http://schemas.microsoft.com/office/drawing/2014/main" id="{1D41F04F-627F-4EA6-B6B5-76958D6B15B1}"/>
                </a:ext>
              </a:extLst>
            </p:cNvPr>
            <p:cNvSpPr/>
            <p:nvPr/>
          </p:nvSpPr>
          <p:spPr bwMode="auto">
            <a:xfrm>
              <a:off x="1774826" y="1327151"/>
              <a:ext cx="830263" cy="830263"/>
            </a:xfrm>
            <a:custGeom>
              <a:gdLst>
                <a:gd fmla="*/ 5 w 523" name="T0"/>
                <a:gd fmla="*/ 0 h 523" name="T1"/>
                <a:gd fmla="*/ 0 w 523" name="T2"/>
                <a:gd fmla="*/ 4 h 523" name="T3"/>
                <a:gd fmla="*/ 519 w 523" name="T4"/>
                <a:gd fmla="*/ 523 h 523" name="T5"/>
                <a:gd fmla="*/ 523 w 523" name="T6"/>
                <a:gd fmla="*/ 518 h 523" name="T7"/>
                <a:gd fmla="*/ 5 w 523" name="T8"/>
                <a:gd fmla="*/ 0 h 523" name="T9"/>
              </a:gdLst>
              <a:cxnLst>
                <a:cxn ang="0">
                  <a:pos x="T0" y="T1"/>
                </a:cxn>
                <a:cxn ang="0">
                  <a:pos x="T2" y="T3"/>
                </a:cxn>
                <a:cxn ang="0">
                  <a:pos x="T4" y="T5"/>
                </a:cxn>
                <a:cxn ang="0">
                  <a:pos x="T6" y="T7"/>
                </a:cxn>
                <a:cxn ang="0">
                  <a:pos x="T8" y="T9"/>
                </a:cxn>
              </a:cxnLst>
              <a:rect b="b" l="0" r="r" t="0"/>
              <a:pathLst>
                <a:path h="523" w="523">
                  <a:moveTo>
                    <a:pt x="5" y="0"/>
                  </a:moveTo>
                  <a:lnTo>
                    <a:pt x="0" y="4"/>
                  </a:lnTo>
                  <a:lnTo>
                    <a:pt x="519" y="523"/>
                  </a:lnTo>
                  <a:lnTo>
                    <a:pt x="523" y="518"/>
                  </a:lnTo>
                  <a:lnTo>
                    <a:pt x="5" y="0"/>
                  </a:lnTo>
                  <a:close/>
                </a:path>
              </a:pathLst>
            </a:custGeom>
            <a:solidFill>
              <a:srgbClr val="008082"/>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mn-cs"/>
                <a:ea typeface="微软雅黑"/>
                <a:sym typeface="Arial"/>
              </a:endParaRPr>
            </a:p>
          </p:txBody>
        </p:sp>
        <p:sp>
          <p:nvSpPr>
            <p:cNvPr id="23" name="Freeform 68">
              <a:extLst>
                <a:ext uri="{FF2B5EF4-FFF2-40B4-BE49-F238E27FC236}">
                  <a16:creationId xmlns:a16="http://schemas.microsoft.com/office/drawing/2014/main" id="{A271C72C-64A4-469E-B65D-FD4BE9729206}"/>
                </a:ext>
              </a:extLst>
            </p:cNvPr>
            <p:cNvSpPr/>
            <p:nvPr/>
          </p:nvSpPr>
          <p:spPr bwMode="auto">
            <a:xfrm>
              <a:off x="1774826" y="1327151"/>
              <a:ext cx="830263" cy="830263"/>
            </a:xfrm>
            <a:custGeom>
              <a:gdLst>
                <a:gd fmla="*/ 5 w 523" name="T0"/>
                <a:gd fmla="*/ 0 h 523" name="T1"/>
                <a:gd fmla="*/ 0 w 523" name="T2"/>
                <a:gd fmla="*/ 4 h 523" name="T3"/>
                <a:gd fmla="*/ 519 w 523" name="T4"/>
                <a:gd fmla="*/ 523 h 523" name="T5"/>
                <a:gd fmla="*/ 523 w 523" name="T6"/>
                <a:gd fmla="*/ 518 h 523" name="T7"/>
                <a:gd fmla="*/ 5 w 523" name="T8"/>
                <a:gd fmla="*/ 0 h 523" name="T9"/>
              </a:gdLst>
              <a:cxnLst>
                <a:cxn ang="0">
                  <a:pos x="T0" y="T1"/>
                </a:cxn>
                <a:cxn ang="0">
                  <a:pos x="T2" y="T3"/>
                </a:cxn>
                <a:cxn ang="0">
                  <a:pos x="T4" y="T5"/>
                </a:cxn>
                <a:cxn ang="0">
                  <a:pos x="T6" y="T7"/>
                </a:cxn>
                <a:cxn ang="0">
                  <a:pos x="T8" y="T9"/>
                </a:cxn>
              </a:cxnLst>
              <a:rect b="b" l="0" r="r" t="0"/>
              <a:pathLst>
                <a:path h="523" w="523">
                  <a:moveTo>
                    <a:pt x="5" y="0"/>
                  </a:moveTo>
                  <a:lnTo>
                    <a:pt x="0" y="4"/>
                  </a:lnTo>
                  <a:lnTo>
                    <a:pt x="519" y="523"/>
                  </a:lnTo>
                  <a:lnTo>
                    <a:pt x="523" y="518"/>
                  </a:lnTo>
                  <a:lnTo>
                    <a:pt x="5"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24" name="Freeform 69">
              <a:extLst>
                <a:ext uri="{FF2B5EF4-FFF2-40B4-BE49-F238E27FC236}">
                  <a16:creationId xmlns:a16="http://schemas.microsoft.com/office/drawing/2014/main" id="{1A55E165-38AB-47E2-A519-5A3D98193619}"/>
                </a:ext>
              </a:extLst>
            </p:cNvPr>
            <p:cNvSpPr/>
            <p:nvPr/>
          </p:nvSpPr>
          <p:spPr bwMode="auto">
            <a:xfrm>
              <a:off x="1162051" y="712788"/>
              <a:ext cx="487363" cy="488950"/>
            </a:xfrm>
            <a:custGeom>
              <a:gdLst>
                <a:gd fmla="*/ 4 w 307" name="T0"/>
                <a:gd fmla="*/ 0 h 308" name="T1"/>
                <a:gd fmla="*/ 0 w 307" name="T2"/>
                <a:gd fmla="*/ 4 h 308" name="T3"/>
                <a:gd fmla="*/ 302 w 307" name="T4"/>
                <a:gd fmla="*/ 308 h 308" name="T5"/>
                <a:gd fmla="*/ 307 w 307" name="T6"/>
                <a:gd fmla="*/ 303 h 308" name="T7"/>
                <a:gd fmla="*/ 4 w 307" name="T8"/>
                <a:gd fmla="*/ 0 h 308" name="T9"/>
              </a:gdLst>
              <a:cxnLst>
                <a:cxn ang="0">
                  <a:pos x="T0" y="T1"/>
                </a:cxn>
                <a:cxn ang="0">
                  <a:pos x="T2" y="T3"/>
                </a:cxn>
                <a:cxn ang="0">
                  <a:pos x="T4" y="T5"/>
                </a:cxn>
                <a:cxn ang="0">
                  <a:pos x="T6" y="T7"/>
                </a:cxn>
                <a:cxn ang="0">
                  <a:pos x="T8" y="T9"/>
                </a:cxn>
              </a:cxnLst>
              <a:rect b="b" l="0" r="r" t="0"/>
              <a:pathLst>
                <a:path h="308" w="307">
                  <a:moveTo>
                    <a:pt x="4" y="0"/>
                  </a:moveTo>
                  <a:lnTo>
                    <a:pt x="0" y="4"/>
                  </a:lnTo>
                  <a:lnTo>
                    <a:pt x="302" y="308"/>
                  </a:lnTo>
                  <a:lnTo>
                    <a:pt x="307" y="303"/>
                  </a:lnTo>
                  <a:lnTo>
                    <a:pt x="4" y="0"/>
                  </a:lnTo>
                  <a:close/>
                </a:path>
              </a:pathLst>
            </a:custGeom>
            <a:solidFill>
              <a:srgbClr val="00A99D"/>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25" name="Freeform 70">
              <a:extLst>
                <a:ext uri="{FF2B5EF4-FFF2-40B4-BE49-F238E27FC236}">
                  <a16:creationId xmlns:a16="http://schemas.microsoft.com/office/drawing/2014/main" id="{6A576B1A-76B2-49F4-BAE4-E750036CF82A}"/>
                </a:ext>
              </a:extLst>
            </p:cNvPr>
            <p:cNvSpPr/>
            <p:nvPr/>
          </p:nvSpPr>
          <p:spPr bwMode="auto">
            <a:xfrm>
              <a:off x="1162051" y="712788"/>
              <a:ext cx="487363" cy="488950"/>
            </a:xfrm>
            <a:custGeom>
              <a:gdLst>
                <a:gd fmla="*/ 4 w 307" name="T0"/>
                <a:gd fmla="*/ 0 h 308" name="T1"/>
                <a:gd fmla="*/ 0 w 307" name="T2"/>
                <a:gd fmla="*/ 4 h 308" name="T3"/>
                <a:gd fmla="*/ 302 w 307" name="T4"/>
                <a:gd fmla="*/ 308 h 308" name="T5"/>
                <a:gd fmla="*/ 307 w 307" name="T6"/>
                <a:gd fmla="*/ 303 h 308" name="T7"/>
                <a:gd fmla="*/ 4 w 307" name="T8"/>
                <a:gd fmla="*/ 0 h 308" name="T9"/>
              </a:gdLst>
              <a:cxnLst>
                <a:cxn ang="0">
                  <a:pos x="T0" y="T1"/>
                </a:cxn>
                <a:cxn ang="0">
                  <a:pos x="T2" y="T3"/>
                </a:cxn>
                <a:cxn ang="0">
                  <a:pos x="T4" y="T5"/>
                </a:cxn>
                <a:cxn ang="0">
                  <a:pos x="T6" y="T7"/>
                </a:cxn>
                <a:cxn ang="0">
                  <a:pos x="T8" y="T9"/>
                </a:cxn>
              </a:cxnLst>
              <a:rect b="b" l="0" r="r" t="0"/>
              <a:pathLst>
                <a:path h="308" w="307">
                  <a:moveTo>
                    <a:pt x="4" y="0"/>
                  </a:moveTo>
                  <a:lnTo>
                    <a:pt x="0" y="4"/>
                  </a:lnTo>
                  <a:lnTo>
                    <a:pt x="302" y="308"/>
                  </a:lnTo>
                  <a:lnTo>
                    <a:pt x="307" y="303"/>
                  </a:lnTo>
                  <a:lnTo>
                    <a:pt x="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26" name="Freeform 71">
              <a:extLst>
                <a:ext uri="{FF2B5EF4-FFF2-40B4-BE49-F238E27FC236}">
                  <a16:creationId xmlns:a16="http://schemas.microsoft.com/office/drawing/2014/main" id="{69560AD1-F3B8-4616-BEB5-E50F7D427E8B}"/>
                </a:ext>
              </a:extLst>
            </p:cNvPr>
            <p:cNvSpPr/>
            <p:nvPr/>
          </p:nvSpPr>
          <p:spPr bwMode="auto">
            <a:xfrm>
              <a:off x="2598738" y="2149476"/>
              <a:ext cx="828675" cy="830263"/>
            </a:xfrm>
            <a:custGeom>
              <a:gdLst>
                <a:gd fmla="*/ 4 w 522" name="T0"/>
                <a:gd fmla="*/ 0 h 523" name="T1"/>
                <a:gd fmla="*/ 0 w 522" name="T2"/>
                <a:gd fmla="*/ 5 h 523" name="T3"/>
                <a:gd fmla="*/ 518 w 522" name="T4"/>
                <a:gd fmla="*/ 523 h 523" name="T5"/>
                <a:gd fmla="*/ 522 w 522" name="T6"/>
                <a:gd fmla="*/ 519 h 523" name="T7"/>
                <a:gd fmla="*/ 4 w 522" name="T8"/>
                <a:gd fmla="*/ 0 h 523" name="T9"/>
              </a:gdLst>
              <a:cxnLst>
                <a:cxn ang="0">
                  <a:pos x="T0" y="T1"/>
                </a:cxn>
                <a:cxn ang="0">
                  <a:pos x="T2" y="T3"/>
                </a:cxn>
                <a:cxn ang="0">
                  <a:pos x="T4" y="T5"/>
                </a:cxn>
                <a:cxn ang="0">
                  <a:pos x="T6" y="T7"/>
                </a:cxn>
                <a:cxn ang="0">
                  <a:pos x="T8" y="T9"/>
                </a:cxn>
              </a:cxnLst>
              <a:rect b="b" l="0" r="r" t="0"/>
              <a:pathLst>
                <a:path h="523" w="522">
                  <a:moveTo>
                    <a:pt x="4" y="0"/>
                  </a:moveTo>
                  <a:lnTo>
                    <a:pt x="0" y="5"/>
                  </a:lnTo>
                  <a:lnTo>
                    <a:pt x="518" y="523"/>
                  </a:lnTo>
                  <a:lnTo>
                    <a:pt x="522" y="519"/>
                  </a:lnTo>
                  <a:lnTo>
                    <a:pt x="4" y="0"/>
                  </a:lnTo>
                  <a:close/>
                </a:path>
              </a:pathLst>
            </a:custGeom>
            <a:solidFill>
              <a:srgbClr val="009D91"/>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27" name="Freeform 72">
              <a:extLst>
                <a:ext uri="{FF2B5EF4-FFF2-40B4-BE49-F238E27FC236}">
                  <a16:creationId xmlns:a16="http://schemas.microsoft.com/office/drawing/2014/main" id="{74A25213-CA34-4118-A3EC-345D0A7A284A}"/>
                </a:ext>
              </a:extLst>
            </p:cNvPr>
            <p:cNvSpPr/>
            <p:nvPr/>
          </p:nvSpPr>
          <p:spPr bwMode="auto">
            <a:xfrm>
              <a:off x="2598738" y="2149476"/>
              <a:ext cx="828675" cy="830263"/>
            </a:xfrm>
            <a:custGeom>
              <a:gdLst>
                <a:gd fmla="*/ 4 w 522" name="T0"/>
                <a:gd fmla="*/ 0 h 523" name="T1"/>
                <a:gd fmla="*/ 0 w 522" name="T2"/>
                <a:gd fmla="*/ 5 h 523" name="T3"/>
                <a:gd fmla="*/ 518 w 522" name="T4"/>
                <a:gd fmla="*/ 523 h 523" name="T5"/>
                <a:gd fmla="*/ 522 w 522" name="T6"/>
                <a:gd fmla="*/ 519 h 523" name="T7"/>
                <a:gd fmla="*/ 4 w 522" name="T8"/>
                <a:gd fmla="*/ 0 h 523" name="T9"/>
              </a:gdLst>
              <a:cxnLst>
                <a:cxn ang="0">
                  <a:pos x="T0" y="T1"/>
                </a:cxn>
                <a:cxn ang="0">
                  <a:pos x="T2" y="T3"/>
                </a:cxn>
                <a:cxn ang="0">
                  <a:pos x="T4" y="T5"/>
                </a:cxn>
                <a:cxn ang="0">
                  <a:pos x="T6" y="T7"/>
                </a:cxn>
                <a:cxn ang="0">
                  <a:pos x="T8" y="T9"/>
                </a:cxn>
              </a:cxnLst>
              <a:rect b="b" l="0" r="r" t="0"/>
              <a:pathLst>
                <a:path h="523" w="522">
                  <a:moveTo>
                    <a:pt x="4" y="0"/>
                  </a:moveTo>
                  <a:lnTo>
                    <a:pt x="0" y="5"/>
                  </a:lnTo>
                  <a:lnTo>
                    <a:pt x="518" y="523"/>
                  </a:lnTo>
                  <a:lnTo>
                    <a:pt x="522" y="519"/>
                  </a:lnTo>
                  <a:lnTo>
                    <a:pt x="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28" name="Freeform 73">
              <a:extLst>
                <a:ext uri="{FF2B5EF4-FFF2-40B4-BE49-F238E27FC236}">
                  <a16:creationId xmlns:a16="http://schemas.microsoft.com/office/drawing/2014/main" id="{EE4A33A4-9761-4ACE-AD1B-74D6DFB36300}"/>
                </a:ext>
              </a:extLst>
            </p:cNvPr>
            <p:cNvSpPr/>
            <p:nvPr/>
          </p:nvSpPr>
          <p:spPr bwMode="auto">
            <a:xfrm>
              <a:off x="1492251" y="846138"/>
              <a:ext cx="2413000" cy="2414588"/>
            </a:xfrm>
            <a:custGeom>
              <a:gdLst>
                <a:gd fmla="*/ 1520 w 1520" name="T0"/>
                <a:gd fmla="*/ 761 h 1521" name="T1"/>
                <a:gd fmla="*/ 760 w 1520" name="T2"/>
                <a:gd fmla="*/ 1521 h 1521" name="T3"/>
                <a:gd fmla="*/ 0 w 1520" name="T4"/>
                <a:gd fmla="*/ 761 h 1521" name="T5"/>
                <a:gd fmla="*/ 760 w 1520" name="T6"/>
                <a:gd fmla="*/ 0 h 1521" name="T7"/>
                <a:gd fmla="*/ 1520 w 1520" name="T8"/>
                <a:gd fmla="*/ 761 h 1521" name="T9"/>
              </a:gdLst>
              <a:cxnLst>
                <a:cxn ang="0">
                  <a:pos x="T0" y="T1"/>
                </a:cxn>
                <a:cxn ang="0">
                  <a:pos x="T2" y="T3"/>
                </a:cxn>
                <a:cxn ang="0">
                  <a:pos x="T4" y="T5"/>
                </a:cxn>
                <a:cxn ang="0">
                  <a:pos x="T6" y="T7"/>
                </a:cxn>
                <a:cxn ang="0">
                  <a:pos x="T8" y="T9"/>
                </a:cxn>
              </a:cxnLst>
              <a:rect b="b" l="0" r="r" t="0"/>
              <a:pathLst>
                <a:path h="1521" w="1520">
                  <a:moveTo>
                    <a:pt x="1520" y="761"/>
                  </a:moveTo>
                  <a:lnTo>
                    <a:pt x="760" y="1521"/>
                  </a:lnTo>
                  <a:lnTo>
                    <a:pt x="0" y="761"/>
                  </a:lnTo>
                  <a:lnTo>
                    <a:pt x="760" y="0"/>
                  </a:lnTo>
                  <a:lnTo>
                    <a:pt x="1520" y="761"/>
                  </a:lnTo>
                  <a:close/>
                </a:path>
              </a:pathLst>
            </a:custGeom>
            <a:solidFill>
              <a:srgbClr val="FFFFFF"/>
            </a:solidFill>
            <a:ln>
              <a:noFill/>
            </a:ln>
            <a:effectLst>
              <a:outerShdw algn="tl" blurRad="50800" dir="2700000" dist="38100" rotWithShape="0">
                <a:prstClr val="black">
                  <a:alpha val="40000"/>
                </a:prstClr>
              </a:outerShdw>
            </a:effectLst>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29" name="Freeform 74">
              <a:extLst>
                <a:ext uri="{FF2B5EF4-FFF2-40B4-BE49-F238E27FC236}">
                  <a16:creationId xmlns:a16="http://schemas.microsoft.com/office/drawing/2014/main" id="{07556D43-12AD-4F2C-97E6-653A3312A247}"/>
                </a:ext>
              </a:extLst>
            </p:cNvPr>
            <p:cNvSpPr/>
            <p:nvPr/>
          </p:nvSpPr>
          <p:spPr bwMode="auto">
            <a:xfrm>
              <a:off x="3478213" y="2135188"/>
              <a:ext cx="1030288" cy="1028700"/>
            </a:xfrm>
            <a:custGeom>
              <a:gdLst>
                <a:gd fmla="*/ 649 w 649" name="T0"/>
                <a:gd fmla="*/ 324 h 648" name="T1"/>
                <a:gd fmla="*/ 325 w 649" name="T2"/>
                <a:gd fmla="*/ 648 h 648" name="T3"/>
                <a:gd fmla="*/ 0 w 649" name="T4"/>
                <a:gd fmla="*/ 324 h 648" name="T5"/>
                <a:gd fmla="*/ 325 w 649" name="T6"/>
                <a:gd fmla="*/ 0 h 648" name="T7"/>
                <a:gd fmla="*/ 649 w 649" name="T8"/>
                <a:gd fmla="*/ 324 h 648" name="T9"/>
              </a:gdLst>
              <a:cxnLst>
                <a:cxn ang="0">
                  <a:pos x="T0" y="T1"/>
                </a:cxn>
                <a:cxn ang="0">
                  <a:pos x="T2" y="T3"/>
                </a:cxn>
                <a:cxn ang="0">
                  <a:pos x="T4" y="T5"/>
                </a:cxn>
                <a:cxn ang="0">
                  <a:pos x="T6" y="T7"/>
                </a:cxn>
                <a:cxn ang="0">
                  <a:pos x="T8" y="T9"/>
                </a:cxn>
              </a:cxnLst>
              <a:rect b="b" l="0" r="r" t="0"/>
              <a:pathLst>
                <a:path h="648" w="649">
                  <a:moveTo>
                    <a:pt x="649" y="324"/>
                  </a:moveTo>
                  <a:lnTo>
                    <a:pt x="325" y="648"/>
                  </a:lnTo>
                  <a:lnTo>
                    <a:pt x="0" y="324"/>
                  </a:lnTo>
                  <a:lnTo>
                    <a:pt x="325" y="0"/>
                  </a:lnTo>
                  <a:lnTo>
                    <a:pt x="649" y="324"/>
                  </a:lnTo>
                  <a:close/>
                </a:path>
              </a:pathLst>
            </a:custGeom>
            <a:gradFill>
              <a:gsLst>
                <a:gs pos="100000">
                  <a:srgbClr val="345692"/>
                </a:gs>
                <a:gs pos="0">
                  <a:srgbClr val="17C0D4"/>
                </a:gs>
              </a:gsLst>
              <a:lin ang="5400000" scaled="1"/>
            </a:gra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30" name="Freeform 74">
              <a:extLst>
                <a:ext uri="{FF2B5EF4-FFF2-40B4-BE49-F238E27FC236}">
                  <a16:creationId xmlns:a16="http://schemas.microsoft.com/office/drawing/2014/main" id="{C5F7E720-3F27-4F63-9405-AEA23FAF6865}"/>
                </a:ext>
              </a:extLst>
            </p:cNvPr>
            <p:cNvSpPr/>
            <p:nvPr/>
          </p:nvSpPr>
          <p:spPr bwMode="auto">
            <a:xfrm>
              <a:off x="988214" y="2949729"/>
              <a:ext cx="1030288" cy="1028700"/>
            </a:xfrm>
            <a:custGeom>
              <a:gdLst>
                <a:gd fmla="*/ 649 w 649" name="T0"/>
                <a:gd fmla="*/ 324 h 648" name="T1"/>
                <a:gd fmla="*/ 325 w 649" name="T2"/>
                <a:gd fmla="*/ 648 h 648" name="T3"/>
                <a:gd fmla="*/ 0 w 649" name="T4"/>
                <a:gd fmla="*/ 324 h 648" name="T5"/>
                <a:gd fmla="*/ 325 w 649" name="T6"/>
                <a:gd fmla="*/ 0 h 648" name="T7"/>
                <a:gd fmla="*/ 649 w 649" name="T8"/>
                <a:gd fmla="*/ 324 h 648" name="T9"/>
              </a:gdLst>
              <a:cxnLst>
                <a:cxn ang="0">
                  <a:pos x="T0" y="T1"/>
                </a:cxn>
                <a:cxn ang="0">
                  <a:pos x="T2" y="T3"/>
                </a:cxn>
                <a:cxn ang="0">
                  <a:pos x="T4" y="T5"/>
                </a:cxn>
                <a:cxn ang="0">
                  <a:pos x="T6" y="T7"/>
                </a:cxn>
                <a:cxn ang="0">
                  <a:pos x="T8" y="T9"/>
                </a:cxn>
              </a:cxnLst>
              <a:rect b="b" l="0" r="r" t="0"/>
              <a:pathLst>
                <a:path h="648" w="649">
                  <a:moveTo>
                    <a:pt x="649" y="324"/>
                  </a:moveTo>
                  <a:lnTo>
                    <a:pt x="325" y="648"/>
                  </a:lnTo>
                  <a:lnTo>
                    <a:pt x="0" y="324"/>
                  </a:lnTo>
                  <a:lnTo>
                    <a:pt x="325" y="0"/>
                  </a:lnTo>
                  <a:lnTo>
                    <a:pt x="649" y="324"/>
                  </a:lnTo>
                  <a:close/>
                </a:path>
              </a:pathLst>
            </a:custGeom>
            <a:gradFill>
              <a:gsLst>
                <a:gs pos="100000">
                  <a:srgbClr val="345692"/>
                </a:gs>
                <a:gs pos="0">
                  <a:srgbClr val="17C0D4"/>
                </a:gs>
              </a:gsLst>
              <a:lin ang="5400000" scaled="1"/>
            </a:gra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31" name="Freeform 74">
              <a:extLst>
                <a:ext uri="{FF2B5EF4-FFF2-40B4-BE49-F238E27FC236}">
                  <a16:creationId xmlns:a16="http://schemas.microsoft.com/office/drawing/2014/main" id="{68851D43-6B95-4E29-8313-7720EC06745D}"/>
                </a:ext>
              </a:extLst>
            </p:cNvPr>
            <p:cNvSpPr/>
            <p:nvPr/>
          </p:nvSpPr>
          <p:spPr bwMode="auto">
            <a:xfrm>
              <a:off x="2455941" y="4322835"/>
              <a:ext cx="466336" cy="465617"/>
            </a:xfrm>
            <a:custGeom>
              <a:gdLst>
                <a:gd fmla="*/ 649 w 649" name="T0"/>
                <a:gd fmla="*/ 324 h 648" name="T1"/>
                <a:gd fmla="*/ 325 w 649" name="T2"/>
                <a:gd fmla="*/ 648 h 648" name="T3"/>
                <a:gd fmla="*/ 0 w 649" name="T4"/>
                <a:gd fmla="*/ 324 h 648" name="T5"/>
                <a:gd fmla="*/ 325 w 649" name="T6"/>
                <a:gd fmla="*/ 0 h 648" name="T7"/>
                <a:gd fmla="*/ 649 w 649" name="T8"/>
                <a:gd fmla="*/ 324 h 648" name="T9"/>
              </a:gdLst>
              <a:cxnLst>
                <a:cxn ang="0">
                  <a:pos x="T0" y="T1"/>
                </a:cxn>
                <a:cxn ang="0">
                  <a:pos x="T2" y="T3"/>
                </a:cxn>
                <a:cxn ang="0">
                  <a:pos x="T4" y="T5"/>
                </a:cxn>
                <a:cxn ang="0">
                  <a:pos x="T6" y="T7"/>
                </a:cxn>
                <a:cxn ang="0">
                  <a:pos x="T8" y="T9"/>
                </a:cxn>
              </a:cxnLst>
              <a:rect b="b" l="0" r="r" t="0"/>
              <a:pathLst>
                <a:path h="648" w="649">
                  <a:moveTo>
                    <a:pt x="649" y="324"/>
                  </a:moveTo>
                  <a:lnTo>
                    <a:pt x="325" y="648"/>
                  </a:lnTo>
                  <a:lnTo>
                    <a:pt x="0" y="324"/>
                  </a:lnTo>
                  <a:lnTo>
                    <a:pt x="325" y="0"/>
                  </a:lnTo>
                  <a:lnTo>
                    <a:pt x="649" y="324"/>
                  </a:lnTo>
                  <a:close/>
                </a:path>
              </a:pathLst>
            </a:custGeom>
            <a:gradFill>
              <a:gsLst>
                <a:gs pos="100000">
                  <a:srgbClr val="345692"/>
                </a:gs>
                <a:gs pos="0">
                  <a:srgbClr val="17C0D4"/>
                </a:gs>
              </a:gsLst>
              <a:lin ang="5400000" scaled="1"/>
            </a:gradFill>
            <a:ln>
              <a:noFill/>
            </a:ln>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32" name="矩形 31">
              <a:extLst>
                <a:ext uri="{FF2B5EF4-FFF2-40B4-BE49-F238E27FC236}">
                  <a16:creationId xmlns:a16="http://schemas.microsoft.com/office/drawing/2014/main" id="{649502B5-76CB-4081-84BA-65F7FE16294C}"/>
                </a:ext>
              </a:extLst>
            </p:cNvPr>
            <p:cNvSpPr/>
            <p:nvPr/>
          </p:nvSpPr>
          <p:spPr>
            <a:xfrm>
              <a:off x="1995489" y="1500308"/>
              <a:ext cx="1272056" cy="1074420"/>
            </a:xfrm>
            <a:prstGeom prst="rect">
              <a:avLst/>
            </a:prstGeom>
          </p:spPr>
          <p:txBody>
            <a:bodyPr wrap="square">
              <a:spAutoFit/>
            </a:bodyPr>
            <a:lstStyle/>
            <a:p>
              <a:pPr>
                <a:defRPr/>
              </a:pPr>
              <a:r>
                <a:rPr altLang="zh-CN" b="1" lang="en-US" spc="400" sz="8800">
                  <a:gradFill>
                    <a:gsLst>
                      <a:gs pos="100000">
                        <a:srgbClr val="345692"/>
                      </a:gs>
                      <a:gs pos="0">
                        <a:srgbClr val="17C0D4"/>
                      </a:gs>
                    </a:gsLst>
                    <a:lin ang="5400000" scaled="1"/>
                  </a:gradFill>
                  <a:latin typeface="Arial"/>
                  <a:ea typeface="微软雅黑"/>
                  <a:cs charset="-122" typeface="Microsoft YaHei"/>
                  <a:sym typeface="Arial"/>
                </a:rPr>
                <a:t>01</a:t>
              </a:r>
            </a:p>
          </p:txBody>
        </p:sp>
      </p:grpSp>
    </p:spTree>
    <p:extLst>
      <p:ext uri="{BB962C8B-B14F-4D97-AF65-F5344CB8AC3E}">
        <p14:creationId val="260150824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1">
                                  <p:stCondLst>
                                    <p:cond delay="0"/>
                                  </p:stCondLst>
                                  <p:childTnLst>
                                    <p:set>
                                      <p:cBhvr>
                                        <p:cTn dur="1" fill="hold" id="6">
                                          <p:stCondLst>
                                            <p:cond delay="0"/>
                                          </p:stCondLst>
                                        </p:cTn>
                                        <p:tgtEl>
                                          <p:spTgt spid="5"/>
                                        </p:tgtEl>
                                        <p:attrNameLst>
                                          <p:attrName>style.visibility</p:attrName>
                                        </p:attrNameLst>
                                      </p:cBhvr>
                                      <p:to>
                                        <p:strVal val="visible"/>
                                      </p:to>
                                    </p:set>
                                    <p:animEffect filter="wipe(up)" transition="in">
                                      <p:cBhvr>
                                        <p:cTn dur="500" id="7"/>
                                        <p:tgtEl>
                                          <p:spTgt spid="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53" presetSubtype="0">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p:cTn dur="500" fill="hold" id="12"/>
                                        <p:tgtEl>
                                          <p:spTgt spid="2"/>
                                        </p:tgtEl>
                                        <p:attrNameLst>
                                          <p:attrName>ppt_w</p:attrName>
                                        </p:attrNameLst>
                                      </p:cBhvr>
                                      <p:tavLst>
                                        <p:tav tm="0">
                                          <p:val>
                                            <p:fltVal val="0"/>
                                          </p:val>
                                        </p:tav>
                                        <p:tav tm="100000">
                                          <p:val>
                                            <p:strVal val="#ppt_w"/>
                                          </p:val>
                                        </p:tav>
                                      </p:tavLst>
                                    </p:anim>
                                    <p:anim calcmode="lin" valueType="num">
                                      <p:cBhvr>
                                        <p:cTn dur="500" fill="hold" id="13"/>
                                        <p:tgtEl>
                                          <p:spTgt spid="2"/>
                                        </p:tgtEl>
                                        <p:attrNameLst>
                                          <p:attrName>ppt_h</p:attrName>
                                        </p:attrNameLst>
                                      </p:cBhvr>
                                      <p:tavLst>
                                        <p:tav tm="0">
                                          <p:val>
                                            <p:fltVal val="0"/>
                                          </p:val>
                                        </p:tav>
                                        <p:tav tm="100000">
                                          <p:val>
                                            <p:strVal val="#ppt_h"/>
                                          </p:val>
                                        </p:tav>
                                      </p:tavLst>
                                    </p:anim>
                                    <p:animEffect filter="fade" transition="in">
                                      <p:cBhvr>
                                        <p:cTn dur="500" id="14"/>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8" name="矩形 87"/>
          <p:cNvSpPr/>
          <p:nvPr/>
        </p:nvSpPr>
        <p:spPr>
          <a:xfrm>
            <a:off x="8420100" y="1"/>
            <a:ext cx="3771900" cy="6858000"/>
          </a:xfrm>
          <a:prstGeom prst="rect">
            <a:avLst/>
          </a:prstGeom>
          <a:gradFill>
            <a:gsLst>
              <a:gs pos="100000">
                <a:srgbClr val="345692"/>
              </a:gs>
              <a:gs pos="0">
                <a:srgbClr val="17C0D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89" name="文本框 88"/>
          <p:cNvSpPr txBox="1"/>
          <p:nvPr/>
        </p:nvSpPr>
        <p:spPr>
          <a:xfrm>
            <a:off x="10165051" y="889336"/>
            <a:ext cx="1712668" cy="518160"/>
          </a:xfrm>
          <a:prstGeom prst="rect">
            <a:avLst/>
          </a:prstGeom>
          <a:noFill/>
        </p:spPr>
        <p:txBody>
          <a:bodyPr rtlCol="0" wrap="square">
            <a:spAutoFit/>
          </a:bodyPr>
          <a:lstStyle/>
          <a:p>
            <a:pPr algn="r"/>
            <a:r>
              <a:rPr altLang="en-US" b="1" lang="zh-CN" smtClean="0" sz="2800">
                <a:solidFill>
                  <a:srgbClr val="FFFFFF"/>
                </a:solidFill>
                <a:latin typeface="Arial"/>
                <a:ea typeface="微软雅黑"/>
                <a:sym typeface="Arial"/>
              </a:rPr>
              <a:t>添加标题</a:t>
            </a:r>
          </a:p>
        </p:txBody>
      </p:sp>
      <p:sp>
        <p:nvSpPr>
          <p:cNvPr id="90" name="文本框 89"/>
          <p:cNvSpPr txBox="1"/>
          <p:nvPr/>
        </p:nvSpPr>
        <p:spPr>
          <a:xfrm>
            <a:off x="8525933" y="1319954"/>
            <a:ext cx="3351786" cy="518160"/>
          </a:xfrm>
          <a:prstGeom prst="rect">
            <a:avLst/>
          </a:prstGeom>
          <a:noFill/>
        </p:spPr>
        <p:txBody>
          <a:bodyPr rtlCol="0" wrap="square">
            <a:spAutoFit/>
          </a:bodyPr>
          <a:lstStyle/>
          <a:p>
            <a:pPr algn="r"/>
            <a:r>
              <a:rPr altLang="zh-CN" lang="en-US" smtClean="0" sz="2800">
                <a:solidFill>
                  <a:srgbClr val="FFFFFF"/>
                </a:solidFill>
                <a:latin typeface="Arial"/>
                <a:ea typeface="微软雅黑"/>
                <a:sym typeface="Arial"/>
              </a:rPr>
              <a:t>BASIC SITUATION</a:t>
            </a:r>
          </a:p>
        </p:txBody>
      </p:sp>
      <p:sp>
        <p:nvSpPr>
          <p:cNvPr id="91" name="文本框 90"/>
          <p:cNvSpPr txBox="1"/>
          <p:nvPr/>
        </p:nvSpPr>
        <p:spPr>
          <a:xfrm>
            <a:off x="10275453" y="1948191"/>
            <a:ext cx="1712667" cy="914400"/>
          </a:xfrm>
          <a:prstGeom prst="rect">
            <a:avLst/>
          </a:prstGeom>
          <a:noFill/>
        </p:spPr>
        <p:txBody>
          <a:bodyPr rtlCol="0" wrap="square">
            <a:spAutoFit/>
          </a:bodyPr>
          <a:lstStyle/>
          <a:p>
            <a:pPr algn="ctr"/>
            <a:r>
              <a:rPr altLang="zh-CN" lang="en-US" smtClean="0" sz="5400">
                <a:solidFill>
                  <a:srgbClr val="FFFFFF"/>
                </a:solidFill>
                <a:latin typeface="Arial"/>
                <a:ea typeface="微软雅黑"/>
                <a:sym typeface="Arial"/>
              </a:rPr>
              <a:t>50%</a:t>
            </a:r>
          </a:p>
        </p:txBody>
      </p:sp>
      <p:cxnSp>
        <p:nvCxnSpPr>
          <p:cNvPr id="92" name="直接连接符 91"/>
          <p:cNvCxnSpPr/>
          <p:nvPr/>
        </p:nvCxnSpPr>
        <p:spPr>
          <a:xfrm>
            <a:off x="10566400" y="2909621"/>
            <a:ext cx="1187450" cy="0"/>
          </a:xfrm>
          <a:prstGeom prst="line">
            <a:avLst/>
          </a:prstGeom>
          <a:ln w="76200">
            <a:solidFill>
              <a:srgbClr val="FFFFFF"/>
            </a:solidFill>
          </a:ln>
        </p:spPr>
        <p:style>
          <a:lnRef idx="1">
            <a:schemeClr val="accent1"/>
          </a:lnRef>
          <a:fillRef idx="0">
            <a:schemeClr val="accent1"/>
          </a:fillRef>
          <a:effectRef idx="0">
            <a:schemeClr val="accent1"/>
          </a:effectRef>
          <a:fontRef idx="minor">
            <a:schemeClr val="tx1"/>
          </a:fontRef>
        </p:style>
      </p:cxnSp>
      <p:sp>
        <p:nvSpPr>
          <p:cNvPr id="93" name="矩形 92"/>
          <p:cNvSpPr/>
          <p:nvPr/>
        </p:nvSpPr>
        <p:spPr>
          <a:xfrm>
            <a:off x="9036049" y="3052971"/>
            <a:ext cx="3060700" cy="749808"/>
          </a:xfrm>
          <a:prstGeom prst="rect">
            <a:avLst/>
          </a:prstGeom>
        </p:spPr>
        <p:txBody>
          <a:bodyPr wrap="square">
            <a:spAutoFit/>
          </a:bodyPr>
          <a:lstStyle/>
          <a:p>
            <a:pPr defTabSz="1219170">
              <a:lnSpc>
                <a:spcPct val="120000"/>
              </a:lnSpc>
              <a:defRPr sz="1800"/>
            </a:pPr>
            <a:r>
              <a:rPr altLang="en-US" lang="zh-CN">
                <a:solidFill>
                  <a:schemeClr val="bg1"/>
                </a:solidFill>
                <a:latin typeface="Arial"/>
                <a:ea typeface="微软雅黑"/>
                <a:sym typeface="Arial"/>
              </a:rPr>
              <a:t>此部分内容作为文字排版占位显示（建议使用主题</a:t>
            </a:r>
          </a:p>
        </p:txBody>
      </p:sp>
      <p:sp>
        <p:nvSpPr>
          <p:cNvPr id="94" name="矩形 93"/>
          <p:cNvSpPr/>
          <p:nvPr/>
        </p:nvSpPr>
        <p:spPr>
          <a:xfrm>
            <a:off x="9036049" y="4071777"/>
            <a:ext cx="3060700" cy="749808"/>
          </a:xfrm>
          <a:prstGeom prst="rect">
            <a:avLst/>
          </a:prstGeom>
        </p:spPr>
        <p:txBody>
          <a:bodyPr wrap="square">
            <a:spAutoFit/>
          </a:bodyPr>
          <a:lstStyle/>
          <a:p>
            <a:pPr defTabSz="1219170">
              <a:lnSpc>
                <a:spcPct val="120000"/>
              </a:lnSpc>
              <a:defRPr sz="1800"/>
            </a:pPr>
            <a:r>
              <a:rPr altLang="en-US" lang="zh-CN">
                <a:solidFill>
                  <a:schemeClr val="bg1"/>
                </a:solidFill>
                <a:latin typeface="Arial"/>
                <a:ea typeface="微软雅黑"/>
                <a:sym typeface="Arial"/>
              </a:rPr>
              <a:t>此部分内容作为文字排版占位显示（建议使用主题</a:t>
            </a:r>
          </a:p>
        </p:txBody>
      </p:sp>
      <p:sp>
        <p:nvSpPr>
          <p:cNvPr id="95" name="矩形 94"/>
          <p:cNvSpPr/>
          <p:nvPr/>
        </p:nvSpPr>
        <p:spPr>
          <a:xfrm>
            <a:off x="9036049" y="5090586"/>
            <a:ext cx="3060700" cy="749808"/>
          </a:xfrm>
          <a:prstGeom prst="rect">
            <a:avLst/>
          </a:prstGeom>
        </p:spPr>
        <p:txBody>
          <a:bodyPr wrap="square">
            <a:spAutoFit/>
          </a:bodyPr>
          <a:lstStyle/>
          <a:p>
            <a:pPr defTabSz="1219170">
              <a:lnSpc>
                <a:spcPct val="120000"/>
              </a:lnSpc>
              <a:defRPr sz="1800"/>
            </a:pPr>
            <a:r>
              <a:rPr altLang="en-US" lang="zh-CN">
                <a:solidFill>
                  <a:schemeClr val="bg1"/>
                </a:solidFill>
                <a:latin typeface="Arial"/>
                <a:ea typeface="微软雅黑"/>
                <a:sym typeface="Arial"/>
              </a:rPr>
              <a:t>此部分内容作为文字排版占位显示（建议使用主题</a:t>
            </a:r>
          </a:p>
        </p:txBody>
      </p:sp>
      <p:pic>
        <p:nvPicPr>
          <p:cNvPr id="96" name="图片 95"/>
          <p:cNvPicPr>
            <a:picLocks noChangeAspect="1"/>
          </p:cNvPicPr>
          <p:nvPr/>
        </p:nvPicPr>
        <p:blipFill>
          <a:blip r:embed="rId2">
            <a:extLst>
              <a:ext uri="{BEBA8EAE-BF5A-486C-A8C5-ECC9F3942E4B}">
                <a14:imgProps>
                  <a14:imgLayer xmlns:d3p1="http://schemas.openxmlformats.org/officeDocument/2006/relationships" d3p1:embed="">
                    <a14:imgEffect>
                      <a14:artisticBlur/>
                    </a14:imgEffect>
                  </a14:imgLayer>
                </a14:imgProps>
              </a:ext>
              <a:ext uri="{28A0092B-C50C-407E-A947-70E740481C1C}">
                <a14:useLocalDpi val="0"/>
              </a:ext>
            </a:extLst>
          </a:blip>
          <a:srcRect b="52404" l="124" r="102" t="3705"/>
          <a:stretch>
            <a:fillRect/>
          </a:stretch>
        </p:blipFill>
        <p:spPr>
          <a:xfrm flipH="1">
            <a:off x="0" y="1412556"/>
            <a:ext cx="8420100" cy="2466870"/>
          </a:xfrm>
          <a:prstGeom prst="rect">
            <a:avLst/>
          </a:prstGeom>
        </p:spPr>
      </p:pic>
      <p:sp>
        <p:nvSpPr>
          <p:cNvPr id="97" name="文本框 96"/>
          <p:cNvSpPr txBox="1"/>
          <p:nvPr/>
        </p:nvSpPr>
        <p:spPr>
          <a:xfrm>
            <a:off x="692150" y="4398357"/>
            <a:ext cx="1712668" cy="518160"/>
          </a:xfrm>
          <a:prstGeom prst="rect">
            <a:avLst/>
          </a:prstGeom>
          <a:noFill/>
        </p:spPr>
        <p:txBody>
          <a:bodyPr rtlCol="0" wrap="square">
            <a:spAutoFit/>
          </a:bodyPr>
          <a:lstStyle/>
          <a:p>
            <a:r>
              <a:rPr altLang="en-US" b="1" lang="zh-CN" smtClean="0" sz="2800">
                <a:solidFill>
                  <a:srgbClr val="404040"/>
                </a:solidFill>
                <a:latin typeface="Arial"/>
                <a:ea typeface="微软雅黑"/>
                <a:sym typeface="Arial"/>
              </a:rPr>
              <a:t>添加标题</a:t>
            </a:r>
          </a:p>
        </p:txBody>
      </p:sp>
      <p:sp>
        <p:nvSpPr>
          <p:cNvPr id="98" name="文本框 97"/>
          <p:cNvSpPr txBox="1"/>
          <p:nvPr/>
        </p:nvSpPr>
        <p:spPr>
          <a:xfrm>
            <a:off x="666750" y="4828977"/>
            <a:ext cx="3473450" cy="518160"/>
          </a:xfrm>
          <a:prstGeom prst="rect">
            <a:avLst/>
          </a:prstGeom>
          <a:noFill/>
        </p:spPr>
        <p:txBody>
          <a:bodyPr rtlCol="0" wrap="square">
            <a:spAutoFit/>
          </a:bodyPr>
          <a:lstStyle/>
          <a:p>
            <a:r>
              <a:rPr altLang="zh-CN" lang="en-US" smtClean="0" sz="2800">
                <a:gradFill>
                  <a:gsLst>
                    <a:gs pos="100000">
                      <a:srgbClr val="345692"/>
                    </a:gs>
                    <a:gs pos="0">
                      <a:srgbClr val="17C0D4"/>
                    </a:gs>
                  </a:gsLst>
                  <a:lin ang="5400000" scaled="1"/>
                </a:gradFill>
                <a:latin typeface="Arial"/>
                <a:ea typeface="微软雅黑"/>
                <a:sym typeface="Arial"/>
              </a:rPr>
              <a:t>BASIC SITUATION</a:t>
            </a:r>
          </a:p>
        </p:txBody>
      </p:sp>
      <p:sp>
        <p:nvSpPr>
          <p:cNvPr id="99" name="矩形 98"/>
          <p:cNvSpPr/>
          <p:nvPr/>
        </p:nvSpPr>
        <p:spPr>
          <a:xfrm>
            <a:off x="693370" y="5321148"/>
            <a:ext cx="7555280" cy="749808"/>
          </a:xfrm>
          <a:prstGeom prst="rect">
            <a:avLst/>
          </a:prstGeom>
        </p:spPr>
        <p:txBody>
          <a:bodyPr wrap="square">
            <a:spAutoFit/>
          </a:bodyPr>
          <a:lstStyle/>
          <a:p>
            <a:pPr defTabSz="1219170">
              <a:lnSpc>
                <a:spcPct val="120000"/>
              </a:lnSpc>
              <a:defRPr sz="1800"/>
            </a:pPr>
            <a:r>
              <a:rPr altLang="en-US" lang="zh-CN">
                <a:solidFill>
                  <a:schemeClr val="tx1">
                    <a:lumMod val="50000"/>
                    <a:lumOff val="50000"/>
                  </a:schemeClr>
                </a:solidFill>
                <a:latin typeface="Arial"/>
                <a:ea typeface="微软雅黑"/>
                <a:sym typeface="Arial"/>
              </a:rPr>
              <a:t>此部分内容作为文字排版占位显示（建议使用主题此部分内容作为文字排版占位显示（建议使用主题</a:t>
            </a:r>
          </a:p>
        </p:txBody>
      </p:sp>
      <p:cxnSp>
        <p:nvCxnSpPr>
          <p:cNvPr id="100" name="直接连接符 99"/>
          <p:cNvCxnSpPr/>
          <p:nvPr/>
        </p:nvCxnSpPr>
        <p:spPr>
          <a:xfrm>
            <a:off x="800245" y="4224515"/>
            <a:ext cx="325437" cy="0"/>
          </a:xfrm>
          <a:prstGeom prst="line">
            <a:avLst/>
          </a:prstGeom>
          <a:ln w="38100">
            <a:gradFill>
              <a:gsLst>
                <a:gs pos="0">
                  <a:srgbClr val="17C0D4"/>
                </a:gs>
                <a:gs pos="100000">
                  <a:srgbClr val="345692"/>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85145604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fill="hold" grpId="0" id="5" nodeType="withEffect" presetClass="entr" presetID="2" presetSubtype="6">
                                  <p:stCondLst>
                                    <p:cond delay="0"/>
                                  </p:stCondLst>
                                  <p:childTnLst>
                                    <p:set>
                                      <p:cBhvr>
                                        <p:cTn dur="1" fill="hold" id="6">
                                          <p:stCondLst>
                                            <p:cond delay="0"/>
                                          </p:stCondLst>
                                        </p:cTn>
                                        <p:tgtEl>
                                          <p:spTgt spid="88"/>
                                        </p:tgtEl>
                                        <p:attrNameLst>
                                          <p:attrName>style.visibility</p:attrName>
                                        </p:attrNameLst>
                                      </p:cBhvr>
                                      <p:to>
                                        <p:strVal val="visible"/>
                                      </p:to>
                                    </p:set>
                                    <p:anim calcmode="lin" valueType="num">
                                      <p:cBhvr additive="base">
                                        <p:cTn dur="1000" fill="hold" id="7"/>
                                        <p:tgtEl>
                                          <p:spTgt spid="88"/>
                                        </p:tgtEl>
                                        <p:attrNameLst>
                                          <p:attrName>ppt_x</p:attrName>
                                        </p:attrNameLst>
                                      </p:cBhvr>
                                      <p:tavLst>
                                        <p:tav tm="0">
                                          <p:val>
                                            <p:strVal val="1+#ppt_w/2"/>
                                          </p:val>
                                        </p:tav>
                                        <p:tav tm="100000">
                                          <p:val>
                                            <p:strVal val="#ppt_x"/>
                                          </p:val>
                                        </p:tav>
                                      </p:tavLst>
                                    </p:anim>
                                    <p:anim calcmode="lin" valueType="num">
                                      <p:cBhvr additive="base">
                                        <p:cTn dur="1000" fill="hold" id="8"/>
                                        <p:tgtEl>
                                          <p:spTgt spid="88"/>
                                        </p:tgtEl>
                                        <p:attrNameLst>
                                          <p:attrName>ppt_y</p:attrName>
                                        </p:attrNameLst>
                                      </p:cBhvr>
                                      <p:tavLst>
                                        <p:tav tm="0">
                                          <p:val>
                                            <p:strVal val="1+#ppt_h/2"/>
                                          </p:val>
                                        </p:tav>
                                        <p:tav tm="100000">
                                          <p:val>
                                            <p:strVal val="#ppt_y"/>
                                          </p:val>
                                        </p:tav>
                                      </p:tavLst>
                                    </p:anim>
                                  </p:childTnLst>
                                </p:cTn>
                              </p:par>
                              <p:par>
                                <p:cTn accel="50000" fill="hold" grpId="0" id="9" nodeType="withEffect" presetClass="entr" presetID="2" presetSubtype="6">
                                  <p:stCondLst>
                                    <p:cond delay="0"/>
                                  </p:stCondLst>
                                  <p:childTnLst>
                                    <p:set>
                                      <p:cBhvr>
                                        <p:cTn dur="1" fill="hold" id="10">
                                          <p:stCondLst>
                                            <p:cond delay="0"/>
                                          </p:stCondLst>
                                        </p:cTn>
                                        <p:tgtEl>
                                          <p:spTgt spid="89"/>
                                        </p:tgtEl>
                                        <p:attrNameLst>
                                          <p:attrName>style.visibility</p:attrName>
                                        </p:attrNameLst>
                                      </p:cBhvr>
                                      <p:to>
                                        <p:strVal val="visible"/>
                                      </p:to>
                                    </p:set>
                                    <p:anim calcmode="lin" valueType="num">
                                      <p:cBhvr additive="base">
                                        <p:cTn dur="1000" fill="hold" id="11"/>
                                        <p:tgtEl>
                                          <p:spTgt spid="89"/>
                                        </p:tgtEl>
                                        <p:attrNameLst>
                                          <p:attrName>ppt_x</p:attrName>
                                        </p:attrNameLst>
                                      </p:cBhvr>
                                      <p:tavLst>
                                        <p:tav tm="0">
                                          <p:val>
                                            <p:strVal val="1+#ppt_w/2"/>
                                          </p:val>
                                        </p:tav>
                                        <p:tav tm="100000">
                                          <p:val>
                                            <p:strVal val="#ppt_x"/>
                                          </p:val>
                                        </p:tav>
                                      </p:tavLst>
                                    </p:anim>
                                    <p:anim calcmode="lin" valueType="num">
                                      <p:cBhvr additive="base">
                                        <p:cTn dur="1000" fill="hold" id="12"/>
                                        <p:tgtEl>
                                          <p:spTgt spid="89"/>
                                        </p:tgtEl>
                                        <p:attrNameLst>
                                          <p:attrName>ppt_y</p:attrName>
                                        </p:attrNameLst>
                                      </p:cBhvr>
                                      <p:tavLst>
                                        <p:tav tm="0">
                                          <p:val>
                                            <p:strVal val="1+#ppt_h/2"/>
                                          </p:val>
                                        </p:tav>
                                        <p:tav tm="100000">
                                          <p:val>
                                            <p:strVal val="#ppt_y"/>
                                          </p:val>
                                        </p:tav>
                                      </p:tavLst>
                                    </p:anim>
                                  </p:childTnLst>
                                </p:cTn>
                              </p:par>
                              <p:par>
                                <p:cTn accel="50000" fill="hold" grpId="0" id="13" nodeType="withEffect" presetClass="entr" presetID="2" presetSubtype="6">
                                  <p:stCondLst>
                                    <p:cond delay="0"/>
                                  </p:stCondLst>
                                  <p:childTnLst>
                                    <p:set>
                                      <p:cBhvr>
                                        <p:cTn dur="1" fill="hold" id="14">
                                          <p:stCondLst>
                                            <p:cond delay="0"/>
                                          </p:stCondLst>
                                        </p:cTn>
                                        <p:tgtEl>
                                          <p:spTgt spid="90"/>
                                        </p:tgtEl>
                                        <p:attrNameLst>
                                          <p:attrName>style.visibility</p:attrName>
                                        </p:attrNameLst>
                                      </p:cBhvr>
                                      <p:to>
                                        <p:strVal val="visible"/>
                                      </p:to>
                                    </p:set>
                                    <p:anim calcmode="lin" valueType="num">
                                      <p:cBhvr additive="base">
                                        <p:cTn dur="1000" fill="hold" id="15"/>
                                        <p:tgtEl>
                                          <p:spTgt spid="90"/>
                                        </p:tgtEl>
                                        <p:attrNameLst>
                                          <p:attrName>ppt_x</p:attrName>
                                        </p:attrNameLst>
                                      </p:cBhvr>
                                      <p:tavLst>
                                        <p:tav tm="0">
                                          <p:val>
                                            <p:strVal val="1+#ppt_w/2"/>
                                          </p:val>
                                        </p:tav>
                                        <p:tav tm="100000">
                                          <p:val>
                                            <p:strVal val="#ppt_x"/>
                                          </p:val>
                                        </p:tav>
                                      </p:tavLst>
                                    </p:anim>
                                    <p:anim calcmode="lin" valueType="num">
                                      <p:cBhvr additive="base">
                                        <p:cTn dur="1000" fill="hold" id="16"/>
                                        <p:tgtEl>
                                          <p:spTgt spid="90"/>
                                        </p:tgtEl>
                                        <p:attrNameLst>
                                          <p:attrName>ppt_y</p:attrName>
                                        </p:attrNameLst>
                                      </p:cBhvr>
                                      <p:tavLst>
                                        <p:tav tm="0">
                                          <p:val>
                                            <p:strVal val="1+#ppt_h/2"/>
                                          </p:val>
                                        </p:tav>
                                        <p:tav tm="100000">
                                          <p:val>
                                            <p:strVal val="#ppt_y"/>
                                          </p:val>
                                        </p:tav>
                                      </p:tavLst>
                                    </p:anim>
                                  </p:childTnLst>
                                </p:cTn>
                              </p:par>
                              <p:par>
                                <p:cTn accel="50000" fill="hold" grpId="0" id="17" nodeType="withEffect" presetClass="entr" presetID="2" presetSubtype="6">
                                  <p:stCondLst>
                                    <p:cond delay="0"/>
                                  </p:stCondLst>
                                  <p:childTnLst>
                                    <p:set>
                                      <p:cBhvr>
                                        <p:cTn dur="1" fill="hold" id="18">
                                          <p:stCondLst>
                                            <p:cond delay="0"/>
                                          </p:stCondLst>
                                        </p:cTn>
                                        <p:tgtEl>
                                          <p:spTgt spid="91"/>
                                        </p:tgtEl>
                                        <p:attrNameLst>
                                          <p:attrName>style.visibility</p:attrName>
                                        </p:attrNameLst>
                                      </p:cBhvr>
                                      <p:to>
                                        <p:strVal val="visible"/>
                                      </p:to>
                                    </p:set>
                                    <p:anim calcmode="lin" valueType="num">
                                      <p:cBhvr additive="base">
                                        <p:cTn dur="1000" fill="hold" id="19"/>
                                        <p:tgtEl>
                                          <p:spTgt spid="91"/>
                                        </p:tgtEl>
                                        <p:attrNameLst>
                                          <p:attrName>ppt_x</p:attrName>
                                        </p:attrNameLst>
                                      </p:cBhvr>
                                      <p:tavLst>
                                        <p:tav tm="0">
                                          <p:val>
                                            <p:strVal val="1+#ppt_w/2"/>
                                          </p:val>
                                        </p:tav>
                                        <p:tav tm="100000">
                                          <p:val>
                                            <p:strVal val="#ppt_x"/>
                                          </p:val>
                                        </p:tav>
                                      </p:tavLst>
                                    </p:anim>
                                    <p:anim calcmode="lin" valueType="num">
                                      <p:cBhvr additive="base">
                                        <p:cTn dur="1000" fill="hold" id="20"/>
                                        <p:tgtEl>
                                          <p:spTgt spid="91"/>
                                        </p:tgtEl>
                                        <p:attrNameLst>
                                          <p:attrName>ppt_y</p:attrName>
                                        </p:attrNameLst>
                                      </p:cBhvr>
                                      <p:tavLst>
                                        <p:tav tm="0">
                                          <p:val>
                                            <p:strVal val="1+#ppt_h/2"/>
                                          </p:val>
                                        </p:tav>
                                        <p:tav tm="100000">
                                          <p:val>
                                            <p:strVal val="#ppt_y"/>
                                          </p:val>
                                        </p:tav>
                                      </p:tavLst>
                                    </p:anim>
                                  </p:childTnLst>
                                </p:cTn>
                              </p:par>
                              <p:par>
                                <p:cTn accel="50000" fill="hold" id="21" nodeType="withEffect" presetClass="entr" presetID="2" presetSubtype="6">
                                  <p:stCondLst>
                                    <p:cond delay="0"/>
                                  </p:stCondLst>
                                  <p:childTnLst>
                                    <p:set>
                                      <p:cBhvr>
                                        <p:cTn dur="1" fill="hold" id="22">
                                          <p:stCondLst>
                                            <p:cond delay="0"/>
                                          </p:stCondLst>
                                        </p:cTn>
                                        <p:tgtEl>
                                          <p:spTgt spid="92"/>
                                        </p:tgtEl>
                                        <p:attrNameLst>
                                          <p:attrName>style.visibility</p:attrName>
                                        </p:attrNameLst>
                                      </p:cBhvr>
                                      <p:to>
                                        <p:strVal val="visible"/>
                                      </p:to>
                                    </p:set>
                                    <p:anim calcmode="lin" valueType="num">
                                      <p:cBhvr additive="base">
                                        <p:cTn dur="1000" fill="hold" id="23"/>
                                        <p:tgtEl>
                                          <p:spTgt spid="92"/>
                                        </p:tgtEl>
                                        <p:attrNameLst>
                                          <p:attrName>ppt_x</p:attrName>
                                        </p:attrNameLst>
                                      </p:cBhvr>
                                      <p:tavLst>
                                        <p:tav tm="0">
                                          <p:val>
                                            <p:strVal val="1+#ppt_w/2"/>
                                          </p:val>
                                        </p:tav>
                                        <p:tav tm="100000">
                                          <p:val>
                                            <p:strVal val="#ppt_x"/>
                                          </p:val>
                                        </p:tav>
                                      </p:tavLst>
                                    </p:anim>
                                    <p:anim calcmode="lin" valueType="num">
                                      <p:cBhvr additive="base">
                                        <p:cTn dur="1000" fill="hold" id="24"/>
                                        <p:tgtEl>
                                          <p:spTgt spid="92"/>
                                        </p:tgtEl>
                                        <p:attrNameLst>
                                          <p:attrName>ppt_y</p:attrName>
                                        </p:attrNameLst>
                                      </p:cBhvr>
                                      <p:tavLst>
                                        <p:tav tm="0">
                                          <p:val>
                                            <p:strVal val="1+#ppt_h/2"/>
                                          </p:val>
                                        </p:tav>
                                        <p:tav tm="100000">
                                          <p:val>
                                            <p:strVal val="#ppt_y"/>
                                          </p:val>
                                        </p:tav>
                                      </p:tavLst>
                                    </p:anim>
                                  </p:childTnLst>
                                </p:cTn>
                              </p:par>
                              <p:par>
                                <p:cTn accel="50000" fill="hold" grpId="0" id="25" nodeType="withEffect" presetClass="entr" presetID="2" presetSubtype="6">
                                  <p:stCondLst>
                                    <p:cond delay="0"/>
                                  </p:stCondLst>
                                  <p:childTnLst>
                                    <p:set>
                                      <p:cBhvr>
                                        <p:cTn dur="1" fill="hold" id="26">
                                          <p:stCondLst>
                                            <p:cond delay="0"/>
                                          </p:stCondLst>
                                        </p:cTn>
                                        <p:tgtEl>
                                          <p:spTgt spid="93"/>
                                        </p:tgtEl>
                                        <p:attrNameLst>
                                          <p:attrName>style.visibility</p:attrName>
                                        </p:attrNameLst>
                                      </p:cBhvr>
                                      <p:to>
                                        <p:strVal val="visible"/>
                                      </p:to>
                                    </p:set>
                                    <p:anim calcmode="lin" valueType="num">
                                      <p:cBhvr additive="base">
                                        <p:cTn dur="1000" fill="hold" id="27"/>
                                        <p:tgtEl>
                                          <p:spTgt spid="93"/>
                                        </p:tgtEl>
                                        <p:attrNameLst>
                                          <p:attrName>ppt_x</p:attrName>
                                        </p:attrNameLst>
                                      </p:cBhvr>
                                      <p:tavLst>
                                        <p:tav tm="0">
                                          <p:val>
                                            <p:strVal val="1+#ppt_w/2"/>
                                          </p:val>
                                        </p:tav>
                                        <p:tav tm="100000">
                                          <p:val>
                                            <p:strVal val="#ppt_x"/>
                                          </p:val>
                                        </p:tav>
                                      </p:tavLst>
                                    </p:anim>
                                    <p:anim calcmode="lin" valueType="num">
                                      <p:cBhvr additive="base">
                                        <p:cTn dur="1000" fill="hold" id="28"/>
                                        <p:tgtEl>
                                          <p:spTgt spid="93"/>
                                        </p:tgtEl>
                                        <p:attrNameLst>
                                          <p:attrName>ppt_y</p:attrName>
                                        </p:attrNameLst>
                                      </p:cBhvr>
                                      <p:tavLst>
                                        <p:tav tm="0">
                                          <p:val>
                                            <p:strVal val="1+#ppt_h/2"/>
                                          </p:val>
                                        </p:tav>
                                        <p:tav tm="100000">
                                          <p:val>
                                            <p:strVal val="#ppt_y"/>
                                          </p:val>
                                        </p:tav>
                                      </p:tavLst>
                                    </p:anim>
                                  </p:childTnLst>
                                </p:cTn>
                              </p:par>
                              <p:par>
                                <p:cTn accel="50000" fill="hold" grpId="0" id="29" nodeType="withEffect" presetClass="entr" presetID="2" presetSubtype="6">
                                  <p:stCondLst>
                                    <p:cond delay="0"/>
                                  </p:stCondLst>
                                  <p:childTnLst>
                                    <p:set>
                                      <p:cBhvr>
                                        <p:cTn dur="1" fill="hold" id="30">
                                          <p:stCondLst>
                                            <p:cond delay="0"/>
                                          </p:stCondLst>
                                        </p:cTn>
                                        <p:tgtEl>
                                          <p:spTgt spid="94"/>
                                        </p:tgtEl>
                                        <p:attrNameLst>
                                          <p:attrName>style.visibility</p:attrName>
                                        </p:attrNameLst>
                                      </p:cBhvr>
                                      <p:to>
                                        <p:strVal val="visible"/>
                                      </p:to>
                                    </p:set>
                                    <p:anim calcmode="lin" valueType="num">
                                      <p:cBhvr additive="base">
                                        <p:cTn dur="1000" fill="hold" id="31"/>
                                        <p:tgtEl>
                                          <p:spTgt spid="94"/>
                                        </p:tgtEl>
                                        <p:attrNameLst>
                                          <p:attrName>ppt_x</p:attrName>
                                        </p:attrNameLst>
                                      </p:cBhvr>
                                      <p:tavLst>
                                        <p:tav tm="0">
                                          <p:val>
                                            <p:strVal val="1+#ppt_w/2"/>
                                          </p:val>
                                        </p:tav>
                                        <p:tav tm="100000">
                                          <p:val>
                                            <p:strVal val="#ppt_x"/>
                                          </p:val>
                                        </p:tav>
                                      </p:tavLst>
                                    </p:anim>
                                    <p:anim calcmode="lin" valueType="num">
                                      <p:cBhvr additive="base">
                                        <p:cTn dur="1000" fill="hold" id="32"/>
                                        <p:tgtEl>
                                          <p:spTgt spid="94"/>
                                        </p:tgtEl>
                                        <p:attrNameLst>
                                          <p:attrName>ppt_y</p:attrName>
                                        </p:attrNameLst>
                                      </p:cBhvr>
                                      <p:tavLst>
                                        <p:tav tm="0">
                                          <p:val>
                                            <p:strVal val="1+#ppt_h/2"/>
                                          </p:val>
                                        </p:tav>
                                        <p:tav tm="100000">
                                          <p:val>
                                            <p:strVal val="#ppt_y"/>
                                          </p:val>
                                        </p:tav>
                                      </p:tavLst>
                                    </p:anim>
                                  </p:childTnLst>
                                </p:cTn>
                              </p:par>
                              <p:par>
                                <p:cTn accel="50000" fill="hold" grpId="0" id="33" nodeType="withEffect" presetClass="entr" presetID="2" presetSubtype="6">
                                  <p:stCondLst>
                                    <p:cond delay="0"/>
                                  </p:stCondLst>
                                  <p:childTnLst>
                                    <p:set>
                                      <p:cBhvr>
                                        <p:cTn dur="1" fill="hold" id="34">
                                          <p:stCondLst>
                                            <p:cond delay="0"/>
                                          </p:stCondLst>
                                        </p:cTn>
                                        <p:tgtEl>
                                          <p:spTgt spid="95"/>
                                        </p:tgtEl>
                                        <p:attrNameLst>
                                          <p:attrName>style.visibility</p:attrName>
                                        </p:attrNameLst>
                                      </p:cBhvr>
                                      <p:to>
                                        <p:strVal val="visible"/>
                                      </p:to>
                                    </p:set>
                                    <p:anim calcmode="lin" valueType="num">
                                      <p:cBhvr additive="base">
                                        <p:cTn dur="1000" fill="hold" id="35"/>
                                        <p:tgtEl>
                                          <p:spTgt spid="95"/>
                                        </p:tgtEl>
                                        <p:attrNameLst>
                                          <p:attrName>ppt_x</p:attrName>
                                        </p:attrNameLst>
                                      </p:cBhvr>
                                      <p:tavLst>
                                        <p:tav tm="0">
                                          <p:val>
                                            <p:strVal val="1+#ppt_w/2"/>
                                          </p:val>
                                        </p:tav>
                                        <p:tav tm="100000">
                                          <p:val>
                                            <p:strVal val="#ppt_x"/>
                                          </p:val>
                                        </p:tav>
                                      </p:tavLst>
                                    </p:anim>
                                    <p:anim calcmode="lin" valueType="num">
                                      <p:cBhvr additive="base">
                                        <p:cTn dur="1000" fill="hold" id="36"/>
                                        <p:tgtEl>
                                          <p:spTgt spid="95"/>
                                        </p:tgtEl>
                                        <p:attrNameLst>
                                          <p:attrName>ppt_y</p:attrName>
                                        </p:attrNameLst>
                                      </p:cBhvr>
                                      <p:tavLst>
                                        <p:tav tm="0">
                                          <p:val>
                                            <p:strVal val="1+#ppt_h/2"/>
                                          </p:val>
                                        </p:tav>
                                        <p:tav tm="100000">
                                          <p:val>
                                            <p:strVal val="#ppt_y"/>
                                          </p:val>
                                        </p:tav>
                                      </p:tavLst>
                                    </p:anim>
                                  </p:childTnLst>
                                </p:cTn>
                              </p:par>
                              <p:par>
                                <p:cTn accel="50000" fill="hold" id="37" nodeType="withEffect" presetClass="entr" presetID="2" presetSubtype="6">
                                  <p:stCondLst>
                                    <p:cond delay="0"/>
                                  </p:stCondLst>
                                  <p:childTnLst>
                                    <p:set>
                                      <p:cBhvr>
                                        <p:cTn dur="1" fill="hold" id="38">
                                          <p:stCondLst>
                                            <p:cond delay="0"/>
                                          </p:stCondLst>
                                        </p:cTn>
                                        <p:tgtEl>
                                          <p:spTgt spid="96"/>
                                        </p:tgtEl>
                                        <p:attrNameLst>
                                          <p:attrName>style.visibility</p:attrName>
                                        </p:attrNameLst>
                                      </p:cBhvr>
                                      <p:to>
                                        <p:strVal val="visible"/>
                                      </p:to>
                                    </p:set>
                                    <p:anim calcmode="lin" valueType="num">
                                      <p:cBhvr additive="base">
                                        <p:cTn dur="1000" fill="hold" id="39"/>
                                        <p:tgtEl>
                                          <p:spTgt spid="96"/>
                                        </p:tgtEl>
                                        <p:attrNameLst>
                                          <p:attrName>ppt_x</p:attrName>
                                        </p:attrNameLst>
                                      </p:cBhvr>
                                      <p:tavLst>
                                        <p:tav tm="0">
                                          <p:val>
                                            <p:strVal val="1+#ppt_w/2"/>
                                          </p:val>
                                        </p:tav>
                                        <p:tav tm="100000">
                                          <p:val>
                                            <p:strVal val="#ppt_x"/>
                                          </p:val>
                                        </p:tav>
                                      </p:tavLst>
                                    </p:anim>
                                    <p:anim calcmode="lin" valueType="num">
                                      <p:cBhvr additive="base">
                                        <p:cTn dur="1000" fill="hold" id="40"/>
                                        <p:tgtEl>
                                          <p:spTgt spid="96"/>
                                        </p:tgtEl>
                                        <p:attrNameLst>
                                          <p:attrName>ppt_y</p:attrName>
                                        </p:attrNameLst>
                                      </p:cBhvr>
                                      <p:tavLst>
                                        <p:tav tm="0">
                                          <p:val>
                                            <p:strVal val="1+#ppt_h/2"/>
                                          </p:val>
                                        </p:tav>
                                        <p:tav tm="100000">
                                          <p:val>
                                            <p:strVal val="#ppt_y"/>
                                          </p:val>
                                        </p:tav>
                                      </p:tavLst>
                                    </p:anim>
                                  </p:childTnLst>
                                </p:cTn>
                              </p:par>
                              <p:par>
                                <p:cTn accel="50000" fill="hold" grpId="0" id="41" nodeType="withEffect" presetClass="entr" presetID="2" presetSubtype="6">
                                  <p:stCondLst>
                                    <p:cond delay="0"/>
                                  </p:stCondLst>
                                  <p:childTnLst>
                                    <p:set>
                                      <p:cBhvr>
                                        <p:cTn dur="1" fill="hold" id="42">
                                          <p:stCondLst>
                                            <p:cond delay="0"/>
                                          </p:stCondLst>
                                        </p:cTn>
                                        <p:tgtEl>
                                          <p:spTgt spid="97"/>
                                        </p:tgtEl>
                                        <p:attrNameLst>
                                          <p:attrName>style.visibility</p:attrName>
                                        </p:attrNameLst>
                                      </p:cBhvr>
                                      <p:to>
                                        <p:strVal val="visible"/>
                                      </p:to>
                                    </p:set>
                                    <p:anim calcmode="lin" valueType="num">
                                      <p:cBhvr additive="base">
                                        <p:cTn dur="1000" fill="hold" id="43"/>
                                        <p:tgtEl>
                                          <p:spTgt spid="97"/>
                                        </p:tgtEl>
                                        <p:attrNameLst>
                                          <p:attrName>ppt_x</p:attrName>
                                        </p:attrNameLst>
                                      </p:cBhvr>
                                      <p:tavLst>
                                        <p:tav tm="0">
                                          <p:val>
                                            <p:strVal val="1+#ppt_w/2"/>
                                          </p:val>
                                        </p:tav>
                                        <p:tav tm="100000">
                                          <p:val>
                                            <p:strVal val="#ppt_x"/>
                                          </p:val>
                                        </p:tav>
                                      </p:tavLst>
                                    </p:anim>
                                    <p:anim calcmode="lin" valueType="num">
                                      <p:cBhvr additive="base">
                                        <p:cTn dur="1000" fill="hold" id="44"/>
                                        <p:tgtEl>
                                          <p:spTgt spid="97"/>
                                        </p:tgtEl>
                                        <p:attrNameLst>
                                          <p:attrName>ppt_y</p:attrName>
                                        </p:attrNameLst>
                                      </p:cBhvr>
                                      <p:tavLst>
                                        <p:tav tm="0">
                                          <p:val>
                                            <p:strVal val="1+#ppt_h/2"/>
                                          </p:val>
                                        </p:tav>
                                        <p:tav tm="100000">
                                          <p:val>
                                            <p:strVal val="#ppt_y"/>
                                          </p:val>
                                        </p:tav>
                                      </p:tavLst>
                                    </p:anim>
                                  </p:childTnLst>
                                </p:cTn>
                              </p:par>
                              <p:par>
                                <p:cTn accel="50000" fill="hold" grpId="0" id="45" nodeType="withEffect" presetClass="entr" presetID="2" presetSubtype="6">
                                  <p:stCondLst>
                                    <p:cond delay="0"/>
                                  </p:stCondLst>
                                  <p:childTnLst>
                                    <p:set>
                                      <p:cBhvr>
                                        <p:cTn dur="1" fill="hold" id="46">
                                          <p:stCondLst>
                                            <p:cond delay="0"/>
                                          </p:stCondLst>
                                        </p:cTn>
                                        <p:tgtEl>
                                          <p:spTgt spid="98"/>
                                        </p:tgtEl>
                                        <p:attrNameLst>
                                          <p:attrName>style.visibility</p:attrName>
                                        </p:attrNameLst>
                                      </p:cBhvr>
                                      <p:to>
                                        <p:strVal val="visible"/>
                                      </p:to>
                                    </p:set>
                                    <p:anim calcmode="lin" valueType="num">
                                      <p:cBhvr additive="base">
                                        <p:cTn dur="1000" fill="hold" id="47"/>
                                        <p:tgtEl>
                                          <p:spTgt spid="98"/>
                                        </p:tgtEl>
                                        <p:attrNameLst>
                                          <p:attrName>ppt_x</p:attrName>
                                        </p:attrNameLst>
                                      </p:cBhvr>
                                      <p:tavLst>
                                        <p:tav tm="0">
                                          <p:val>
                                            <p:strVal val="1+#ppt_w/2"/>
                                          </p:val>
                                        </p:tav>
                                        <p:tav tm="100000">
                                          <p:val>
                                            <p:strVal val="#ppt_x"/>
                                          </p:val>
                                        </p:tav>
                                      </p:tavLst>
                                    </p:anim>
                                    <p:anim calcmode="lin" valueType="num">
                                      <p:cBhvr additive="base">
                                        <p:cTn dur="1000" fill="hold" id="48"/>
                                        <p:tgtEl>
                                          <p:spTgt spid="98"/>
                                        </p:tgtEl>
                                        <p:attrNameLst>
                                          <p:attrName>ppt_y</p:attrName>
                                        </p:attrNameLst>
                                      </p:cBhvr>
                                      <p:tavLst>
                                        <p:tav tm="0">
                                          <p:val>
                                            <p:strVal val="1+#ppt_h/2"/>
                                          </p:val>
                                        </p:tav>
                                        <p:tav tm="100000">
                                          <p:val>
                                            <p:strVal val="#ppt_y"/>
                                          </p:val>
                                        </p:tav>
                                      </p:tavLst>
                                    </p:anim>
                                  </p:childTnLst>
                                </p:cTn>
                              </p:par>
                              <p:par>
                                <p:cTn accel="50000" fill="hold" grpId="0" id="49" nodeType="withEffect" presetClass="entr" presetID="2" presetSubtype="6">
                                  <p:stCondLst>
                                    <p:cond delay="0"/>
                                  </p:stCondLst>
                                  <p:childTnLst>
                                    <p:set>
                                      <p:cBhvr>
                                        <p:cTn dur="1" fill="hold" id="50">
                                          <p:stCondLst>
                                            <p:cond delay="0"/>
                                          </p:stCondLst>
                                        </p:cTn>
                                        <p:tgtEl>
                                          <p:spTgt spid="99"/>
                                        </p:tgtEl>
                                        <p:attrNameLst>
                                          <p:attrName>style.visibility</p:attrName>
                                        </p:attrNameLst>
                                      </p:cBhvr>
                                      <p:to>
                                        <p:strVal val="visible"/>
                                      </p:to>
                                    </p:set>
                                    <p:anim calcmode="lin" valueType="num">
                                      <p:cBhvr additive="base">
                                        <p:cTn dur="1000" fill="hold" id="51"/>
                                        <p:tgtEl>
                                          <p:spTgt spid="99"/>
                                        </p:tgtEl>
                                        <p:attrNameLst>
                                          <p:attrName>ppt_x</p:attrName>
                                        </p:attrNameLst>
                                      </p:cBhvr>
                                      <p:tavLst>
                                        <p:tav tm="0">
                                          <p:val>
                                            <p:strVal val="1+#ppt_w/2"/>
                                          </p:val>
                                        </p:tav>
                                        <p:tav tm="100000">
                                          <p:val>
                                            <p:strVal val="#ppt_x"/>
                                          </p:val>
                                        </p:tav>
                                      </p:tavLst>
                                    </p:anim>
                                    <p:anim calcmode="lin" valueType="num">
                                      <p:cBhvr additive="base">
                                        <p:cTn dur="1000" fill="hold" id="52"/>
                                        <p:tgtEl>
                                          <p:spTgt spid="99"/>
                                        </p:tgtEl>
                                        <p:attrNameLst>
                                          <p:attrName>ppt_y</p:attrName>
                                        </p:attrNameLst>
                                      </p:cBhvr>
                                      <p:tavLst>
                                        <p:tav tm="0">
                                          <p:val>
                                            <p:strVal val="1+#ppt_h/2"/>
                                          </p:val>
                                        </p:tav>
                                        <p:tav tm="100000">
                                          <p:val>
                                            <p:strVal val="#ppt_y"/>
                                          </p:val>
                                        </p:tav>
                                      </p:tavLst>
                                    </p:anim>
                                  </p:childTnLst>
                                </p:cTn>
                              </p:par>
                              <p:par>
                                <p:cTn accel="50000" fill="hold" id="53" nodeType="withEffect" presetClass="entr" presetID="2" presetSubtype="6">
                                  <p:stCondLst>
                                    <p:cond delay="0"/>
                                  </p:stCondLst>
                                  <p:childTnLst>
                                    <p:set>
                                      <p:cBhvr>
                                        <p:cTn dur="1" fill="hold" id="54">
                                          <p:stCondLst>
                                            <p:cond delay="0"/>
                                          </p:stCondLst>
                                        </p:cTn>
                                        <p:tgtEl>
                                          <p:spTgt spid="100"/>
                                        </p:tgtEl>
                                        <p:attrNameLst>
                                          <p:attrName>style.visibility</p:attrName>
                                        </p:attrNameLst>
                                      </p:cBhvr>
                                      <p:to>
                                        <p:strVal val="visible"/>
                                      </p:to>
                                    </p:set>
                                    <p:anim calcmode="lin" valueType="num">
                                      <p:cBhvr additive="base">
                                        <p:cTn dur="1000" fill="hold" id="55"/>
                                        <p:tgtEl>
                                          <p:spTgt spid="100"/>
                                        </p:tgtEl>
                                        <p:attrNameLst>
                                          <p:attrName>ppt_x</p:attrName>
                                        </p:attrNameLst>
                                      </p:cBhvr>
                                      <p:tavLst>
                                        <p:tav tm="0">
                                          <p:val>
                                            <p:strVal val="1+#ppt_w/2"/>
                                          </p:val>
                                        </p:tav>
                                        <p:tav tm="100000">
                                          <p:val>
                                            <p:strVal val="#ppt_x"/>
                                          </p:val>
                                        </p:tav>
                                      </p:tavLst>
                                    </p:anim>
                                    <p:anim calcmode="lin" valueType="num">
                                      <p:cBhvr additive="base">
                                        <p:cTn dur="1000" fill="hold" id="56"/>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8"/>
      <p:bldP grpId="0" spid="89"/>
      <p:bldP grpId="0" spid="90"/>
      <p:bldP grpId="0" spid="91"/>
      <p:bldP grpId="0" spid="93"/>
      <p:bldP grpId="0" spid="94"/>
      <p:bldP grpId="0" spid="95"/>
      <p:bldP grpId="0" spid="97"/>
      <p:bldP grpId="0" spid="98"/>
      <p:bldP grpId="0" spid="99"/>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2" name="组合 7"/>
          <p:cNvGrpSpPr/>
          <p:nvPr/>
        </p:nvGrpSpPr>
        <p:grpSpPr>
          <a:xfrm>
            <a:off x="7954434" y="3829052"/>
            <a:ext cx="3769784" cy="1720910"/>
            <a:chOff x="2872442" y="376804"/>
            <a:chExt cx="2825662" cy="1291181"/>
          </a:xfrm>
        </p:grpSpPr>
        <p:sp>
          <p:nvSpPr>
            <p:cNvPr id="43" name="文本框 66"/>
            <p:cNvSpPr txBox="1">
              <a:spLocks noChangeArrowheads="1"/>
            </p:cNvSpPr>
            <p:nvPr/>
          </p:nvSpPr>
          <p:spPr bwMode="auto">
            <a:xfrm>
              <a:off x="2883549" y="1367787"/>
              <a:ext cx="2814556" cy="2972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0" panose="020f0502020204030204" pitchFamily="34" typeface="Calibri"/>
                  <a:ea charset="-122" panose="02010600030101010101" pitchFamily="2" typeface="宋体"/>
                </a:defRPr>
              </a:lvl1pPr>
              <a:lvl2pPr indent="-285750" marL="742950">
                <a:defRPr sz="1300">
                  <a:solidFill>
                    <a:schemeClr val="tx1"/>
                  </a:solidFill>
                  <a:latin charset="0" panose="020f0502020204030204" pitchFamily="34" typeface="Calibri"/>
                  <a:ea charset="-122" panose="02010600030101010101" pitchFamily="2" typeface="宋体"/>
                </a:defRPr>
              </a:lvl2pPr>
              <a:lvl3pPr indent="-228600" marL="1143000">
                <a:defRPr sz="1300">
                  <a:solidFill>
                    <a:schemeClr val="tx1"/>
                  </a:solidFill>
                  <a:latin charset="0" panose="020f0502020204030204" pitchFamily="34" typeface="Calibri"/>
                  <a:ea charset="-122" panose="02010600030101010101" pitchFamily="2" typeface="宋体"/>
                </a:defRPr>
              </a:lvl3pPr>
              <a:lvl4pPr indent="-228600" marL="1600200">
                <a:defRPr sz="1300">
                  <a:solidFill>
                    <a:schemeClr val="tx1"/>
                  </a:solidFill>
                  <a:latin charset="0" panose="020f0502020204030204" pitchFamily="34" typeface="Calibri"/>
                  <a:ea charset="-122" panose="02010600030101010101" pitchFamily="2" typeface="宋体"/>
                </a:defRPr>
              </a:lvl4pPr>
              <a:lvl5pPr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nSpc>
                  <a:spcPts val="1200"/>
                </a:lnSpc>
                <a:defRPr/>
              </a:pPr>
              <a:r>
                <a:rPr altLang="zh-CN" lang="en-US" sz="800">
                  <a:solidFill>
                    <a:schemeClr val="bg1">
                      <a:lumMod val="50000"/>
                    </a:schemeClr>
                  </a:solidFill>
                  <a:latin typeface="Arial"/>
                  <a:ea typeface="微软雅黑"/>
                  <a:cs charset="0" panose="020b0604020202020204" pitchFamily="34" typeface="Arial"/>
                  <a:sym typeface="Arial"/>
                </a:rPr>
                <a:t>this is a sample text. insert your desired text here. Again. this is a dummy text. enter your own text here. this is a sample text. </a:t>
              </a:r>
            </a:p>
          </p:txBody>
        </p:sp>
        <p:sp>
          <p:nvSpPr>
            <p:cNvPr id="44" name="文本框 13"/>
            <p:cNvSpPr txBox="1">
              <a:spLocks noChangeArrowheads="1"/>
            </p:cNvSpPr>
            <p:nvPr/>
          </p:nvSpPr>
          <p:spPr bwMode="auto">
            <a:xfrm>
              <a:off x="2872441" y="376804"/>
              <a:ext cx="1760128" cy="5565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eaLnBrk="1" hangingPunct="1">
                <a:defRPr sz="9600">
                  <a:solidFill>
                    <a:schemeClr val="bg1"/>
                  </a:solidFill>
                  <a:latin charset="0" pitchFamily="2" typeface="Helvetica-Roman-SemiB"/>
                  <a:ea charset="-122" panose="02010609060101010101" pitchFamily="49" typeface="SimSun-ExtB"/>
                  <a:cs charset="0" panose="020b0604020202020204" pitchFamily="34" typeface="Arial"/>
                </a:defRPr>
              </a:lvl1pPr>
              <a:lvl2pPr indent="-285750" marL="742950"/>
              <a:lvl3pPr indent="-228600" marL="1143000"/>
              <a:lvl4pPr indent="-228600" marL="1600200"/>
              <a:lvl5pPr indent="-228600" marL="2057400"/>
              <a:lvl6pPr defTabSz="685800" fontAlgn="base" indent="-228600" marL="2514600">
                <a:spcBef>
                  <a:spcPct val="0"/>
                </a:spcBef>
                <a:spcAft>
                  <a:spcPct val="0"/>
                </a:spcAft>
              </a:lvl6pPr>
              <a:lvl7pPr defTabSz="685800" fontAlgn="base" indent="-228600" marL="2971800">
                <a:spcBef>
                  <a:spcPct val="0"/>
                </a:spcBef>
                <a:spcAft>
                  <a:spcPct val="0"/>
                </a:spcAft>
              </a:lvl7pPr>
              <a:lvl8pPr defTabSz="685800" fontAlgn="base" indent="-228600" marL="3429000">
                <a:spcBef>
                  <a:spcPct val="0"/>
                </a:spcBef>
                <a:spcAft>
                  <a:spcPct val="0"/>
                </a:spcAft>
              </a:lvl8pPr>
              <a:lvl9pPr defTabSz="685800" fontAlgn="base" indent="-228600" marL="3886200">
                <a:spcBef>
                  <a:spcPct val="0"/>
                </a:spcBef>
                <a:spcAft>
                  <a:spcPct val="0"/>
                </a:spcAft>
              </a:lvl9pPr>
            </a:lstStyle>
            <a:p>
              <a:pPr>
                <a:defRPr/>
              </a:pPr>
              <a:r>
                <a:rPr altLang="en-US" b="1" lang="zh-CN" smtClean="0" sz="4267">
                  <a:solidFill>
                    <a:schemeClr val="tx1">
                      <a:lumMod val="75000"/>
                      <a:lumOff val="25000"/>
                    </a:schemeClr>
                  </a:solidFill>
                  <a:latin typeface="Arial"/>
                  <a:ea typeface="微软雅黑"/>
                  <a:cs charset="-122" typeface="Microsoft YaHei"/>
                  <a:sym typeface="Arial"/>
                </a:rPr>
                <a:t>添加标题</a:t>
              </a:r>
            </a:p>
          </p:txBody>
        </p:sp>
        <p:sp>
          <p:nvSpPr>
            <p:cNvPr id="45" name="文本框 66"/>
            <p:cNvSpPr txBox="1">
              <a:spLocks noChangeArrowheads="1"/>
            </p:cNvSpPr>
            <p:nvPr/>
          </p:nvSpPr>
          <p:spPr bwMode="auto">
            <a:xfrm>
              <a:off x="2875615" y="880235"/>
              <a:ext cx="2493119" cy="2515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eaLnBrk="1" hangingPunct="1">
                <a:defRPr sz="4400">
                  <a:latin charset="0" panose="020b0303020202080204" pitchFamily="34" typeface="Simply City Light"/>
                  <a:ea charset="-122" panose="02010609060101010101" pitchFamily="49" typeface="SimSun-ExtB"/>
                  <a:cs charset="0" panose="020b0604020202020204" pitchFamily="34" typeface="Arial"/>
                </a:defRPr>
              </a:lvl1pPr>
              <a:lvl2pPr indent="-285750" marL="742950"/>
              <a:lvl3pPr indent="-228600" marL="1143000"/>
              <a:lvl4pPr indent="-228600" marL="1600200"/>
              <a:lvl5pPr indent="-228600" marL="2057400"/>
              <a:lvl6pPr defTabSz="685800" fontAlgn="base" indent="-228600" marL="2514600">
                <a:spcBef>
                  <a:spcPct val="0"/>
                </a:spcBef>
                <a:spcAft>
                  <a:spcPct val="0"/>
                </a:spcAft>
              </a:lvl6pPr>
              <a:lvl7pPr defTabSz="685800" fontAlgn="base" indent="-228600" marL="2971800">
                <a:spcBef>
                  <a:spcPct val="0"/>
                </a:spcBef>
                <a:spcAft>
                  <a:spcPct val="0"/>
                </a:spcAft>
              </a:lvl7pPr>
              <a:lvl8pPr defTabSz="685800" fontAlgn="base" indent="-228600" marL="3429000">
                <a:spcBef>
                  <a:spcPct val="0"/>
                </a:spcBef>
                <a:spcAft>
                  <a:spcPct val="0"/>
                </a:spcAft>
              </a:lvl8pPr>
              <a:lvl9pPr defTabSz="685800" fontAlgn="base" indent="-228600" marL="3886200">
                <a:spcBef>
                  <a:spcPct val="0"/>
                </a:spcBef>
                <a:spcAft>
                  <a:spcPct val="0"/>
                </a:spcAft>
              </a:lvl9pPr>
            </a:lstStyle>
            <a:p>
              <a:pPr>
                <a:defRPr/>
              </a:pPr>
              <a:r>
                <a:rPr altLang="zh-CN" lang="en-US" sz="1600">
                  <a:solidFill>
                    <a:schemeClr val="tx1">
                      <a:lumMod val="75000"/>
                      <a:lumOff val="25000"/>
                    </a:schemeClr>
                  </a:solidFill>
                  <a:latin typeface="Arial"/>
                  <a:ea typeface="微软雅黑"/>
                  <a:sym typeface="Arial"/>
                </a:rPr>
                <a:t>PLEASE ADD YOUR TITLE HERE</a:t>
              </a:r>
            </a:p>
          </p:txBody>
        </p:sp>
        <p:sp>
          <p:nvSpPr>
            <p:cNvPr id="46" name="任意多边形 45"/>
            <p:cNvSpPr/>
            <p:nvPr/>
          </p:nvSpPr>
          <p:spPr>
            <a:xfrm>
              <a:off x="2973982" y="1262971"/>
              <a:ext cx="287168" cy="0"/>
            </a:xfrm>
            <a:custGeom>
              <a:gdLst>
                <a:gd fmla="*/ 0 w 504825" name="connsiteX0"/>
                <a:gd fmla="*/ 0 h 0" name="connsiteY0"/>
                <a:gd fmla="*/ 504825 w 504825" name="connsiteX1"/>
                <a:gd fmla="*/ 0 h 0" name="connsiteY1"/>
              </a:gdLst>
              <a:cxnLst>
                <a:cxn ang="0">
                  <a:pos x="connsiteX0" y="connsiteY0"/>
                </a:cxn>
                <a:cxn ang="0">
                  <a:pos x="connsiteX1" y="connsiteY1"/>
                </a:cxn>
              </a:cxnLst>
              <a:rect b="b" l="l" r="r" t="t"/>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latin typeface="Arial"/>
                <a:ea typeface="微软雅黑"/>
                <a:sym typeface="Arial"/>
              </a:endParaRPr>
            </a:p>
          </p:txBody>
        </p:sp>
      </p:grpSp>
      <p:sp>
        <p:nvSpPr>
          <p:cNvPr id="47" name="矩形 46"/>
          <p:cNvSpPr/>
          <p:nvPr/>
        </p:nvSpPr>
        <p:spPr>
          <a:xfrm>
            <a:off x="3860801" y="1007534"/>
            <a:ext cx="7744884" cy="2491317"/>
          </a:xfrm>
          <a:prstGeom prst="rect">
            <a:avLst/>
          </a:prstGeom>
          <a:blipFill>
            <a:blip r:embed="rId2">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latin typeface="Arial"/>
              <a:ea typeface="微软雅黑"/>
              <a:sym typeface="Arial"/>
            </a:endParaRPr>
          </a:p>
        </p:txBody>
      </p:sp>
      <p:sp>
        <p:nvSpPr>
          <p:cNvPr id="48" name="矩形 47"/>
          <p:cNvSpPr/>
          <p:nvPr/>
        </p:nvSpPr>
        <p:spPr>
          <a:xfrm>
            <a:off x="1401234" y="1007534"/>
            <a:ext cx="2150533" cy="2491317"/>
          </a:xfrm>
          <a:prstGeom prst="rect">
            <a:avLst/>
          </a:prstGeom>
          <a:blipFill>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latin typeface="Arial"/>
              <a:ea typeface="微软雅黑"/>
              <a:sym typeface="Arial"/>
            </a:endParaRPr>
          </a:p>
        </p:txBody>
      </p:sp>
      <p:sp>
        <p:nvSpPr>
          <p:cNvPr id="49" name="矩形 48"/>
          <p:cNvSpPr/>
          <p:nvPr/>
        </p:nvSpPr>
        <p:spPr>
          <a:xfrm>
            <a:off x="1401233" y="3776134"/>
            <a:ext cx="3031067" cy="1970617"/>
          </a:xfrm>
          <a:prstGeom prst="rect">
            <a:avLst/>
          </a:prstGeom>
          <a:blipFill>
            <a:blip r:embed="rId4">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latin typeface="Arial"/>
              <a:ea typeface="微软雅黑"/>
              <a:sym typeface="Arial"/>
            </a:endParaRPr>
          </a:p>
        </p:txBody>
      </p:sp>
      <p:sp>
        <p:nvSpPr>
          <p:cNvPr id="50" name="矩形 49"/>
          <p:cNvSpPr/>
          <p:nvPr/>
        </p:nvSpPr>
        <p:spPr>
          <a:xfrm>
            <a:off x="4737100" y="3776134"/>
            <a:ext cx="3031067" cy="1970617"/>
          </a:xfrm>
          <a:prstGeom prst="rect">
            <a:avLst/>
          </a:prstGeom>
          <a:blipFill>
            <a:blip r:embed="rId5">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latin typeface="Arial"/>
              <a:ea typeface="微软雅黑"/>
              <a:sym typeface="Arial"/>
            </a:endParaRPr>
          </a:p>
        </p:txBody>
      </p:sp>
      <p:sp>
        <p:nvSpPr>
          <p:cNvPr id="51" name="文本框 13"/>
          <p:cNvSpPr txBox="1">
            <a:spLocks noChangeArrowheads="1"/>
          </p:cNvSpPr>
          <p:nvPr/>
        </p:nvSpPr>
        <p:spPr bwMode="auto">
          <a:xfrm>
            <a:off x="1455851" y="1495272"/>
            <a:ext cx="4788217" cy="1554480"/>
          </a:xfrm>
          <a:prstGeom prst="rect">
            <a:avLst/>
          </a:prstGeom>
          <a:noFill/>
          <a:ln>
            <a:noFill/>
          </a:ln>
          <a:effectLst>
            <a:outerShdw algn="ctr" blurRad="63500" rotWithShape="0" sx="102000" sy="102000">
              <a:prstClr val="black">
                <a:alpha val="40000"/>
              </a:prstClr>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502020204030204" pitchFamily="34" typeface="Calibri"/>
                <a:ea charset="-122" panose="02010600030101010101" pitchFamily="2" typeface="宋体"/>
              </a:defRPr>
            </a:lvl1pPr>
            <a:lvl2pPr indent="-285750" marL="742950">
              <a:defRPr sz="1300">
                <a:solidFill>
                  <a:schemeClr val="tx1"/>
                </a:solidFill>
                <a:latin charset="0" panose="020f0502020204030204" pitchFamily="34" typeface="Calibri"/>
                <a:ea charset="-122" panose="02010600030101010101" pitchFamily="2" typeface="宋体"/>
              </a:defRPr>
            </a:lvl2pPr>
            <a:lvl3pPr indent="-228600" marL="1143000">
              <a:defRPr sz="1300">
                <a:solidFill>
                  <a:schemeClr val="tx1"/>
                </a:solidFill>
                <a:latin charset="0" panose="020f0502020204030204" pitchFamily="34" typeface="Calibri"/>
                <a:ea charset="-122" panose="02010600030101010101" pitchFamily="2" typeface="宋体"/>
              </a:defRPr>
            </a:lvl3pPr>
            <a:lvl4pPr indent="-228600" marL="1600200">
              <a:defRPr sz="1300">
                <a:solidFill>
                  <a:schemeClr val="tx1"/>
                </a:solidFill>
                <a:latin charset="0" panose="020f0502020204030204" pitchFamily="34" typeface="Calibri"/>
                <a:ea charset="-122" panose="02010600030101010101" pitchFamily="2" typeface="宋体"/>
              </a:defRPr>
            </a:lvl4pPr>
            <a:lvl5pPr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eaLnBrk="1" hangingPunct="1"/>
            <a:r>
              <a:rPr altLang="zh-CN" lang="en-US" sz="9600">
                <a:ln w="25400">
                  <a:solidFill>
                    <a:schemeClr val="bg1"/>
                  </a:solidFill>
                </a:ln>
                <a:solidFill>
                  <a:schemeClr val="bg1"/>
                </a:solidFill>
                <a:latin typeface="Arial"/>
                <a:ea typeface="微软雅黑"/>
                <a:sym typeface="Arial"/>
              </a:rPr>
              <a:t>POWER</a:t>
            </a:r>
          </a:p>
        </p:txBody>
      </p:sp>
      <p:sp>
        <p:nvSpPr>
          <p:cNvPr id="52" name="文本框 13"/>
          <p:cNvSpPr txBox="1">
            <a:spLocks noChangeArrowheads="1"/>
          </p:cNvSpPr>
          <p:nvPr/>
        </p:nvSpPr>
        <p:spPr bwMode="auto">
          <a:xfrm>
            <a:off x="2226345" y="3989156"/>
            <a:ext cx="4719955" cy="1554480"/>
          </a:xfrm>
          <a:prstGeom prst="rect">
            <a:avLst/>
          </a:prstGeom>
          <a:noFill/>
          <a:ln>
            <a:noFill/>
          </a:ln>
          <a:effectLst>
            <a:outerShdw algn="ctr" blurRad="63500" rotWithShape="0" sx="102000" sy="102000">
              <a:prstClr val="black">
                <a:alpha val="40000"/>
              </a:prstClr>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502020204030204" pitchFamily="34" typeface="Calibri"/>
                <a:ea charset="-122" panose="02010600030101010101" pitchFamily="2" typeface="宋体"/>
              </a:defRPr>
            </a:lvl1pPr>
            <a:lvl2pPr indent="-285750" marL="742950">
              <a:defRPr sz="1300">
                <a:solidFill>
                  <a:schemeClr val="tx1"/>
                </a:solidFill>
                <a:latin charset="0" panose="020f0502020204030204" pitchFamily="34" typeface="Calibri"/>
                <a:ea charset="-122" panose="02010600030101010101" pitchFamily="2" typeface="宋体"/>
              </a:defRPr>
            </a:lvl2pPr>
            <a:lvl3pPr indent="-228600" marL="1143000">
              <a:defRPr sz="1300">
                <a:solidFill>
                  <a:schemeClr val="tx1"/>
                </a:solidFill>
                <a:latin charset="0" panose="020f0502020204030204" pitchFamily="34" typeface="Calibri"/>
                <a:ea charset="-122" panose="02010600030101010101" pitchFamily="2" typeface="宋体"/>
              </a:defRPr>
            </a:lvl3pPr>
            <a:lvl4pPr indent="-228600" marL="1600200">
              <a:defRPr sz="1300">
                <a:solidFill>
                  <a:schemeClr val="tx1"/>
                </a:solidFill>
                <a:latin charset="0" panose="020f0502020204030204" pitchFamily="34" typeface="Calibri"/>
                <a:ea charset="-122" panose="02010600030101010101" pitchFamily="2" typeface="宋体"/>
              </a:defRPr>
            </a:lvl4pPr>
            <a:lvl5pPr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eaLnBrk="1" hangingPunct="1"/>
            <a:r>
              <a:rPr altLang="zh-CN" lang="en-US" sz="9600">
                <a:ln w="25400">
                  <a:solidFill>
                    <a:schemeClr val="bg1"/>
                  </a:solidFill>
                </a:ln>
                <a:solidFill>
                  <a:schemeClr val="bg1"/>
                </a:solidFill>
                <a:latin typeface="Arial"/>
                <a:ea typeface="微软雅黑"/>
                <a:sym typeface="Arial"/>
              </a:rPr>
              <a:t>POINTS</a:t>
            </a:r>
          </a:p>
        </p:txBody>
      </p:sp>
    </p:spTree>
    <p:extLst>
      <p:ext uri="{BB962C8B-B14F-4D97-AF65-F5344CB8AC3E}">
        <p14:creationId val="338983673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8"/>
                                        </p:tgtEl>
                                        <p:attrNameLst>
                                          <p:attrName>style.visibility</p:attrName>
                                        </p:attrNameLst>
                                      </p:cBhvr>
                                      <p:to>
                                        <p:strVal val="visible"/>
                                      </p:to>
                                    </p:set>
                                    <p:anim calcmode="lin" valueType="num">
                                      <p:cBhvr additive="base">
                                        <p:cTn dur="750" fill="hold" id="7"/>
                                        <p:tgtEl>
                                          <p:spTgt spid="48"/>
                                        </p:tgtEl>
                                        <p:attrNameLst>
                                          <p:attrName>ppt_x</p:attrName>
                                        </p:attrNameLst>
                                      </p:cBhvr>
                                      <p:tavLst>
                                        <p:tav tm="0">
                                          <p:val>
                                            <p:strVal val="0-#ppt_w/2"/>
                                          </p:val>
                                        </p:tav>
                                        <p:tav tm="100000">
                                          <p:val>
                                            <p:strVal val="#ppt_x"/>
                                          </p:val>
                                        </p:tav>
                                      </p:tavLst>
                                    </p:anim>
                                    <p:anim calcmode="lin" valueType="num">
                                      <p:cBhvr additive="base">
                                        <p:cTn dur="750" fill="hold" id="8"/>
                                        <p:tgtEl>
                                          <p:spTgt spid="48"/>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47"/>
                                        </p:tgtEl>
                                        <p:attrNameLst>
                                          <p:attrName>style.visibility</p:attrName>
                                        </p:attrNameLst>
                                      </p:cBhvr>
                                      <p:to>
                                        <p:strVal val="visible"/>
                                      </p:to>
                                    </p:set>
                                    <p:anim calcmode="lin" valueType="num">
                                      <p:cBhvr additive="base">
                                        <p:cTn dur="750" fill="hold" id="11"/>
                                        <p:tgtEl>
                                          <p:spTgt spid="47"/>
                                        </p:tgtEl>
                                        <p:attrNameLst>
                                          <p:attrName>ppt_x</p:attrName>
                                        </p:attrNameLst>
                                      </p:cBhvr>
                                      <p:tavLst>
                                        <p:tav tm="0">
                                          <p:val>
                                            <p:strVal val="1+#ppt_w/2"/>
                                          </p:val>
                                        </p:tav>
                                        <p:tav tm="100000">
                                          <p:val>
                                            <p:strVal val="#ppt_x"/>
                                          </p:val>
                                        </p:tav>
                                      </p:tavLst>
                                    </p:anim>
                                    <p:anim calcmode="lin" valueType="num">
                                      <p:cBhvr additive="base">
                                        <p:cTn dur="750" fill="hold" id="12"/>
                                        <p:tgtEl>
                                          <p:spTgt spid="47"/>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100"/>
                                  </p:stCondLst>
                                  <p:childTnLst>
                                    <p:set>
                                      <p:cBhvr>
                                        <p:cTn dur="1" fill="hold" id="14">
                                          <p:stCondLst>
                                            <p:cond delay="0"/>
                                          </p:stCondLst>
                                        </p:cTn>
                                        <p:tgtEl>
                                          <p:spTgt spid="49"/>
                                        </p:tgtEl>
                                        <p:attrNameLst>
                                          <p:attrName>style.visibility</p:attrName>
                                        </p:attrNameLst>
                                      </p:cBhvr>
                                      <p:to>
                                        <p:strVal val="visible"/>
                                      </p:to>
                                    </p:set>
                                    <p:anim calcmode="lin" valueType="num">
                                      <p:cBhvr additive="base">
                                        <p:cTn dur="750" fill="hold" id="15"/>
                                        <p:tgtEl>
                                          <p:spTgt spid="49"/>
                                        </p:tgtEl>
                                        <p:attrNameLst>
                                          <p:attrName>ppt_x</p:attrName>
                                        </p:attrNameLst>
                                      </p:cBhvr>
                                      <p:tavLst>
                                        <p:tav tm="0">
                                          <p:val>
                                            <p:strVal val="0-#ppt_w/2"/>
                                          </p:val>
                                        </p:tav>
                                        <p:tav tm="100000">
                                          <p:val>
                                            <p:strVal val="#ppt_x"/>
                                          </p:val>
                                        </p:tav>
                                      </p:tavLst>
                                    </p:anim>
                                    <p:anim calcmode="lin" valueType="num">
                                      <p:cBhvr additive="base">
                                        <p:cTn dur="750" fill="hold" id="16"/>
                                        <p:tgtEl>
                                          <p:spTgt spid="49"/>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100"/>
                                  </p:stCondLst>
                                  <p:childTnLst>
                                    <p:set>
                                      <p:cBhvr>
                                        <p:cTn dur="1" fill="hold" id="18">
                                          <p:stCondLst>
                                            <p:cond delay="0"/>
                                          </p:stCondLst>
                                        </p:cTn>
                                        <p:tgtEl>
                                          <p:spTgt spid="50"/>
                                        </p:tgtEl>
                                        <p:attrNameLst>
                                          <p:attrName>style.visibility</p:attrName>
                                        </p:attrNameLst>
                                      </p:cBhvr>
                                      <p:to>
                                        <p:strVal val="visible"/>
                                      </p:to>
                                    </p:set>
                                    <p:anim calcmode="lin" valueType="num">
                                      <p:cBhvr additive="base">
                                        <p:cTn dur="750" fill="hold" id="19"/>
                                        <p:tgtEl>
                                          <p:spTgt spid="50"/>
                                        </p:tgtEl>
                                        <p:attrNameLst>
                                          <p:attrName>ppt_x</p:attrName>
                                        </p:attrNameLst>
                                      </p:cBhvr>
                                      <p:tavLst>
                                        <p:tav tm="0">
                                          <p:val>
                                            <p:strVal val="1+#ppt_w/2"/>
                                          </p:val>
                                        </p:tav>
                                        <p:tav tm="100000">
                                          <p:val>
                                            <p:strVal val="#ppt_x"/>
                                          </p:val>
                                        </p:tav>
                                      </p:tavLst>
                                    </p:anim>
                                    <p:anim calcmode="lin" valueType="num">
                                      <p:cBhvr additive="base">
                                        <p:cTn dur="750" fill="hold" id="20"/>
                                        <p:tgtEl>
                                          <p:spTgt spid="50"/>
                                        </p:tgtEl>
                                        <p:attrNameLst>
                                          <p:attrName>ppt_y</p:attrName>
                                        </p:attrNameLst>
                                      </p:cBhvr>
                                      <p:tavLst>
                                        <p:tav tm="0">
                                          <p:val>
                                            <p:strVal val="#ppt_y"/>
                                          </p:val>
                                        </p:tav>
                                        <p:tav tm="100000">
                                          <p:val>
                                            <p:strVal val="#ppt_y"/>
                                          </p:val>
                                        </p:tav>
                                      </p:tavLst>
                                    </p:anim>
                                  </p:childTnLst>
                                </p:cTn>
                              </p:par>
                              <p:par>
                                <p:cTn fill="hold" id="21" nodeType="withEffect" presetClass="entr" presetID="2" presetSubtype="2">
                                  <p:stCondLst>
                                    <p:cond delay="600"/>
                                  </p:stCondLst>
                                  <p:childTnLst>
                                    <p:set>
                                      <p:cBhvr>
                                        <p:cTn dur="1" fill="hold" id="22">
                                          <p:stCondLst>
                                            <p:cond delay="0"/>
                                          </p:stCondLst>
                                        </p:cTn>
                                        <p:tgtEl>
                                          <p:spTgt spid="42"/>
                                        </p:tgtEl>
                                        <p:attrNameLst>
                                          <p:attrName>style.visibility</p:attrName>
                                        </p:attrNameLst>
                                      </p:cBhvr>
                                      <p:to>
                                        <p:strVal val="visible"/>
                                      </p:to>
                                    </p:set>
                                    <p:anim calcmode="lin" valueType="num">
                                      <p:cBhvr additive="base">
                                        <p:cTn dur="1000" fill="hold" id="23"/>
                                        <p:tgtEl>
                                          <p:spTgt spid="42"/>
                                        </p:tgtEl>
                                        <p:attrNameLst>
                                          <p:attrName>ppt_x</p:attrName>
                                        </p:attrNameLst>
                                      </p:cBhvr>
                                      <p:tavLst>
                                        <p:tav tm="0">
                                          <p:val>
                                            <p:strVal val="1+#ppt_w/2"/>
                                          </p:val>
                                        </p:tav>
                                        <p:tav tm="100000">
                                          <p:val>
                                            <p:strVal val="#ppt_x"/>
                                          </p:val>
                                        </p:tav>
                                      </p:tavLst>
                                    </p:anim>
                                    <p:anim calcmode="lin" valueType="num">
                                      <p:cBhvr additive="base">
                                        <p:cTn dur="1000" fill="hold" id="24"/>
                                        <p:tgtEl>
                                          <p:spTgt spid="42"/>
                                        </p:tgtEl>
                                        <p:attrNameLst>
                                          <p:attrName>ppt_y</p:attrName>
                                        </p:attrNameLst>
                                      </p:cBhvr>
                                      <p:tavLst>
                                        <p:tav tm="0">
                                          <p:val>
                                            <p:strVal val="#ppt_y"/>
                                          </p:val>
                                        </p:tav>
                                        <p:tav tm="100000">
                                          <p:val>
                                            <p:strVal val="#ppt_y"/>
                                          </p:val>
                                        </p:tav>
                                      </p:tavLst>
                                    </p:anim>
                                  </p:childTnLst>
                                </p:cTn>
                              </p:par>
                              <p:par>
                                <p:cTn fill="hold" grpId="0" id="25" nodeType="withEffect" presetClass="entr" presetID="53" presetSubtype="0">
                                  <p:stCondLst>
                                    <p:cond delay="600"/>
                                  </p:stCondLst>
                                  <p:iterate type="lt">
                                    <p:tmPct val="10000"/>
                                  </p:iterate>
                                  <p:childTnLst>
                                    <p:set>
                                      <p:cBhvr>
                                        <p:cTn dur="1" fill="hold" id="26">
                                          <p:stCondLst>
                                            <p:cond delay="0"/>
                                          </p:stCondLst>
                                        </p:cTn>
                                        <p:tgtEl>
                                          <p:spTgt spid="51"/>
                                        </p:tgtEl>
                                        <p:attrNameLst>
                                          <p:attrName>style.visibility</p:attrName>
                                        </p:attrNameLst>
                                      </p:cBhvr>
                                      <p:to>
                                        <p:strVal val="visible"/>
                                      </p:to>
                                    </p:set>
                                    <p:anim calcmode="lin" valueType="num">
                                      <p:cBhvr>
                                        <p:cTn dur="750" fill="hold" id="27"/>
                                        <p:tgtEl>
                                          <p:spTgt spid="51"/>
                                        </p:tgtEl>
                                        <p:attrNameLst>
                                          <p:attrName>ppt_w</p:attrName>
                                        </p:attrNameLst>
                                      </p:cBhvr>
                                      <p:tavLst>
                                        <p:tav tm="0">
                                          <p:val>
                                            <p:fltVal val="0"/>
                                          </p:val>
                                        </p:tav>
                                        <p:tav tm="100000">
                                          <p:val>
                                            <p:strVal val="#ppt_w"/>
                                          </p:val>
                                        </p:tav>
                                      </p:tavLst>
                                    </p:anim>
                                    <p:anim calcmode="lin" valueType="num">
                                      <p:cBhvr>
                                        <p:cTn dur="750" fill="hold" id="28"/>
                                        <p:tgtEl>
                                          <p:spTgt spid="51"/>
                                        </p:tgtEl>
                                        <p:attrNameLst>
                                          <p:attrName>ppt_h</p:attrName>
                                        </p:attrNameLst>
                                      </p:cBhvr>
                                      <p:tavLst>
                                        <p:tav tm="0">
                                          <p:val>
                                            <p:fltVal val="0"/>
                                          </p:val>
                                        </p:tav>
                                        <p:tav tm="100000">
                                          <p:val>
                                            <p:strVal val="#ppt_h"/>
                                          </p:val>
                                        </p:tav>
                                      </p:tavLst>
                                    </p:anim>
                                    <p:animEffect filter="fade" transition="in">
                                      <p:cBhvr>
                                        <p:cTn dur="750" id="29"/>
                                        <p:tgtEl>
                                          <p:spTgt spid="51"/>
                                        </p:tgtEl>
                                      </p:cBhvr>
                                    </p:animEffect>
                                  </p:childTnLst>
                                </p:cTn>
                              </p:par>
                              <p:par>
                                <p:cTn fill="hold" grpId="0" id="30" nodeType="withEffect" presetClass="entr" presetID="53" presetSubtype="0">
                                  <p:stCondLst>
                                    <p:cond delay="900"/>
                                  </p:stCondLst>
                                  <p:iterate type="lt">
                                    <p:tmPct val="10000"/>
                                  </p:iterate>
                                  <p:childTnLst>
                                    <p:set>
                                      <p:cBhvr>
                                        <p:cTn dur="1" fill="hold" id="31">
                                          <p:stCondLst>
                                            <p:cond delay="0"/>
                                          </p:stCondLst>
                                        </p:cTn>
                                        <p:tgtEl>
                                          <p:spTgt spid="52"/>
                                        </p:tgtEl>
                                        <p:attrNameLst>
                                          <p:attrName>style.visibility</p:attrName>
                                        </p:attrNameLst>
                                      </p:cBhvr>
                                      <p:to>
                                        <p:strVal val="visible"/>
                                      </p:to>
                                    </p:set>
                                    <p:anim calcmode="lin" valueType="num">
                                      <p:cBhvr>
                                        <p:cTn dur="750" fill="hold" id="32"/>
                                        <p:tgtEl>
                                          <p:spTgt spid="52"/>
                                        </p:tgtEl>
                                        <p:attrNameLst>
                                          <p:attrName>ppt_w</p:attrName>
                                        </p:attrNameLst>
                                      </p:cBhvr>
                                      <p:tavLst>
                                        <p:tav tm="0">
                                          <p:val>
                                            <p:fltVal val="0"/>
                                          </p:val>
                                        </p:tav>
                                        <p:tav tm="100000">
                                          <p:val>
                                            <p:strVal val="#ppt_w"/>
                                          </p:val>
                                        </p:tav>
                                      </p:tavLst>
                                    </p:anim>
                                    <p:anim calcmode="lin" valueType="num">
                                      <p:cBhvr>
                                        <p:cTn dur="750" fill="hold" id="33"/>
                                        <p:tgtEl>
                                          <p:spTgt spid="52"/>
                                        </p:tgtEl>
                                        <p:attrNameLst>
                                          <p:attrName>ppt_h</p:attrName>
                                        </p:attrNameLst>
                                      </p:cBhvr>
                                      <p:tavLst>
                                        <p:tav tm="0">
                                          <p:val>
                                            <p:fltVal val="0"/>
                                          </p:val>
                                        </p:tav>
                                        <p:tav tm="100000">
                                          <p:val>
                                            <p:strVal val="#ppt_h"/>
                                          </p:val>
                                        </p:tav>
                                      </p:tavLst>
                                    </p:anim>
                                    <p:animEffect filter="fade" transition="in">
                                      <p:cBhvr>
                                        <p:cTn dur="750" id="34"/>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P grpId="0" spid="48"/>
      <p:bldP grpId="0" spid="49"/>
      <p:bldP grpId="0" spid="50"/>
      <p:bldP grpId="0" spid="51"/>
      <p:bldP grpId="0" spid="52"/>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3" name="组合 7"/>
          <p:cNvGrpSpPr/>
          <p:nvPr/>
        </p:nvGrpSpPr>
        <p:grpSpPr>
          <a:xfrm>
            <a:off x="1314451" y="448733"/>
            <a:ext cx="4500528" cy="1746310"/>
            <a:chOff x="2875615" y="364103"/>
            <a:chExt cx="3374703" cy="1309920"/>
          </a:xfrm>
        </p:grpSpPr>
        <p:sp>
          <p:nvSpPr>
            <p:cNvPr id="44" name="文本框 66"/>
            <p:cNvSpPr txBox="1">
              <a:spLocks noChangeArrowheads="1"/>
            </p:cNvSpPr>
            <p:nvPr/>
          </p:nvSpPr>
          <p:spPr bwMode="auto">
            <a:xfrm>
              <a:off x="2989892" y="1373898"/>
              <a:ext cx="2814059" cy="2972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0" panose="020f0502020204030204" pitchFamily="34" typeface="Calibri"/>
                  <a:ea charset="-122" panose="02010600030101010101" pitchFamily="2" typeface="宋体"/>
                </a:defRPr>
              </a:lvl1pPr>
              <a:lvl2pPr indent="-285750" marL="742950">
                <a:defRPr sz="1300">
                  <a:solidFill>
                    <a:schemeClr val="tx1"/>
                  </a:solidFill>
                  <a:latin charset="0" panose="020f0502020204030204" pitchFamily="34" typeface="Calibri"/>
                  <a:ea charset="-122" panose="02010600030101010101" pitchFamily="2" typeface="宋体"/>
                </a:defRPr>
              </a:lvl2pPr>
              <a:lvl3pPr indent="-228600" marL="1143000">
                <a:defRPr sz="1300">
                  <a:solidFill>
                    <a:schemeClr val="tx1"/>
                  </a:solidFill>
                  <a:latin charset="0" panose="020f0502020204030204" pitchFamily="34" typeface="Calibri"/>
                  <a:ea charset="-122" panose="02010600030101010101" pitchFamily="2" typeface="宋体"/>
                </a:defRPr>
              </a:lvl3pPr>
              <a:lvl4pPr indent="-228600" marL="1600200">
                <a:defRPr sz="1300">
                  <a:solidFill>
                    <a:schemeClr val="tx1"/>
                  </a:solidFill>
                  <a:latin charset="0" panose="020f0502020204030204" pitchFamily="34" typeface="Calibri"/>
                  <a:ea charset="-122" panose="02010600030101010101" pitchFamily="2" typeface="宋体"/>
                </a:defRPr>
              </a:lvl4pPr>
              <a:lvl5pPr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gn="r">
                <a:lnSpc>
                  <a:spcPts val="1200"/>
                </a:lnSpc>
                <a:defRPr/>
              </a:pPr>
              <a:r>
                <a:rPr altLang="zh-CN" lang="en-US" sz="800">
                  <a:solidFill>
                    <a:schemeClr val="bg1">
                      <a:lumMod val="50000"/>
                    </a:schemeClr>
                  </a:solidFill>
                  <a:latin typeface="Arial"/>
                  <a:ea typeface="微软雅黑"/>
                  <a:cs charset="0" panose="020b0604020202020204" pitchFamily="34" typeface="Arial"/>
                  <a:sym typeface="Arial"/>
                </a:rPr>
                <a:t>this is a sample text. insert your desired text here. Again. this is a dummy text. enter your own text here. this is a sample text. </a:t>
              </a:r>
            </a:p>
          </p:txBody>
        </p:sp>
        <p:sp>
          <p:nvSpPr>
            <p:cNvPr id="45" name="文本框 13"/>
            <p:cNvSpPr txBox="1">
              <a:spLocks noChangeArrowheads="1"/>
            </p:cNvSpPr>
            <p:nvPr/>
          </p:nvSpPr>
          <p:spPr bwMode="auto">
            <a:xfrm>
              <a:off x="4472312" y="364103"/>
              <a:ext cx="1760811" cy="5563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eaLnBrk="1" hangingPunct="1">
                <a:defRPr sz="9600">
                  <a:solidFill>
                    <a:schemeClr val="bg1"/>
                  </a:solidFill>
                  <a:latin charset="0" pitchFamily="2" typeface="Helvetica-Roman-SemiB"/>
                  <a:ea charset="-122" panose="02010609060101010101" pitchFamily="49" typeface="SimSun-ExtB"/>
                  <a:cs charset="0" panose="020b0604020202020204" pitchFamily="34" typeface="Arial"/>
                </a:defRPr>
              </a:lvl1pPr>
              <a:lvl2pPr indent="-285750" marL="742950"/>
              <a:lvl3pPr indent="-228600" marL="1143000"/>
              <a:lvl4pPr indent="-228600" marL="1600200"/>
              <a:lvl5pPr indent="-228600" marL="2057400"/>
              <a:lvl6pPr defTabSz="685800" fontAlgn="base" indent="-228600" marL="2514600">
                <a:spcBef>
                  <a:spcPct val="0"/>
                </a:spcBef>
                <a:spcAft>
                  <a:spcPct val="0"/>
                </a:spcAft>
              </a:lvl6pPr>
              <a:lvl7pPr defTabSz="685800" fontAlgn="base" indent="-228600" marL="2971800">
                <a:spcBef>
                  <a:spcPct val="0"/>
                </a:spcBef>
                <a:spcAft>
                  <a:spcPct val="0"/>
                </a:spcAft>
              </a:lvl7pPr>
              <a:lvl8pPr defTabSz="685800" fontAlgn="base" indent="-228600" marL="3429000">
                <a:spcBef>
                  <a:spcPct val="0"/>
                </a:spcBef>
                <a:spcAft>
                  <a:spcPct val="0"/>
                </a:spcAft>
              </a:lvl8pPr>
              <a:lvl9pPr defTabSz="685800" fontAlgn="base" indent="-228600" marL="3886200">
                <a:spcBef>
                  <a:spcPct val="0"/>
                </a:spcBef>
                <a:spcAft>
                  <a:spcPct val="0"/>
                </a:spcAft>
              </a:lvl9pPr>
            </a:lstStyle>
            <a:p>
              <a:pPr>
                <a:defRPr/>
              </a:pPr>
              <a:r>
                <a:rPr altLang="en-US" b="1" lang="zh-CN" smtClean="0" sz="4267">
                  <a:solidFill>
                    <a:schemeClr val="tx1">
                      <a:lumMod val="75000"/>
                      <a:lumOff val="25000"/>
                    </a:schemeClr>
                  </a:solidFill>
                  <a:latin typeface="Arial"/>
                  <a:ea typeface="微软雅黑"/>
                  <a:cs charset="-122" typeface="Microsoft YaHei"/>
                  <a:sym typeface="Arial"/>
                </a:rPr>
                <a:t>添加标题</a:t>
              </a:r>
            </a:p>
          </p:txBody>
        </p:sp>
        <p:sp>
          <p:nvSpPr>
            <p:cNvPr id="46" name="文本框 66"/>
            <p:cNvSpPr txBox="1">
              <a:spLocks noChangeArrowheads="1"/>
            </p:cNvSpPr>
            <p:nvPr/>
          </p:nvSpPr>
          <p:spPr bwMode="auto">
            <a:xfrm>
              <a:off x="2875615" y="880115"/>
              <a:ext cx="2928336" cy="2820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eaLnBrk="1" hangingPunct="1">
                <a:defRPr sz="4400">
                  <a:latin charset="0" panose="020b0303020202080204" pitchFamily="34" typeface="Simply City Light"/>
                  <a:ea charset="-122" panose="02010609060101010101" pitchFamily="49" typeface="SimSun-ExtB"/>
                  <a:cs charset="0" panose="020b0604020202020204" pitchFamily="34" typeface="Arial"/>
                </a:defRPr>
              </a:lvl1pPr>
              <a:lvl2pPr indent="-285750" marL="742950"/>
              <a:lvl3pPr indent="-228600" marL="1143000"/>
              <a:lvl4pPr indent="-228600" marL="1600200"/>
              <a:lvl5pPr indent="-228600" marL="2057400"/>
              <a:lvl6pPr defTabSz="685800" fontAlgn="base" indent="-228600" marL="2514600">
                <a:spcBef>
                  <a:spcPct val="0"/>
                </a:spcBef>
                <a:spcAft>
                  <a:spcPct val="0"/>
                </a:spcAft>
              </a:lvl6pPr>
              <a:lvl7pPr defTabSz="685800" fontAlgn="base" indent="-228600" marL="2971800">
                <a:spcBef>
                  <a:spcPct val="0"/>
                </a:spcBef>
                <a:spcAft>
                  <a:spcPct val="0"/>
                </a:spcAft>
              </a:lvl7pPr>
              <a:lvl8pPr defTabSz="685800" fontAlgn="base" indent="-228600" marL="3429000">
                <a:spcBef>
                  <a:spcPct val="0"/>
                </a:spcBef>
                <a:spcAft>
                  <a:spcPct val="0"/>
                </a:spcAft>
              </a:lvl8pPr>
              <a:lvl9pPr defTabSz="685800" fontAlgn="base" indent="-228600" marL="3886200">
                <a:spcBef>
                  <a:spcPct val="0"/>
                </a:spcBef>
                <a:spcAft>
                  <a:spcPct val="0"/>
                </a:spcAft>
              </a:lvl9pPr>
            </a:lstStyle>
            <a:p>
              <a:pPr algn="r">
                <a:defRPr/>
              </a:pPr>
              <a:r>
                <a:rPr altLang="en-US" b="1" lang="zh-CN" sz="1867">
                  <a:solidFill>
                    <a:schemeClr val="tx1">
                      <a:lumMod val="75000"/>
                      <a:lumOff val="25000"/>
                    </a:schemeClr>
                  </a:solidFill>
                  <a:latin typeface="Arial"/>
                  <a:ea typeface="微软雅黑"/>
                  <a:cs charset="-122" typeface="Microsoft YaHei"/>
                  <a:sym typeface="Arial"/>
                </a:rPr>
                <a:t>添加相关内容添加相关内容添加</a:t>
              </a:r>
            </a:p>
          </p:txBody>
        </p:sp>
        <p:sp>
          <p:nvSpPr>
            <p:cNvPr id="47" name="任意多边形 46"/>
            <p:cNvSpPr/>
            <p:nvPr/>
          </p:nvSpPr>
          <p:spPr>
            <a:xfrm>
              <a:off x="5356367" y="1286573"/>
              <a:ext cx="287279" cy="0"/>
            </a:xfrm>
            <a:custGeom>
              <a:gdLst>
                <a:gd fmla="*/ 0 w 504825" name="connsiteX0"/>
                <a:gd fmla="*/ 0 h 0" name="connsiteY0"/>
                <a:gd fmla="*/ 504825 w 504825" name="connsiteX1"/>
                <a:gd fmla="*/ 0 h 0" name="connsiteY1"/>
              </a:gdLst>
              <a:cxnLst>
                <a:cxn ang="0">
                  <a:pos x="connsiteX0" y="connsiteY0"/>
                </a:cxn>
                <a:cxn ang="0">
                  <a:pos x="connsiteX1" y="connsiteY1"/>
                </a:cxn>
              </a:cxnLst>
              <a:rect b="b" l="l" r="r" t="t"/>
              <a:pathLst>
                <a:path w="504825">
                  <a:moveTo>
                    <a:pt x="0" y="0"/>
                  </a:moveTo>
                  <a:lnTo>
                    <a:pt x="504825" y="0"/>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tx1">
                    <a:lumMod val="75000"/>
                    <a:lumOff val="25000"/>
                  </a:schemeClr>
                </a:solidFill>
                <a:latin typeface="Arial"/>
                <a:ea typeface="微软雅黑"/>
                <a:sym typeface="Arial"/>
              </a:endParaRPr>
            </a:p>
          </p:txBody>
        </p:sp>
      </p:grpSp>
      <p:sp>
        <p:nvSpPr>
          <p:cNvPr id="48" name="矩形 1"/>
          <p:cNvSpPr/>
          <p:nvPr/>
        </p:nvSpPr>
        <p:spPr>
          <a:xfrm>
            <a:off x="6286500" y="1813984"/>
            <a:ext cx="3691467" cy="4089400"/>
          </a:xfrm>
          <a:custGeom>
            <a:gdLst>
              <a:gd fmla="*/ 774700 w 2768600" name="connsiteX0"/>
              <a:gd fmla="*/ 0 h 3067050" name="connsiteY0"/>
              <a:gd fmla="*/ 2768600 w 2768600" name="connsiteX1"/>
              <a:gd fmla="*/ 0 h 3067050" name="connsiteY1"/>
              <a:gd fmla="*/ 1917700 w 2768600" name="connsiteX2"/>
              <a:gd fmla="*/ 3067050 h 3067050" name="connsiteY2"/>
              <a:gd fmla="*/ 0 w 2768600" name="connsiteX3"/>
              <a:gd fmla="*/ 3067050 h 3067050" name="connsiteY3"/>
              <a:gd fmla="*/ 774700 w 2768600" name="connsiteX4"/>
              <a:gd fmla="*/ 0 h 306705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67050" w="2768600">
                <a:moveTo>
                  <a:pt x="774700" y="0"/>
                </a:moveTo>
                <a:lnTo>
                  <a:pt x="2768600" y="0"/>
                </a:lnTo>
                <a:lnTo>
                  <a:pt x="1917700" y="3067050"/>
                </a:lnTo>
                <a:lnTo>
                  <a:pt x="0" y="3067050"/>
                </a:lnTo>
                <a:lnTo>
                  <a:pt x="774700" y="0"/>
                </a:lnTo>
                <a:close/>
              </a:path>
            </a:pathLst>
          </a:custGeom>
          <a:blipFill>
            <a:blip r:embed="rId2">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latin typeface="Arial"/>
              <a:ea typeface="微软雅黑"/>
              <a:sym typeface="Arial"/>
            </a:endParaRPr>
          </a:p>
        </p:txBody>
      </p:sp>
      <p:sp>
        <p:nvSpPr>
          <p:cNvPr id="49" name="矩形 1"/>
          <p:cNvSpPr/>
          <p:nvPr/>
        </p:nvSpPr>
        <p:spPr>
          <a:xfrm>
            <a:off x="7183967" y="1424517"/>
            <a:ext cx="3691467" cy="4089400"/>
          </a:xfrm>
          <a:custGeom>
            <a:gdLst>
              <a:gd fmla="*/ 774700 w 2768600" name="connsiteX0"/>
              <a:gd fmla="*/ 0 h 3067050" name="connsiteY0"/>
              <a:gd fmla="*/ 2768600 w 2768600" name="connsiteX1"/>
              <a:gd fmla="*/ 0 h 3067050" name="connsiteY1"/>
              <a:gd fmla="*/ 1917700 w 2768600" name="connsiteX2"/>
              <a:gd fmla="*/ 3067050 h 3067050" name="connsiteY2"/>
              <a:gd fmla="*/ 0 w 2768600" name="connsiteX3"/>
              <a:gd fmla="*/ 3067050 h 3067050" name="connsiteY3"/>
              <a:gd fmla="*/ 774700 w 2768600" name="connsiteX4"/>
              <a:gd fmla="*/ 0 h 306705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67050" w="2768600">
                <a:moveTo>
                  <a:pt x="774700" y="0"/>
                </a:moveTo>
                <a:lnTo>
                  <a:pt x="2768600" y="0"/>
                </a:lnTo>
                <a:lnTo>
                  <a:pt x="1917700" y="3067050"/>
                </a:lnTo>
                <a:lnTo>
                  <a:pt x="0" y="3067050"/>
                </a:lnTo>
                <a:lnTo>
                  <a:pt x="774700" y="0"/>
                </a:lnTo>
                <a:close/>
              </a:path>
            </a:pathLst>
          </a:custGeom>
          <a:blipFill>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latin typeface="Arial"/>
              <a:ea typeface="微软雅黑"/>
              <a:sym typeface="Arial"/>
            </a:endParaRPr>
          </a:p>
        </p:txBody>
      </p:sp>
      <p:sp>
        <p:nvSpPr>
          <p:cNvPr id="50" name="矩形 1"/>
          <p:cNvSpPr/>
          <p:nvPr/>
        </p:nvSpPr>
        <p:spPr>
          <a:xfrm>
            <a:off x="8149167" y="848784"/>
            <a:ext cx="3691467" cy="4089400"/>
          </a:xfrm>
          <a:custGeom>
            <a:gdLst>
              <a:gd fmla="*/ 774700 w 2768600" name="connsiteX0"/>
              <a:gd fmla="*/ 0 h 3067050" name="connsiteY0"/>
              <a:gd fmla="*/ 2768600 w 2768600" name="connsiteX1"/>
              <a:gd fmla="*/ 0 h 3067050" name="connsiteY1"/>
              <a:gd fmla="*/ 1917700 w 2768600" name="connsiteX2"/>
              <a:gd fmla="*/ 3067050 h 3067050" name="connsiteY2"/>
              <a:gd fmla="*/ 0 w 2768600" name="connsiteX3"/>
              <a:gd fmla="*/ 3067050 h 3067050" name="connsiteY3"/>
              <a:gd fmla="*/ 774700 w 2768600" name="connsiteX4"/>
              <a:gd fmla="*/ 0 h 306705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67050" w="2768600">
                <a:moveTo>
                  <a:pt x="774700" y="0"/>
                </a:moveTo>
                <a:lnTo>
                  <a:pt x="2768600" y="0"/>
                </a:lnTo>
                <a:lnTo>
                  <a:pt x="1917700" y="3067050"/>
                </a:lnTo>
                <a:lnTo>
                  <a:pt x="0" y="3067050"/>
                </a:lnTo>
                <a:lnTo>
                  <a:pt x="774700" y="0"/>
                </a:lnTo>
                <a:close/>
              </a:path>
            </a:pathLst>
          </a:custGeom>
          <a:blipFill>
            <a:blip r:embed="rId4">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latin typeface="Arial"/>
              <a:ea typeface="微软雅黑"/>
              <a:sym typeface="Arial"/>
            </a:endParaRPr>
          </a:p>
        </p:txBody>
      </p:sp>
      <p:grpSp>
        <p:nvGrpSpPr>
          <p:cNvPr id="51" name="组合 7"/>
          <p:cNvGrpSpPr/>
          <p:nvPr/>
        </p:nvGrpSpPr>
        <p:grpSpPr>
          <a:xfrm>
            <a:off x="1466861" y="2455334"/>
            <a:ext cx="4280386" cy="1713419"/>
            <a:chOff x="2989865" y="389506"/>
            <a:chExt cx="3208674" cy="1285249"/>
          </a:xfrm>
        </p:grpSpPr>
        <p:sp>
          <p:nvSpPr>
            <p:cNvPr id="52" name="文本框 66"/>
            <p:cNvSpPr txBox="1">
              <a:spLocks noChangeArrowheads="1"/>
            </p:cNvSpPr>
            <p:nvPr/>
          </p:nvSpPr>
          <p:spPr bwMode="auto">
            <a:xfrm>
              <a:off x="2989865" y="1374629"/>
              <a:ext cx="2814868" cy="2972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0" panose="020f0502020204030204" pitchFamily="34" typeface="Calibri"/>
                  <a:ea charset="-122" panose="02010600030101010101" pitchFamily="2" typeface="宋体"/>
                </a:defRPr>
              </a:lvl1pPr>
              <a:lvl2pPr indent="-285750" marL="742950">
                <a:defRPr sz="1300">
                  <a:solidFill>
                    <a:schemeClr val="tx1"/>
                  </a:solidFill>
                  <a:latin charset="0" panose="020f0502020204030204" pitchFamily="34" typeface="Calibri"/>
                  <a:ea charset="-122" panose="02010600030101010101" pitchFamily="2" typeface="宋体"/>
                </a:defRPr>
              </a:lvl2pPr>
              <a:lvl3pPr indent="-228600" marL="1143000">
                <a:defRPr sz="1300">
                  <a:solidFill>
                    <a:schemeClr val="tx1"/>
                  </a:solidFill>
                  <a:latin charset="0" panose="020f0502020204030204" pitchFamily="34" typeface="Calibri"/>
                  <a:ea charset="-122" panose="02010600030101010101" pitchFamily="2" typeface="宋体"/>
                </a:defRPr>
              </a:lvl3pPr>
              <a:lvl4pPr indent="-228600" marL="1600200">
                <a:defRPr sz="1300">
                  <a:solidFill>
                    <a:schemeClr val="tx1"/>
                  </a:solidFill>
                  <a:latin charset="0" panose="020f0502020204030204" pitchFamily="34" typeface="Calibri"/>
                  <a:ea charset="-122" panose="02010600030101010101" pitchFamily="2" typeface="宋体"/>
                </a:defRPr>
              </a:lvl4pPr>
              <a:lvl5pPr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gn="r">
                <a:lnSpc>
                  <a:spcPts val="1200"/>
                </a:lnSpc>
              </a:pPr>
              <a:r>
                <a:rPr altLang="zh-CN" lang="en-US" sz="800">
                  <a:solidFill>
                    <a:srgbClr val="7F7F7F"/>
                  </a:solidFill>
                  <a:latin typeface="Arial"/>
                  <a:ea typeface="微软雅黑"/>
                  <a:cs charset="0" panose="020b0604020202020204" pitchFamily="34" typeface="Arial"/>
                  <a:sym typeface="Arial"/>
                </a:rPr>
                <a:t>this is a sample text. insert your desired text here. Again. this is a dummy text. enter your own text here. this is a sample text. </a:t>
              </a:r>
            </a:p>
          </p:txBody>
        </p:sp>
        <p:sp>
          <p:nvSpPr>
            <p:cNvPr id="53" name="文本框 13"/>
            <p:cNvSpPr txBox="1">
              <a:spLocks noChangeArrowheads="1"/>
            </p:cNvSpPr>
            <p:nvPr/>
          </p:nvSpPr>
          <p:spPr bwMode="auto">
            <a:xfrm>
              <a:off x="4421063" y="389506"/>
              <a:ext cx="1760286" cy="5563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eaLnBrk="1" hangingPunct="1">
                <a:defRPr sz="9600">
                  <a:solidFill>
                    <a:schemeClr val="bg1"/>
                  </a:solidFill>
                  <a:latin charset="0" pitchFamily="2" typeface="Helvetica-Roman-SemiB"/>
                  <a:ea charset="-122" panose="02010609060101010101" pitchFamily="49" typeface="SimSun-ExtB"/>
                  <a:cs charset="0" panose="020b0604020202020204" pitchFamily="34" typeface="Arial"/>
                </a:defRPr>
              </a:lvl1pPr>
              <a:lvl2pPr indent="-285750" marL="742950"/>
              <a:lvl3pPr indent="-228600" marL="1143000"/>
              <a:lvl4pPr indent="-228600" marL="1600200"/>
              <a:lvl5pPr indent="-228600" marL="2057400"/>
              <a:lvl6pPr defTabSz="685800" fontAlgn="base" indent="-228600" marL="2514600">
                <a:spcBef>
                  <a:spcPct val="0"/>
                </a:spcBef>
                <a:spcAft>
                  <a:spcPct val="0"/>
                </a:spcAft>
              </a:lvl6pPr>
              <a:lvl7pPr defTabSz="685800" fontAlgn="base" indent="-228600" marL="2971800">
                <a:spcBef>
                  <a:spcPct val="0"/>
                </a:spcBef>
                <a:spcAft>
                  <a:spcPct val="0"/>
                </a:spcAft>
              </a:lvl7pPr>
              <a:lvl8pPr defTabSz="685800" fontAlgn="base" indent="-228600" marL="3429000">
                <a:spcBef>
                  <a:spcPct val="0"/>
                </a:spcBef>
                <a:spcAft>
                  <a:spcPct val="0"/>
                </a:spcAft>
              </a:lvl8pPr>
              <a:lvl9pPr defTabSz="685800" fontAlgn="base" indent="-228600" marL="3886200">
                <a:spcBef>
                  <a:spcPct val="0"/>
                </a:spcBef>
                <a:spcAft>
                  <a:spcPct val="0"/>
                </a:spcAft>
              </a:lvl9pPr>
            </a:lstStyle>
            <a:p>
              <a:pPr>
                <a:defRPr/>
              </a:pPr>
              <a:r>
                <a:rPr altLang="en-US" b="1" lang="zh-CN" sz="4267">
                  <a:solidFill>
                    <a:schemeClr val="tx1">
                      <a:lumMod val="75000"/>
                      <a:lumOff val="25000"/>
                    </a:schemeClr>
                  </a:solidFill>
                  <a:latin typeface="Arial"/>
                  <a:ea typeface="微软雅黑"/>
                  <a:cs charset="-122" typeface="Microsoft YaHei"/>
                  <a:sym typeface="Arial"/>
                </a:rPr>
                <a:t>添加标题</a:t>
              </a:r>
            </a:p>
          </p:txBody>
        </p:sp>
        <p:sp>
          <p:nvSpPr>
            <p:cNvPr id="54" name="文本框 66"/>
            <p:cNvSpPr txBox="1">
              <a:spLocks noChangeArrowheads="1"/>
            </p:cNvSpPr>
            <p:nvPr/>
          </p:nvSpPr>
          <p:spPr bwMode="auto">
            <a:xfrm>
              <a:off x="3162434" y="880115"/>
              <a:ext cx="2619485" cy="2820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eaLnBrk="1" hangingPunct="1">
                <a:defRPr sz="4400">
                  <a:latin charset="0" panose="020b0303020202080204" pitchFamily="34" typeface="Simply City Light"/>
                  <a:ea charset="-122" panose="02010609060101010101" pitchFamily="49" typeface="SimSun-ExtB"/>
                  <a:cs charset="0" panose="020b0604020202020204" pitchFamily="34" typeface="Arial"/>
                </a:defRPr>
              </a:lvl1pPr>
              <a:lvl2pPr indent="-285750" marL="742950"/>
              <a:lvl3pPr indent="-228600" marL="1143000"/>
              <a:lvl4pPr indent="-228600" marL="1600200"/>
              <a:lvl5pPr indent="-228600" marL="2057400"/>
              <a:lvl6pPr defTabSz="685800" fontAlgn="base" indent="-228600" marL="2514600">
                <a:spcBef>
                  <a:spcPct val="0"/>
                </a:spcBef>
                <a:spcAft>
                  <a:spcPct val="0"/>
                </a:spcAft>
              </a:lvl6pPr>
              <a:lvl7pPr defTabSz="685800" fontAlgn="base" indent="-228600" marL="2971800">
                <a:spcBef>
                  <a:spcPct val="0"/>
                </a:spcBef>
                <a:spcAft>
                  <a:spcPct val="0"/>
                </a:spcAft>
              </a:lvl7pPr>
              <a:lvl8pPr defTabSz="685800" fontAlgn="base" indent="-228600" marL="3429000">
                <a:spcBef>
                  <a:spcPct val="0"/>
                </a:spcBef>
                <a:spcAft>
                  <a:spcPct val="0"/>
                </a:spcAft>
              </a:lvl8pPr>
              <a:lvl9pPr defTabSz="685800" fontAlgn="base" indent="-228600" marL="3886200">
                <a:spcBef>
                  <a:spcPct val="0"/>
                </a:spcBef>
                <a:spcAft>
                  <a:spcPct val="0"/>
                </a:spcAft>
              </a:lvl9pPr>
            </a:lstStyle>
            <a:p>
              <a:pPr algn="r">
                <a:defRPr/>
              </a:pPr>
              <a:r>
                <a:rPr altLang="en-US" b="1" lang="zh-CN" sz="1867">
                  <a:solidFill>
                    <a:schemeClr val="tx1">
                      <a:lumMod val="75000"/>
                      <a:lumOff val="25000"/>
                    </a:schemeClr>
                  </a:solidFill>
                  <a:latin typeface="Arial"/>
                  <a:ea typeface="微软雅黑"/>
                  <a:cs charset="-122" typeface="Microsoft YaHei"/>
                  <a:sym typeface="Arial"/>
                </a:rPr>
                <a:t>添加相关内容添加相关内容添加</a:t>
              </a:r>
            </a:p>
          </p:txBody>
        </p:sp>
        <p:sp>
          <p:nvSpPr>
            <p:cNvPr id="55" name="任意多边形 54"/>
            <p:cNvSpPr/>
            <p:nvPr/>
          </p:nvSpPr>
          <p:spPr>
            <a:xfrm>
              <a:off x="5355629" y="1286573"/>
              <a:ext cx="287193" cy="0"/>
            </a:xfrm>
            <a:custGeom>
              <a:gdLst>
                <a:gd fmla="*/ 0 w 504825" name="connsiteX0"/>
                <a:gd fmla="*/ 0 h 0" name="connsiteY0"/>
                <a:gd fmla="*/ 504825 w 504825" name="connsiteX1"/>
                <a:gd fmla="*/ 0 h 0" name="connsiteY1"/>
              </a:gdLst>
              <a:cxnLst>
                <a:cxn ang="0">
                  <a:pos x="connsiteX0" y="connsiteY0"/>
                </a:cxn>
                <a:cxn ang="0">
                  <a:pos x="connsiteX1" y="connsiteY1"/>
                </a:cxn>
              </a:cxnLst>
              <a:rect b="b" l="l" r="r" t="t"/>
              <a:pathLst>
                <a:path w="504825">
                  <a:moveTo>
                    <a:pt x="0" y="0"/>
                  </a:moveTo>
                  <a:lnTo>
                    <a:pt x="504825" y="0"/>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tx1">
                    <a:lumMod val="75000"/>
                    <a:lumOff val="25000"/>
                  </a:schemeClr>
                </a:solidFill>
                <a:latin typeface="Arial"/>
                <a:ea typeface="微软雅黑"/>
                <a:sym typeface="Arial"/>
              </a:endParaRPr>
            </a:p>
          </p:txBody>
        </p:sp>
      </p:grpSp>
      <p:grpSp>
        <p:nvGrpSpPr>
          <p:cNvPr id="56" name="组合 7"/>
          <p:cNvGrpSpPr/>
          <p:nvPr/>
        </p:nvGrpSpPr>
        <p:grpSpPr>
          <a:xfrm>
            <a:off x="1466861" y="4428067"/>
            <a:ext cx="4297319" cy="1730353"/>
            <a:chOff x="2989865" y="376804"/>
            <a:chExt cx="3221368" cy="1297951"/>
          </a:xfrm>
        </p:grpSpPr>
        <p:sp>
          <p:nvSpPr>
            <p:cNvPr id="57" name="文本框 66"/>
            <p:cNvSpPr txBox="1">
              <a:spLocks noChangeArrowheads="1"/>
            </p:cNvSpPr>
            <p:nvPr/>
          </p:nvSpPr>
          <p:spPr bwMode="auto">
            <a:xfrm>
              <a:off x="2989865" y="1374629"/>
              <a:ext cx="2814868" cy="2972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0" panose="020f0502020204030204" pitchFamily="34" typeface="Calibri"/>
                  <a:ea charset="-122" panose="02010600030101010101" pitchFamily="2" typeface="宋体"/>
                </a:defRPr>
              </a:lvl1pPr>
              <a:lvl2pPr indent="-285750" marL="742950">
                <a:defRPr sz="1300">
                  <a:solidFill>
                    <a:schemeClr val="tx1"/>
                  </a:solidFill>
                  <a:latin charset="0" panose="020f0502020204030204" pitchFamily="34" typeface="Calibri"/>
                  <a:ea charset="-122" panose="02010600030101010101" pitchFamily="2" typeface="宋体"/>
                </a:defRPr>
              </a:lvl2pPr>
              <a:lvl3pPr indent="-228600" marL="1143000">
                <a:defRPr sz="1300">
                  <a:solidFill>
                    <a:schemeClr val="tx1"/>
                  </a:solidFill>
                  <a:latin charset="0" panose="020f0502020204030204" pitchFamily="34" typeface="Calibri"/>
                  <a:ea charset="-122" panose="02010600030101010101" pitchFamily="2" typeface="宋体"/>
                </a:defRPr>
              </a:lvl3pPr>
              <a:lvl4pPr indent="-228600" marL="1600200">
                <a:defRPr sz="1300">
                  <a:solidFill>
                    <a:schemeClr val="tx1"/>
                  </a:solidFill>
                  <a:latin charset="0" panose="020f0502020204030204" pitchFamily="34" typeface="Calibri"/>
                  <a:ea charset="-122" panose="02010600030101010101" pitchFamily="2" typeface="宋体"/>
                </a:defRPr>
              </a:lvl4pPr>
              <a:lvl5pPr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gn="r">
                <a:lnSpc>
                  <a:spcPts val="1200"/>
                </a:lnSpc>
              </a:pPr>
              <a:r>
                <a:rPr altLang="zh-CN" lang="en-US" sz="800">
                  <a:solidFill>
                    <a:srgbClr val="7F7F7F"/>
                  </a:solidFill>
                  <a:latin typeface="Arial"/>
                  <a:ea typeface="微软雅黑"/>
                  <a:cs charset="0" panose="020b0604020202020204" pitchFamily="34" typeface="Arial"/>
                  <a:sym typeface="Arial"/>
                </a:rPr>
                <a:t>this is a sample text. insert your desired text here. Again. this is a dummy text. enter your own text here. this is a sample text. </a:t>
              </a:r>
            </a:p>
          </p:txBody>
        </p:sp>
        <p:sp>
          <p:nvSpPr>
            <p:cNvPr id="58" name="文本框 13"/>
            <p:cNvSpPr txBox="1">
              <a:spLocks noChangeArrowheads="1"/>
            </p:cNvSpPr>
            <p:nvPr/>
          </p:nvSpPr>
          <p:spPr bwMode="auto">
            <a:xfrm>
              <a:off x="4433756" y="376804"/>
              <a:ext cx="1760287" cy="5563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eaLnBrk="1" hangingPunct="1">
                <a:defRPr sz="9600">
                  <a:solidFill>
                    <a:schemeClr val="bg1"/>
                  </a:solidFill>
                  <a:latin charset="0" pitchFamily="2" typeface="Helvetica-Roman-SemiB"/>
                  <a:ea charset="-122" panose="02010609060101010101" pitchFamily="49" typeface="SimSun-ExtB"/>
                  <a:cs charset="0" panose="020b0604020202020204" pitchFamily="34" typeface="Arial"/>
                </a:defRPr>
              </a:lvl1pPr>
              <a:lvl2pPr indent="-285750" marL="742950"/>
              <a:lvl3pPr indent="-228600" marL="1143000"/>
              <a:lvl4pPr indent="-228600" marL="1600200"/>
              <a:lvl5pPr indent="-228600" marL="2057400"/>
              <a:lvl6pPr defTabSz="685800" fontAlgn="base" indent="-228600" marL="2514600">
                <a:spcBef>
                  <a:spcPct val="0"/>
                </a:spcBef>
                <a:spcAft>
                  <a:spcPct val="0"/>
                </a:spcAft>
              </a:lvl6pPr>
              <a:lvl7pPr defTabSz="685800" fontAlgn="base" indent="-228600" marL="2971800">
                <a:spcBef>
                  <a:spcPct val="0"/>
                </a:spcBef>
                <a:spcAft>
                  <a:spcPct val="0"/>
                </a:spcAft>
              </a:lvl7pPr>
              <a:lvl8pPr defTabSz="685800" fontAlgn="base" indent="-228600" marL="3429000">
                <a:spcBef>
                  <a:spcPct val="0"/>
                </a:spcBef>
                <a:spcAft>
                  <a:spcPct val="0"/>
                </a:spcAft>
              </a:lvl8pPr>
              <a:lvl9pPr defTabSz="685800" fontAlgn="base" indent="-228600" marL="3886200">
                <a:spcBef>
                  <a:spcPct val="0"/>
                </a:spcBef>
                <a:spcAft>
                  <a:spcPct val="0"/>
                </a:spcAft>
              </a:lvl9pPr>
            </a:lstStyle>
            <a:p>
              <a:pPr>
                <a:defRPr/>
              </a:pPr>
              <a:r>
                <a:rPr altLang="en-US" b="1" lang="zh-CN" sz="4267">
                  <a:solidFill>
                    <a:schemeClr val="tx1">
                      <a:lumMod val="75000"/>
                      <a:lumOff val="25000"/>
                    </a:schemeClr>
                  </a:solidFill>
                  <a:latin typeface="Arial"/>
                  <a:ea typeface="微软雅黑"/>
                  <a:cs charset="-122" typeface="Microsoft YaHei"/>
                  <a:sym typeface="Arial"/>
                </a:rPr>
                <a:t>添加标题</a:t>
              </a:r>
            </a:p>
          </p:txBody>
        </p:sp>
        <p:sp>
          <p:nvSpPr>
            <p:cNvPr id="59" name="文本框 66"/>
            <p:cNvSpPr txBox="1">
              <a:spLocks noChangeArrowheads="1"/>
            </p:cNvSpPr>
            <p:nvPr/>
          </p:nvSpPr>
          <p:spPr bwMode="auto">
            <a:xfrm>
              <a:off x="3162435" y="880114"/>
              <a:ext cx="2619486" cy="2820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eaLnBrk="1" hangingPunct="1">
                <a:defRPr sz="4400">
                  <a:latin charset="0" panose="020b0303020202080204" pitchFamily="34" typeface="Simply City Light"/>
                  <a:ea charset="-122" panose="02010609060101010101" pitchFamily="49" typeface="SimSun-ExtB"/>
                  <a:cs charset="0" panose="020b0604020202020204" pitchFamily="34" typeface="Arial"/>
                </a:defRPr>
              </a:lvl1pPr>
              <a:lvl2pPr indent="-285750" marL="742950"/>
              <a:lvl3pPr indent="-228600" marL="1143000"/>
              <a:lvl4pPr indent="-228600" marL="1600200"/>
              <a:lvl5pPr indent="-228600" marL="2057400"/>
              <a:lvl6pPr defTabSz="685800" fontAlgn="base" indent="-228600" marL="2514600">
                <a:spcBef>
                  <a:spcPct val="0"/>
                </a:spcBef>
                <a:spcAft>
                  <a:spcPct val="0"/>
                </a:spcAft>
              </a:lvl6pPr>
              <a:lvl7pPr defTabSz="685800" fontAlgn="base" indent="-228600" marL="2971800">
                <a:spcBef>
                  <a:spcPct val="0"/>
                </a:spcBef>
                <a:spcAft>
                  <a:spcPct val="0"/>
                </a:spcAft>
              </a:lvl7pPr>
              <a:lvl8pPr defTabSz="685800" fontAlgn="base" indent="-228600" marL="3429000">
                <a:spcBef>
                  <a:spcPct val="0"/>
                </a:spcBef>
                <a:spcAft>
                  <a:spcPct val="0"/>
                </a:spcAft>
              </a:lvl8pPr>
              <a:lvl9pPr defTabSz="685800" fontAlgn="base" indent="-228600" marL="3886200">
                <a:spcBef>
                  <a:spcPct val="0"/>
                </a:spcBef>
                <a:spcAft>
                  <a:spcPct val="0"/>
                </a:spcAft>
              </a:lvl9pPr>
            </a:lstStyle>
            <a:p>
              <a:pPr algn="r">
                <a:defRPr/>
              </a:pPr>
              <a:r>
                <a:rPr altLang="en-US" b="1" lang="zh-CN" sz="1867">
                  <a:solidFill>
                    <a:schemeClr val="tx1">
                      <a:lumMod val="75000"/>
                      <a:lumOff val="25000"/>
                    </a:schemeClr>
                  </a:solidFill>
                  <a:latin typeface="Arial"/>
                  <a:ea typeface="微软雅黑"/>
                  <a:cs charset="-122" typeface="Microsoft YaHei"/>
                  <a:sym typeface="Arial"/>
                </a:rPr>
                <a:t>添加相关内容添加相关内容添加</a:t>
              </a:r>
            </a:p>
          </p:txBody>
        </p:sp>
        <p:sp>
          <p:nvSpPr>
            <p:cNvPr id="60" name="任意多边形 59"/>
            <p:cNvSpPr/>
            <p:nvPr/>
          </p:nvSpPr>
          <p:spPr>
            <a:xfrm>
              <a:off x="5355629" y="1286573"/>
              <a:ext cx="287193" cy="0"/>
            </a:xfrm>
            <a:custGeom>
              <a:gdLst>
                <a:gd fmla="*/ 0 w 504825" name="connsiteX0"/>
                <a:gd fmla="*/ 0 h 0" name="connsiteY0"/>
                <a:gd fmla="*/ 504825 w 504825" name="connsiteX1"/>
                <a:gd fmla="*/ 0 h 0" name="connsiteY1"/>
              </a:gdLst>
              <a:cxnLst>
                <a:cxn ang="0">
                  <a:pos x="connsiteX0" y="connsiteY0"/>
                </a:cxn>
                <a:cxn ang="0">
                  <a:pos x="connsiteX1" y="connsiteY1"/>
                </a:cxn>
              </a:cxnLst>
              <a:rect b="b" l="l" r="r" t="t"/>
              <a:pathLst>
                <a:path w="504825">
                  <a:moveTo>
                    <a:pt x="0" y="0"/>
                  </a:moveTo>
                  <a:lnTo>
                    <a:pt x="504825" y="0"/>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solidFill>
                  <a:schemeClr val="tx1">
                    <a:lumMod val="75000"/>
                    <a:lumOff val="25000"/>
                  </a:schemeClr>
                </a:solidFill>
                <a:latin typeface="Arial"/>
                <a:ea typeface="微软雅黑"/>
                <a:sym typeface="Arial"/>
              </a:endParaRPr>
            </a:p>
          </p:txBody>
        </p:sp>
      </p:grpSp>
      <p:grpSp>
        <p:nvGrpSpPr>
          <p:cNvPr id="61" name="组合 60"/>
          <p:cNvGrpSpPr/>
          <p:nvPr/>
        </p:nvGrpSpPr>
        <p:grpSpPr>
          <a:xfrm>
            <a:off x="5401733" y="1320800"/>
            <a:ext cx="4165600" cy="4030133"/>
            <a:chOff x="4051300" y="990600"/>
            <a:chExt cx="3124200" cy="3022600"/>
          </a:xfrm>
        </p:grpSpPr>
        <p:sp>
          <p:nvSpPr>
            <p:cNvPr id="62" name="任意多边形 61"/>
            <p:cNvSpPr/>
            <p:nvPr/>
          </p:nvSpPr>
          <p:spPr>
            <a:xfrm>
              <a:off x="4051300" y="990600"/>
              <a:ext cx="3124200" cy="0"/>
            </a:xfrm>
            <a:custGeom>
              <a:gdLst>
                <a:gd fmla="*/ 0 w 3124200" name="connsiteX0"/>
                <a:gd fmla="*/ 0 h 0" name="connsiteY0"/>
                <a:gd fmla="*/ 3124200 w 3124200" name="connsiteX1"/>
                <a:gd fmla="*/ 0 h 0" name="connsiteY1"/>
              </a:gdLst>
              <a:cxnLst>
                <a:cxn ang="0">
                  <a:pos x="connsiteX0" y="connsiteY0"/>
                </a:cxn>
                <a:cxn ang="0">
                  <a:pos x="connsiteX1" y="connsiteY1"/>
                </a:cxn>
              </a:cxnLst>
              <a:rect b="b" l="l" r="r" t="t"/>
              <a:pathLst>
                <a:path w="3124200">
                  <a:moveTo>
                    <a:pt x="0" y="0"/>
                  </a:moveTo>
                  <a:lnTo>
                    <a:pt x="3124200" y="0"/>
                  </a:lnTo>
                </a:path>
              </a:pathLst>
            </a:custGeom>
            <a:noFill/>
            <a:ln w="12700">
              <a:solidFill>
                <a:srgbClr val="345692"/>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latin typeface="Arial"/>
                <a:ea typeface="微软雅黑"/>
                <a:sym typeface="Arial"/>
              </a:endParaRPr>
            </a:p>
          </p:txBody>
        </p:sp>
        <p:sp>
          <p:nvSpPr>
            <p:cNvPr id="63" name="任意多边形 62"/>
            <p:cNvSpPr/>
            <p:nvPr/>
          </p:nvSpPr>
          <p:spPr>
            <a:xfrm>
              <a:off x="4051300" y="2425700"/>
              <a:ext cx="2019300" cy="46038"/>
            </a:xfrm>
            <a:custGeom>
              <a:gdLst>
                <a:gd fmla="*/ 0 w 3124200" name="connsiteX0"/>
                <a:gd fmla="*/ 0 h 0" name="connsiteY0"/>
                <a:gd fmla="*/ 3124200 w 3124200" name="connsiteX1"/>
                <a:gd fmla="*/ 0 h 0" name="connsiteY1"/>
              </a:gdLst>
              <a:cxnLst>
                <a:cxn ang="0">
                  <a:pos x="connsiteX0" y="connsiteY0"/>
                </a:cxn>
                <a:cxn ang="0">
                  <a:pos x="connsiteX1" y="connsiteY1"/>
                </a:cxn>
              </a:cxnLst>
              <a:rect b="b" l="l" r="r" t="t"/>
              <a:pathLst>
                <a:path w="3124200">
                  <a:moveTo>
                    <a:pt x="0" y="0"/>
                  </a:moveTo>
                  <a:lnTo>
                    <a:pt x="3124200" y="0"/>
                  </a:lnTo>
                </a:path>
              </a:pathLst>
            </a:custGeom>
            <a:noFill/>
            <a:ln w="12700">
              <a:solidFill>
                <a:srgbClr val="345692"/>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latin typeface="Arial"/>
                <a:ea typeface="微软雅黑"/>
                <a:sym typeface="Arial"/>
              </a:endParaRPr>
            </a:p>
          </p:txBody>
        </p:sp>
        <p:sp>
          <p:nvSpPr>
            <p:cNvPr id="64" name="任意多边形 63"/>
            <p:cNvSpPr/>
            <p:nvPr/>
          </p:nvSpPr>
          <p:spPr>
            <a:xfrm>
              <a:off x="4051300" y="3924300"/>
              <a:ext cx="1003300" cy="88900"/>
            </a:xfrm>
            <a:custGeom>
              <a:gdLst>
                <a:gd fmla="*/ 0 w 3124200" name="connsiteX0"/>
                <a:gd fmla="*/ 0 h 0" name="connsiteY0"/>
                <a:gd fmla="*/ 3124200 w 3124200" name="connsiteX1"/>
                <a:gd fmla="*/ 0 h 0" name="connsiteY1"/>
              </a:gdLst>
              <a:cxnLst>
                <a:cxn ang="0">
                  <a:pos x="connsiteX0" y="connsiteY0"/>
                </a:cxn>
                <a:cxn ang="0">
                  <a:pos x="connsiteX1" y="connsiteY1"/>
                </a:cxn>
              </a:cxnLst>
              <a:rect b="b" l="l" r="r" t="t"/>
              <a:pathLst>
                <a:path w="3124200">
                  <a:moveTo>
                    <a:pt x="0" y="0"/>
                  </a:moveTo>
                  <a:lnTo>
                    <a:pt x="3124200" y="0"/>
                  </a:lnTo>
                </a:path>
              </a:pathLst>
            </a:custGeom>
            <a:noFill/>
            <a:ln w="12700">
              <a:solidFill>
                <a:srgbClr val="345692"/>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latin typeface="Arial"/>
                <a:ea typeface="微软雅黑"/>
                <a:sym typeface="Arial"/>
              </a:endParaRPr>
            </a:p>
          </p:txBody>
        </p:sp>
      </p:grpSp>
    </p:spTree>
    <p:extLst>
      <p:ext uri="{BB962C8B-B14F-4D97-AF65-F5344CB8AC3E}">
        <p14:creationId val="17006766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50"/>
                                        </p:tgtEl>
                                        <p:attrNameLst>
                                          <p:attrName>style.visibility</p:attrName>
                                        </p:attrNameLst>
                                      </p:cBhvr>
                                      <p:to>
                                        <p:strVal val="visible"/>
                                      </p:to>
                                    </p:set>
                                    <p:animEffect filter="fade" transition="in">
                                      <p:cBhvr>
                                        <p:cTn dur="1000" id="7"/>
                                        <p:tgtEl>
                                          <p:spTgt spid="50"/>
                                        </p:tgtEl>
                                      </p:cBhvr>
                                    </p:animEffect>
                                    <p:anim calcmode="lin" valueType="num">
                                      <p:cBhvr>
                                        <p:cTn dur="1000" fill="hold" id="8"/>
                                        <p:tgtEl>
                                          <p:spTgt spid="50"/>
                                        </p:tgtEl>
                                        <p:attrNameLst>
                                          <p:attrName>ppt_x</p:attrName>
                                        </p:attrNameLst>
                                      </p:cBhvr>
                                      <p:tavLst>
                                        <p:tav tm="0">
                                          <p:val>
                                            <p:strVal val="#ppt_x"/>
                                          </p:val>
                                        </p:tav>
                                        <p:tav tm="100000">
                                          <p:val>
                                            <p:strVal val="#ppt_x"/>
                                          </p:val>
                                        </p:tav>
                                      </p:tavLst>
                                    </p:anim>
                                    <p:anim calcmode="lin" valueType="num">
                                      <p:cBhvr>
                                        <p:cTn dur="1000" fill="hold" id="9"/>
                                        <p:tgtEl>
                                          <p:spTgt spid="50"/>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300"/>
                                  </p:stCondLst>
                                  <p:childTnLst>
                                    <p:set>
                                      <p:cBhvr>
                                        <p:cTn dur="1" fill="hold" id="11">
                                          <p:stCondLst>
                                            <p:cond delay="0"/>
                                          </p:stCondLst>
                                        </p:cTn>
                                        <p:tgtEl>
                                          <p:spTgt spid="49"/>
                                        </p:tgtEl>
                                        <p:attrNameLst>
                                          <p:attrName>style.visibility</p:attrName>
                                        </p:attrNameLst>
                                      </p:cBhvr>
                                      <p:to>
                                        <p:strVal val="visible"/>
                                      </p:to>
                                    </p:set>
                                    <p:animEffect filter="fade" transition="in">
                                      <p:cBhvr>
                                        <p:cTn dur="1000" id="12"/>
                                        <p:tgtEl>
                                          <p:spTgt spid="49"/>
                                        </p:tgtEl>
                                      </p:cBhvr>
                                    </p:animEffect>
                                    <p:anim calcmode="lin" valueType="num">
                                      <p:cBhvr>
                                        <p:cTn dur="1000" fill="hold" id="13"/>
                                        <p:tgtEl>
                                          <p:spTgt spid="49"/>
                                        </p:tgtEl>
                                        <p:attrNameLst>
                                          <p:attrName>ppt_x</p:attrName>
                                        </p:attrNameLst>
                                      </p:cBhvr>
                                      <p:tavLst>
                                        <p:tav tm="0">
                                          <p:val>
                                            <p:strVal val="#ppt_x"/>
                                          </p:val>
                                        </p:tav>
                                        <p:tav tm="100000">
                                          <p:val>
                                            <p:strVal val="#ppt_x"/>
                                          </p:val>
                                        </p:tav>
                                      </p:tavLst>
                                    </p:anim>
                                    <p:anim calcmode="lin" valueType="num">
                                      <p:cBhvr>
                                        <p:cTn dur="1000" fill="hold" id="14"/>
                                        <p:tgtEl>
                                          <p:spTgt spid="49"/>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600"/>
                                  </p:stCondLst>
                                  <p:childTnLst>
                                    <p:set>
                                      <p:cBhvr>
                                        <p:cTn dur="1" fill="hold" id="16">
                                          <p:stCondLst>
                                            <p:cond delay="0"/>
                                          </p:stCondLst>
                                        </p:cTn>
                                        <p:tgtEl>
                                          <p:spTgt spid="48"/>
                                        </p:tgtEl>
                                        <p:attrNameLst>
                                          <p:attrName>style.visibility</p:attrName>
                                        </p:attrNameLst>
                                      </p:cBhvr>
                                      <p:to>
                                        <p:strVal val="visible"/>
                                      </p:to>
                                    </p:set>
                                    <p:animEffect filter="fade" transition="in">
                                      <p:cBhvr>
                                        <p:cTn dur="1000" id="17"/>
                                        <p:tgtEl>
                                          <p:spTgt spid="48"/>
                                        </p:tgtEl>
                                      </p:cBhvr>
                                    </p:animEffect>
                                    <p:anim calcmode="lin" valueType="num">
                                      <p:cBhvr>
                                        <p:cTn dur="1000" fill="hold" id="18"/>
                                        <p:tgtEl>
                                          <p:spTgt spid="48"/>
                                        </p:tgtEl>
                                        <p:attrNameLst>
                                          <p:attrName>ppt_x</p:attrName>
                                        </p:attrNameLst>
                                      </p:cBhvr>
                                      <p:tavLst>
                                        <p:tav tm="0">
                                          <p:val>
                                            <p:strVal val="#ppt_x"/>
                                          </p:val>
                                        </p:tav>
                                        <p:tav tm="100000">
                                          <p:val>
                                            <p:strVal val="#ppt_x"/>
                                          </p:val>
                                        </p:tav>
                                      </p:tavLst>
                                    </p:anim>
                                    <p:anim calcmode="lin" valueType="num">
                                      <p:cBhvr>
                                        <p:cTn dur="1000" fill="hold" id="19"/>
                                        <p:tgtEl>
                                          <p:spTgt spid="48"/>
                                        </p:tgtEl>
                                        <p:attrNameLst>
                                          <p:attrName>ppt_y</p:attrName>
                                        </p:attrNameLst>
                                      </p:cBhvr>
                                      <p:tavLst>
                                        <p:tav tm="0">
                                          <p:val>
                                            <p:strVal val="#ppt_y+.1"/>
                                          </p:val>
                                        </p:tav>
                                        <p:tav tm="100000">
                                          <p:val>
                                            <p:strVal val="#ppt_y"/>
                                          </p:val>
                                        </p:tav>
                                      </p:tavLst>
                                    </p:anim>
                                  </p:childTnLst>
                                </p:cTn>
                              </p:par>
                              <p:par>
                                <p:cTn fill="hold" id="20" nodeType="withEffect" presetClass="entr" presetID="22" presetSubtype="2">
                                  <p:stCondLst>
                                    <p:cond delay="1100"/>
                                  </p:stCondLst>
                                  <p:childTnLst>
                                    <p:set>
                                      <p:cBhvr>
                                        <p:cTn dur="1" fill="hold" id="21">
                                          <p:stCondLst>
                                            <p:cond delay="0"/>
                                          </p:stCondLst>
                                        </p:cTn>
                                        <p:tgtEl>
                                          <p:spTgt spid="61"/>
                                        </p:tgtEl>
                                        <p:attrNameLst>
                                          <p:attrName>style.visibility</p:attrName>
                                        </p:attrNameLst>
                                      </p:cBhvr>
                                      <p:to>
                                        <p:strVal val="visible"/>
                                      </p:to>
                                    </p:set>
                                    <p:animEffect filter="wipe(right)" transition="in">
                                      <p:cBhvr>
                                        <p:cTn dur="1000" id="22"/>
                                        <p:tgtEl>
                                          <p:spTgt spid="61"/>
                                        </p:tgtEl>
                                      </p:cBhvr>
                                    </p:animEffect>
                                  </p:childTnLst>
                                </p:cTn>
                              </p:par>
                              <p:par>
                                <p:cTn fill="hold" id="23" nodeType="withEffect" presetClass="entr" presetID="2" presetSubtype="8">
                                  <p:stCondLst>
                                    <p:cond delay="1500"/>
                                  </p:stCondLst>
                                  <p:childTnLst>
                                    <p:set>
                                      <p:cBhvr>
                                        <p:cTn dur="1" fill="hold" id="24">
                                          <p:stCondLst>
                                            <p:cond delay="0"/>
                                          </p:stCondLst>
                                        </p:cTn>
                                        <p:tgtEl>
                                          <p:spTgt spid="43"/>
                                        </p:tgtEl>
                                        <p:attrNameLst>
                                          <p:attrName>style.visibility</p:attrName>
                                        </p:attrNameLst>
                                      </p:cBhvr>
                                      <p:to>
                                        <p:strVal val="visible"/>
                                      </p:to>
                                    </p:set>
                                    <p:anim calcmode="lin" valueType="num">
                                      <p:cBhvr additive="base">
                                        <p:cTn dur="1000" fill="hold" id="25"/>
                                        <p:tgtEl>
                                          <p:spTgt spid="43"/>
                                        </p:tgtEl>
                                        <p:attrNameLst>
                                          <p:attrName>ppt_x</p:attrName>
                                        </p:attrNameLst>
                                      </p:cBhvr>
                                      <p:tavLst>
                                        <p:tav tm="0">
                                          <p:val>
                                            <p:strVal val="0-#ppt_w/2"/>
                                          </p:val>
                                        </p:tav>
                                        <p:tav tm="100000">
                                          <p:val>
                                            <p:strVal val="#ppt_x"/>
                                          </p:val>
                                        </p:tav>
                                      </p:tavLst>
                                    </p:anim>
                                    <p:anim calcmode="lin" valueType="num">
                                      <p:cBhvr additive="base">
                                        <p:cTn dur="1000" fill="hold" id="26"/>
                                        <p:tgtEl>
                                          <p:spTgt spid="43"/>
                                        </p:tgtEl>
                                        <p:attrNameLst>
                                          <p:attrName>ppt_y</p:attrName>
                                        </p:attrNameLst>
                                      </p:cBhvr>
                                      <p:tavLst>
                                        <p:tav tm="0">
                                          <p:val>
                                            <p:strVal val="#ppt_y"/>
                                          </p:val>
                                        </p:tav>
                                        <p:tav tm="100000">
                                          <p:val>
                                            <p:strVal val="#ppt_y"/>
                                          </p:val>
                                        </p:tav>
                                      </p:tavLst>
                                    </p:anim>
                                  </p:childTnLst>
                                </p:cTn>
                              </p:par>
                              <p:par>
                                <p:cTn fill="hold" id="27" nodeType="withEffect" presetClass="entr" presetID="2" presetSubtype="8">
                                  <p:stCondLst>
                                    <p:cond delay="1900"/>
                                  </p:stCondLst>
                                  <p:childTnLst>
                                    <p:set>
                                      <p:cBhvr>
                                        <p:cTn dur="1" fill="hold" id="28">
                                          <p:stCondLst>
                                            <p:cond delay="0"/>
                                          </p:stCondLst>
                                        </p:cTn>
                                        <p:tgtEl>
                                          <p:spTgt spid="51"/>
                                        </p:tgtEl>
                                        <p:attrNameLst>
                                          <p:attrName>style.visibility</p:attrName>
                                        </p:attrNameLst>
                                      </p:cBhvr>
                                      <p:to>
                                        <p:strVal val="visible"/>
                                      </p:to>
                                    </p:set>
                                    <p:anim calcmode="lin" valueType="num">
                                      <p:cBhvr additive="base">
                                        <p:cTn dur="1000" fill="hold" id="29"/>
                                        <p:tgtEl>
                                          <p:spTgt spid="51"/>
                                        </p:tgtEl>
                                        <p:attrNameLst>
                                          <p:attrName>ppt_x</p:attrName>
                                        </p:attrNameLst>
                                      </p:cBhvr>
                                      <p:tavLst>
                                        <p:tav tm="0">
                                          <p:val>
                                            <p:strVal val="0-#ppt_w/2"/>
                                          </p:val>
                                        </p:tav>
                                        <p:tav tm="100000">
                                          <p:val>
                                            <p:strVal val="#ppt_x"/>
                                          </p:val>
                                        </p:tav>
                                      </p:tavLst>
                                    </p:anim>
                                    <p:anim calcmode="lin" valueType="num">
                                      <p:cBhvr additive="base">
                                        <p:cTn dur="1000" fill="hold" id="30"/>
                                        <p:tgtEl>
                                          <p:spTgt spid="51"/>
                                        </p:tgtEl>
                                        <p:attrNameLst>
                                          <p:attrName>ppt_y</p:attrName>
                                        </p:attrNameLst>
                                      </p:cBhvr>
                                      <p:tavLst>
                                        <p:tav tm="0">
                                          <p:val>
                                            <p:strVal val="#ppt_y"/>
                                          </p:val>
                                        </p:tav>
                                        <p:tav tm="100000">
                                          <p:val>
                                            <p:strVal val="#ppt_y"/>
                                          </p:val>
                                        </p:tav>
                                      </p:tavLst>
                                    </p:anim>
                                  </p:childTnLst>
                                </p:cTn>
                              </p:par>
                              <p:par>
                                <p:cTn fill="hold" id="31" nodeType="withEffect" presetClass="entr" presetID="2" presetSubtype="8">
                                  <p:stCondLst>
                                    <p:cond delay="2100"/>
                                  </p:stCondLst>
                                  <p:childTnLst>
                                    <p:set>
                                      <p:cBhvr>
                                        <p:cTn dur="1" fill="hold" id="32">
                                          <p:stCondLst>
                                            <p:cond delay="0"/>
                                          </p:stCondLst>
                                        </p:cTn>
                                        <p:tgtEl>
                                          <p:spTgt spid="56"/>
                                        </p:tgtEl>
                                        <p:attrNameLst>
                                          <p:attrName>style.visibility</p:attrName>
                                        </p:attrNameLst>
                                      </p:cBhvr>
                                      <p:to>
                                        <p:strVal val="visible"/>
                                      </p:to>
                                    </p:set>
                                    <p:anim calcmode="lin" valueType="num">
                                      <p:cBhvr additive="base">
                                        <p:cTn dur="1000" fill="hold" id="33"/>
                                        <p:tgtEl>
                                          <p:spTgt spid="56"/>
                                        </p:tgtEl>
                                        <p:attrNameLst>
                                          <p:attrName>ppt_x</p:attrName>
                                        </p:attrNameLst>
                                      </p:cBhvr>
                                      <p:tavLst>
                                        <p:tav tm="0">
                                          <p:val>
                                            <p:strVal val="0-#ppt_w/2"/>
                                          </p:val>
                                        </p:tav>
                                        <p:tav tm="100000">
                                          <p:val>
                                            <p:strVal val="#ppt_x"/>
                                          </p:val>
                                        </p:tav>
                                      </p:tavLst>
                                    </p:anim>
                                    <p:anim calcmode="lin" valueType="num">
                                      <p:cBhvr additive="base">
                                        <p:cTn dur="1000" fill="hold" id="34"/>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6197600" y="-16933"/>
            <a:ext cx="5994400" cy="6858000"/>
          </a:xfrm>
          <a:prstGeom prst="rect">
            <a:avLst/>
          </a:prstGeom>
          <a:gradFill>
            <a:gsLst>
              <a:gs pos="0">
                <a:srgbClr val="17C0D4"/>
              </a:gs>
              <a:gs pos="100000">
                <a:srgbClr val="34569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latin typeface="Arial"/>
              <a:ea typeface="微软雅黑"/>
              <a:sym typeface="Arial"/>
            </a:endParaRPr>
          </a:p>
        </p:txBody>
      </p:sp>
      <p:sp>
        <p:nvSpPr>
          <p:cNvPr id="19" name="矩形 18"/>
          <p:cNvSpPr/>
          <p:nvPr/>
        </p:nvSpPr>
        <p:spPr>
          <a:xfrm>
            <a:off x="18239" y="0"/>
            <a:ext cx="12177183" cy="6858000"/>
          </a:xfrm>
          <a:prstGeom prst="rect">
            <a:avLst/>
          </a:prstGeom>
          <a:blipFill dpi="0" rotWithShape="1">
            <a:blip r:embed="rId2">
              <a:alphaModFix amt="10000"/>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latin typeface="Arial"/>
              <a:ea typeface="微软雅黑"/>
              <a:sym typeface="Arial"/>
            </a:endParaRPr>
          </a:p>
        </p:txBody>
      </p:sp>
      <p:sp>
        <p:nvSpPr>
          <p:cNvPr id="3" name="矩形 2"/>
          <p:cNvSpPr/>
          <p:nvPr/>
        </p:nvSpPr>
        <p:spPr>
          <a:xfrm rot="2700000">
            <a:off x="5435600" y="1492251"/>
            <a:ext cx="1524000" cy="1524000"/>
          </a:xfrm>
          <a:prstGeom prst="rect">
            <a:avLst/>
          </a:prstGeom>
          <a:blipFill>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latin typeface="Arial"/>
              <a:ea typeface="微软雅黑"/>
              <a:sym typeface="Arial"/>
            </a:endParaRPr>
          </a:p>
        </p:txBody>
      </p:sp>
      <p:grpSp>
        <p:nvGrpSpPr>
          <p:cNvPr id="4" name="组合 7"/>
          <p:cNvGrpSpPr/>
          <p:nvPr/>
        </p:nvGrpSpPr>
        <p:grpSpPr>
          <a:xfrm>
            <a:off x="8574617" y="2622551"/>
            <a:ext cx="3606800" cy="1277706"/>
            <a:chOff x="2989860" y="715752"/>
            <a:chExt cx="2704150" cy="959269"/>
          </a:xfrm>
        </p:grpSpPr>
        <p:sp>
          <p:nvSpPr>
            <p:cNvPr id="5" name="文本框 66"/>
            <p:cNvSpPr txBox="1">
              <a:spLocks noChangeArrowheads="1"/>
            </p:cNvSpPr>
            <p:nvPr/>
          </p:nvSpPr>
          <p:spPr bwMode="auto">
            <a:xfrm>
              <a:off x="2989864" y="1374629"/>
              <a:ext cx="2704146" cy="2974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0" panose="020f0502020204030204" pitchFamily="34" typeface="Calibri"/>
                  <a:ea charset="-122" panose="02010600030101010101" pitchFamily="2" typeface="宋体"/>
                </a:defRPr>
              </a:lvl1pPr>
              <a:lvl2pPr indent="-285750" marL="742950">
                <a:defRPr sz="1300">
                  <a:solidFill>
                    <a:schemeClr val="tx1"/>
                  </a:solidFill>
                  <a:latin charset="0" panose="020f0502020204030204" pitchFamily="34" typeface="Calibri"/>
                  <a:ea charset="-122" panose="02010600030101010101" pitchFamily="2" typeface="宋体"/>
                </a:defRPr>
              </a:lvl2pPr>
              <a:lvl3pPr indent="-228600" marL="1143000">
                <a:defRPr sz="1300">
                  <a:solidFill>
                    <a:schemeClr val="tx1"/>
                  </a:solidFill>
                  <a:latin charset="0" panose="020f0502020204030204" pitchFamily="34" typeface="Calibri"/>
                  <a:ea charset="-122" panose="02010600030101010101" pitchFamily="2" typeface="宋体"/>
                </a:defRPr>
              </a:lvl3pPr>
              <a:lvl4pPr indent="-228600" marL="1600200">
                <a:defRPr sz="1300">
                  <a:solidFill>
                    <a:schemeClr val="tx1"/>
                  </a:solidFill>
                  <a:latin charset="0" panose="020f0502020204030204" pitchFamily="34" typeface="Calibri"/>
                  <a:ea charset="-122" panose="02010600030101010101" pitchFamily="2" typeface="宋体"/>
                </a:defRPr>
              </a:lvl4pPr>
              <a:lvl5pPr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nSpc>
                  <a:spcPts val="1200"/>
                </a:lnSpc>
              </a:pPr>
              <a:r>
                <a:rPr altLang="zh-CN" lang="en-US" sz="800">
                  <a:solidFill>
                    <a:schemeClr val="bg1"/>
                  </a:solidFill>
                  <a:latin typeface="Arial"/>
                  <a:ea typeface="微软雅黑"/>
                  <a:cs charset="0" panose="020b0604020202020204" pitchFamily="34" typeface="Arial"/>
                  <a:sym typeface="Arial"/>
                </a:rPr>
                <a:t>this is a sample text. insert your desired text here. Again. this is a dummy text. enter your own text here. this is a sample text. </a:t>
              </a:r>
            </a:p>
          </p:txBody>
        </p:sp>
        <p:sp>
          <p:nvSpPr>
            <p:cNvPr id="6" name="文本框 66"/>
            <p:cNvSpPr txBox="1">
              <a:spLocks noChangeArrowheads="1"/>
            </p:cNvSpPr>
            <p:nvPr/>
          </p:nvSpPr>
          <p:spPr bwMode="auto">
            <a:xfrm>
              <a:off x="2989860" y="715752"/>
              <a:ext cx="1877642" cy="8924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0" panose="020f0502020204030204" pitchFamily="34" typeface="Calibri"/>
                  <a:ea charset="-122" panose="02010600030101010101" pitchFamily="2" typeface="宋体"/>
                </a:defRPr>
              </a:lvl1pPr>
              <a:lvl2pPr indent="-285750" marL="742950">
                <a:defRPr sz="1300">
                  <a:solidFill>
                    <a:schemeClr val="tx1"/>
                  </a:solidFill>
                  <a:latin charset="0" panose="020f0502020204030204" pitchFamily="34" typeface="Calibri"/>
                  <a:ea charset="-122" panose="02010600030101010101" pitchFamily="2" typeface="宋体"/>
                </a:defRPr>
              </a:lvl2pPr>
              <a:lvl3pPr indent="-228600" marL="1143000">
                <a:defRPr sz="1300">
                  <a:solidFill>
                    <a:schemeClr val="tx1"/>
                  </a:solidFill>
                  <a:latin charset="0" panose="020f0502020204030204" pitchFamily="34" typeface="Calibri"/>
                  <a:ea charset="-122" panose="02010600030101010101" pitchFamily="2" typeface="宋体"/>
                </a:defRPr>
              </a:lvl3pPr>
              <a:lvl4pPr indent="-228600" marL="1600200">
                <a:defRPr sz="1300">
                  <a:solidFill>
                    <a:schemeClr val="tx1"/>
                  </a:solidFill>
                  <a:latin charset="0" panose="020f0502020204030204" pitchFamily="34" typeface="Calibri"/>
                  <a:ea charset="-122" panose="02010600030101010101" pitchFamily="2" typeface="宋体"/>
                </a:defRPr>
              </a:lvl4pPr>
              <a:lvl5pPr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eaLnBrk="1" hangingPunct="1"/>
              <a:r>
                <a:rPr altLang="zh-CN" lang="en-US" sz="2400">
                  <a:solidFill>
                    <a:schemeClr val="bg1"/>
                  </a:solidFill>
                  <a:latin typeface="Arial"/>
                  <a:ea typeface="微软雅黑"/>
                  <a:cs charset="0" panose="020b0604020202020204" pitchFamily="34" typeface="Arial"/>
                  <a:sym typeface="Arial"/>
                </a:rPr>
                <a:t>PLEASE ADD YOUR TITLE HERE</a:t>
              </a:r>
            </a:p>
          </p:txBody>
        </p:sp>
      </p:grpSp>
      <p:sp>
        <p:nvSpPr>
          <p:cNvPr id="7" name="矩形 6"/>
          <p:cNvSpPr/>
          <p:nvPr/>
        </p:nvSpPr>
        <p:spPr>
          <a:xfrm rot="2700000">
            <a:off x="5435600" y="3710517"/>
            <a:ext cx="1524000" cy="1524000"/>
          </a:xfrm>
          <a:prstGeom prst="rect">
            <a:avLst/>
          </a:prstGeom>
          <a:blipFill>
            <a:blip r:embed="rId4">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latin typeface="Arial"/>
              <a:ea typeface="微软雅黑"/>
              <a:sym typeface="Arial"/>
            </a:endParaRPr>
          </a:p>
        </p:txBody>
      </p:sp>
      <p:sp>
        <p:nvSpPr>
          <p:cNvPr id="8" name="矩形 7"/>
          <p:cNvSpPr/>
          <p:nvPr/>
        </p:nvSpPr>
        <p:spPr>
          <a:xfrm rot="2700000">
            <a:off x="4267200" y="2609851"/>
            <a:ext cx="1524000" cy="1524000"/>
          </a:xfrm>
          <a:prstGeom prst="rect">
            <a:avLst/>
          </a:prstGeom>
          <a:blipFill>
            <a:blip r:embed="rId4">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latin typeface="Arial"/>
              <a:ea typeface="微软雅黑"/>
              <a:sym typeface="Arial"/>
            </a:endParaRPr>
          </a:p>
        </p:txBody>
      </p:sp>
      <p:sp>
        <p:nvSpPr>
          <p:cNvPr id="9" name="矩形 8"/>
          <p:cNvSpPr/>
          <p:nvPr/>
        </p:nvSpPr>
        <p:spPr>
          <a:xfrm rot="2700000">
            <a:off x="6620933" y="2609851"/>
            <a:ext cx="1524000" cy="1524000"/>
          </a:xfrm>
          <a:prstGeom prst="rect">
            <a:avLst/>
          </a:prstGeom>
          <a:blipFill>
            <a:blip r:embed="rId5">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latin typeface="Arial"/>
              <a:ea typeface="微软雅黑"/>
              <a:sym typeface="Arial"/>
            </a:endParaRPr>
          </a:p>
        </p:txBody>
      </p:sp>
      <p:grpSp>
        <p:nvGrpSpPr>
          <p:cNvPr id="10" name="组合 9"/>
          <p:cNvGrpSpPr/>
          <p:nvPr/>
        </p:nvGrpSpPr>
        <p:grpSpPr>
          <a:xfrm>
            <a:off x="1119718" y="2628902"/>
            <a:ext cx="2986616" cy="1370055"/>
            <a:chOff x="839258" y="1972066"/>
            <a:chExt cx="2240047" cy="1026838"/>
          </a:xfrm>
        </p:grpSpPr>
        <p:sp>
          <p:nvSpPr>
            <p:cNvPr id="11" name="文本框 66"/>
            <p:cNvSpPr txBox="1">
              <a:spLocks noChangeArrowheads="1"/>
            </p:cNvSpPr>
            <p:nvPr/>
          </p:nvSpPr>
          <p:spPr bwMode="auto">
            <a:xfrm>
              <a:off x="839258" y="2583691"/>
              <a:ext cx="2240047" cy="4111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0" panose="020f0502020204030204" pitchFamily="34" typeface="Calibri"/>
                  <a:ea charset="-122" panose="02010600030101010101" pitchFamily="2" typeface="宋体"/>
                </a:defRPr>
              </a:lvl1pPr>
              <a:lvl2pPr indent="-285750" marL="742950">
                <a:defRPr sz="1300">
                  <a:solidFill>
                    <a:schemeClr val="tx1"/>
                  </a:solidFill>
                  <a:latin charset="0" panose="020f0502020204030204" pitchFamily="34" typeface="Calibri"/>
                  <a:ea charset="-122" panose="02010600030101010101" pitchFamily="2" typeface="宋体"/>
                </a:defRPr>
              </a:lvl2pPr>
              <a:lvl3pPr indent="-228600" marL="1143000">
                <a:defRPr sz="1300">
                  <a:solidFill>
                    <a:schemeClr val="tx1"/>
                  </a:solidFill>
                  <a:latin charset="0" panose="020f0502020204030204" pitchFamily="34" typeface="Calibri"/>
                  <a:ea charset="-122" panose="02010600030101010101" pitchFamily="2" typeface="宋体"/>
                </a:defRPr>
              </a:lvl3pPr>
              <a:lvl4pPr indent="-228600" marL="1600200">
                <a:defRPr sz="1300">
                  <a:solidFill>
                    <a:schemeClr val="tx1"/>
                  </a:solidFill>
                  <a:latin charset="0" panose="020f0502020204030204" pitchFamily="34" typeface="Calibri"/>
                  <a:ea charset="-122" panose="02010600030101010101" pitchFamily="2" typeface="宋体"/>
                </a:defRPr>
              </a:lvl4pPr>
              <a:lvl5pPr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nSpc>
                  <a:spcPts val="1200"/>
                </a:lnSpc>
              </a:pPr>
              <a:r>
                <a:rPr altLang="zh-CN" lang="en-US" sz="800">
                  <a:latin typeface="Arial"/>
                  <a:ea typeface="微软雅黑"/>
                  <a:cs charset="0" panose="020b0604020202020204" pitchFamily="34" typeface="Arial"/>
                  <a:sym typeface="Arial"/>
                </a:rPr>
                <a:t>this is a sample text. insert your desired text here. Again. this is a dummy text. enter your own text here. this is a sample text. </a:t>
              </a:r>
            </a:p>
          </p:txBody>
        </p:sp>
        <p:sp>
          <p:nvSpPr>
            <p:cNvPr id="12" name="文本框 13"/>
            <p:cNvSpPr txBox="1">
              <a:spLocks noChangeArrowheads="1"/>
            </p:cNvSpPr>
            <p:nvPr/>
          </p:nvSpPr>
          <p:spPr bwMode="auto">
            <a:xfrm>
              <a:off x="840845" y="1972066"/>
              <a:ext cx="2170830" cy="6776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eaLnBrk="1" hangingPunct="1">
                <a:defRPr sz="9600">
                  <a:solidFill>
                    <a:schemeClr val="bg1"/>
                  </a:solidFill>
                  <a:latin charset="0" pitchFamily="2" typeface="Helvetica-Roman-SemiB"/>
                  <a:ea charset="-122" panose="02010609060101010101" pitchFamily="49" typeface="SimSun-ExtB"/>
                  <a:cs charset="0" panose="020b0604020202020204" pitchFamily="34" typeface="Arial"/>
                </a:defRPr>
              </a:lvl1pPr>
              <a:lvl2pPr indent="-285750" marL="742950"/>
              <a:lvl3pPr indent="-228600" marL="1143000"/>
              <a:lvl4pPr indent="-228600" marL="1600200"/>
              <a:lvl5pPr indent="-228600" marL="2057400"/>
              <a:lvl6pPr defTabSz="685800" fontAlgn="base" indent="-228600" marL="2514600">
                <a:spcBef>
                  <a:spcPct val="0"/>
                </a:spcBef>
                <a:spcAft>
                  <a:spcPct val="0"/>
                </a:spcAft>
              </a:lvl6pPr>
              <a:lvl7pPr defTabSz="685800" fontAlgn="base" indent="-228600" marL="2971800">
                <a:spcBef>
                  <a:spcPct val="0"/>
                </a:spcBef>
                <a:spcAft>
                  <a:spcPct val="0"/>
                </a:spcAft>
              </a:lvl7pPr>
              <a:lvl8pPr defTabSz="685800" fontAlgn="base" indent="-228600" marL="3429000">
                <a:spcBef>
                  <a:spcPct val="0"/>
                </a:spcBef>
                <a:spcAft>
                  <a:spcPct val="0"/>
                </a:spcAft>
              </a:lvl8pPr>
              <a:lvl9pPr defTabSz="685800" fontAlgn="base" indent="-228600" marL="3886200">
                <a:spcBef>
                  <a:spcPct val="0"/>
                </a:spcBef>
                <a:spcAft>
                  <a:spcPct val="0"/>
                </a:spcAft>
              </a:lvl9pPr>
            </a:lstStyle>
            <a:p>
              <a:pPr>
                <a:defRPr/>
              </a:pPr>
              <a:r>
                <a:rPr altLang="en-US" b="1" lang="zh-CN" smtClean="0" sz="5333">
                  <a:gradFill>
                    <a:gsLst>
                      <a:gs pos="100000">
                        <a:srgbClr val="345692"/>
                      </a:gs>
                      <a:gs pos="0">
                        <a:srgbClr val="17C0D4"/>
                      </a:gs>
                    </a:gsLst>
                    <a:lin ang="5400000" scaled="1"/>
                  </a:gradFill>
                  <a:latin typeface="Arial"/>
                  <a:ea typeface="微软雅黑"/>
                  <a:cs charset="-122" typeface="Microsoft YaHei"/>
                  <a:sym typeface="Arial"/>
                </a:rPr>
                <a:t>添加标题</a:t>
              </a:r>
            </a:p>
          </p:txBody>
        </p:sp>
      </p:grpSp>
      <p:grpSp>
        <p:nvGrpSpPr>
          <p:cNvPr id="13" name="组合 12"/>
          <p:cNvGrpSpPr/>
          <p:nvPr/>
        </p:nvGrpSpPr>
        <p:grpSpPr>
          <a:xfrm>
            <a:off x="3873501" y="150284"/>
            <a:ext cx="2199217" cy="3062816"/>
            <a:chOff x="2905125" y="111919"/>
            <a:chExt cx="1650206" cy="2297906"/>
          </a:xfrm>
        </p:grpSpPr>
        <p:sp>
          <p:nvSpPr>
            <p:cNvPr id="14" name="任意多边形 13"/>
            <p:cNvSpPr/>
            <p:nvPr/>
          </p:nvSpPr>
          <p:spPr>
            <a:xfrm>
              <a:off x="2905125" y="142091"/>
              <a:ext cx="1620028" cy="2267734"/>
            </a:xfrm>
            <a:custGeom>
              <a:gdLst>
                <a:gd fmla="*/ 0 w 1619250" name="connsiteX0"/>
                <a:gd fmla="*/ 2266950 h 2266950" name="connsiteY0"/>
                <a:gd fmla="*/ 1619250 w 1619250" name="connsiteX1"/>
                <a:gd fmla="*/ 647700 h 2266950" name="connsiteY1"/>
                <a:gd fmla="*/ 1619250 w 1619250" name="connsiteX2"/>
                <a:gd fmla="*/ 0 h 2266950" name="connsiteY2"/>
              </a:gdLst>
              <a:cxnLst>
                <a:cxn ang="0">
                  <a:pos x="connsiteX0" y="connsiteY0"/>
                </a:cxn>
                <a:cxn ang="0">
                  <a:pos x="connsiteX1" y="connsiteY1"/>
                </a:cxn>
                <a:cxn ang="0">
                  <a:pos x="connsiteX2" y="connsiteY2"/>
                </a:cxn>
              </a:cxnLst>
              <a:rect b="b" l="l" r="r" t="t"/>
              <a:pathLst>
                <a:path h="2266950" w="1619250">
                  <a:moveTo>
                    <a:pt x="0" y="2266950"/>
                  </a:moveTo>
                  <a:lnTo>
                    <a:pt x="1619250" y="647700"/>
                  </a:lnTo>
                  <a:lnTo>
                    <a:pt x="1619250" y="0"/>
                  </a:lnTo>
                </a:path>
              </a:pathLst>
            </a:custGeom>
            <a:noFill/>
            <a:ln w="12700">
              <a:gradFill>
                <a:gsLst>
                  <a:gs pos="0">
                    <a:srgbClr val="17C0D4"/>
                  </a:gs>
                  <a:gs pos="100000">
                    <a:srgbClr val="34569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latin typeface="Arial"/>
                <a:ea typeface="微软雅黑"/>
                <a:sym typeface="Arial"/>
              </a:endParaRPr>
            </a:p>
          </p:txBody>
        </p:sp>
        <p:sp>
          <p:nvSpPr>
            <p:cNvPr id="15" name="椭圆 14"/>
            <p:cNvSpPr/>
            <p:nvPr/>
          </p:nvSpPr>
          <p:spPr>
            <a:xfrm>
              <a:off x="4493388" y="111919"/>
              <a:ext cx="61943" cy="61933"/>
            </a:xfrm>
            <a:prstGeom prst="ellipse">
              <a:avLst/>
            </a:prstGeom>
            <a:solidFill>
              <a:schemeClr val="tx1"/>
            </a:solidFill>
            <a:ln>
              <a:gradFill>
                <a:gsLst>
                  <a:gs pos="0">
                    <a:srgbClr val="17C0D4"/>
                  </a:gs>
                  <a:gs pos="100000">
                    <a:srgbClr val="34569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latin typeface="Arial"/>
                <a:ea typeface="微软雅黑"/>
                <a:sym typeface="Arial"/>
              </a:endParaRPr>
            </a:p>
          </p:txBody>
        </p:sp>
      </p:grpSp>
      <p:grpSp>
        <p:nvGrpSpPr>
          <p:cNvPr id="16" name="组合 15"/>
          <p:cNvGrpSpPr/>
          <p:nvPr/>
        </p:nvGrpSpPr>
        <p:grpSpPr>
          <a:xfrm flipV="1">
            <a:off x="3873501" y="3591984"/>
            <a:ext cx="2199217" cy="3062816"/>
            <a:chOff x="2905125" y="111919"/>
            <a:chExt cx="1650206" cy="2297906"/>
          </a:xfrm>
        </p:grpSpPr>
        <p:sp>
          <p:nvSpPr>
            <p:cNvPr id="17" name="任意多边形 16"/>
            <p:cNvSpPr/>
            <p:nvPr/>
          </p:nvSpPr>
          <p:spPr>
            <a:xfrm>
              <a:off x="2905125" y="142091"/>
              <a:ext cx="1620028" cy="2267734"/>
            </a:xfrm>
            <a:custGeom>
              <a:gdLst>
                <a:gd fmla="*/ 0 w 1619250" name="connsiteX0"/>
                <a:gd fmla="*/ 2266950 h 2266950" name="connsiteY0"/>
                <a:gd fmla="*/ 1619250 w 1619250" name="connsiteX1"/>
                <a:gd fmla="*/ 647700 h 2266950" name="connsiteY1"/>
                <a:gd fmla="*/ 1619250 w 1619250" name="connsiteX2"/>
                <a:gd fmla="*/ 0 h 2266950" name="connsiteY2"/>
              </a:gdLst>
              <a:cxnLst>
                <a:cxn ang="0">
                  <a:pos x="connsiteX0" y="connsiteY0"/>
                </a:cxn>
                <a:cxn ang="0">
                  <a:pos x="connsiteX1" y="connsiteY1"/>
                </a:cxn>
                <a:cxn ang="0">
                  <a:pos x="connsiteX2" y="connsiteY2"/>
                </a:cxn>
              </a:cxnLst>
              <a:rect b="b" l="l" r="r" t="t"/>
              <a:pathLst>
                <a:path h="2266950" w="1619250">
                  <a:moveTo>
                    <a:pt x="0" y="2266950"/>
                  </a:moveTo>
                  <a:lnTo>
                    <a:pt x="1619250" y="647700"/>
                  </a:lnTo>
                  <a:lnTo>
                    <a:pt x="1619250" y="0"/>
                  </a:lnTo>
                </a:path>
              </a:pathLst>
            </a:custGeom>
            <a:noFill/>
            <a:ln w="12700">
              <a:gradFill>
                <a:gsLst>
                  <a:gs pos="0">
                    <a:srgbClr val="17C0D4"/>
                  </a:gs>
                  <a:gs pos="100000">
                    <a:srgbClr val="34569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latin typeface="Arial"/>
                <a:ea typeface="微软雅黑"/>
                <a:sym typeface="Arial"/>
              </a:endParaRPr>
            </a:p>
          </p:txBody>
        </p:sp>
        <p:sp>
          <p:nvSpPr>
            <p:cNvPr id="18" name="椭圆 17"/>
            <p:cNvSpPr/>
            <p:nvPr/>
          </p:nvSpPr>
          <p:spPr>
            <a:xfrm>
              <a:off x="4493388" y="111919"/>
              <a:ext cx="61943" cy="61933"/>
            </a:xfrm>
            <a:prstGeom prst="ellipse">
              <a:avLst/>
            </a:prstGeom>
            <a:solidFill>
              <a:schemeClr val="tx1"/>
            </a:solidFill>
            <a:ln>
              <a:gradFill>
                <a:gsLst>
                  <a:gs pos="0">
                    <a:srgbClr val="17C0D4"/>
                  </a:gs>
                  <a:gs pos="100000">
                    <a:srgbClr val="34569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latin typeface="Arial"/>
                <a:ea typeface="微软雅黑"/>
                <a:sym typeface="Arial"/>
              </a:endParaRPr>
            </a:p>
          </p:txBody>
        </p:sp>
      </p:grpSp>
    </p:spTree>
    <p:extLst>
      <p:ext uri="{BB962C8B-B14F-4D97-AF65-F5344CB8AC3E}">
        <p14:creationId val="297585353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1000" fill="hold" id="7"/>
                                        <p:tgtEl>
                                          <p:spTgt spid="3"/>
                                        </p:tgtEl>
                                        <p:attrNameLst>
                                          <p:attrName>ppt_w</p:attrName>
                                        </p:attrNameLst>
                                      </p:cBhvr>
                                      <p:tavLst>
                                        <p:tav tm="0">
                                          <p:val>
                                            <p:fltVal val="0"/>
                                          </p:val>
                                        </p:tav>
                                        <p:tav tm="100000">
                                          <p:val>
                                            <p:strVal val="#ppt_w"/>
                                          </p:val>
                                        </p:tav>
                                      </p:tavLst>
                                    </p:anim>
                                    <p:anim calcmode="lin" valueType="num">
                                      <p:cBhvr>
                                        <p:cTn dur="1000" fill="hold" id="8"/>
                                        <p:tgtEl>
                                          <p:spTgt spid="3"/>
                                        </p:tgtEl>
                                        <p:attrNameLst>
                                          <p:attrName>ppt_h</p:attrName>
                                        </p:attrNameLst>
                                      </p:cBhvr>
                                      <p:tavLst>
                                        <p:tav tm="0">
                                          <p:val>
                                            <p:fltVal val="0"/>
                                          </p:val>
                                        </p:tav>
                                        <p:tav tm="100000">
                                          <p:val>
                                            <p:strVal val="#ppt_h"/>
                                          </p:val>
                                        </p:tav>
                                      </p:tavLst>
                                    </p:anim>
                                    <p:animEffect filter="fade" transition="in">
                                      <p:cBhvr>
                                        <p:cTn dur="1000" id="9"/>
                                        <p:tgtEl>
                                          <p:spTgt spid="3"/>
                                        </p:tgtEl>
                                      </p:cBhvr>
                                    </p:animEffect>
                                  </p:childTnLst>
                                </p:cTn>
                              </p:par>
                              <p:par>
                                <p:cTn fill="hold" grpId="0" id="10" nodeType="withEffect" presetClass="entr" presetID="53" presetSubtype="0">
                                  <p:stCondLst>
                                    <p:cond delay="200"/>
                                  </p:stCondLst>
                                  <p:childTnLst>
                                    <p:set>
                                      <p:cBhvr>
                                        <p:cTn dur="1" fill="hold" id="11">
                                          <p:stCondLst>
                                            <p:cond delay="0"/>
                                          </p:stCondLst>
                                        </p:cTn>
                                        <p:tgtEl>
                                          <p:spTgt spid="8"/>
                                        </p:tgtEl>
                                        <p:attrNameLst>
                                          <p:attrName>style.visibility</p:attrName>
                                        </p:attrNameLst>
                                      </p:cBhvr>
                                      <p:to>
                                        <p:strVal val="visible"/>
                                      </p:to>
                                    </p:set>
                                    <p:anim calcmode="lin" valueType="num">
                                      <p:cBhvr>
                                        <p:cTn dur="1000" fill="hold" id="12"/>
                                        <p:tgtEl>
                                          <p:spTgt spid="8"/>
                                        </p:tgtEl>
                                        <p:attrNameLst>
                                          <p:attrName>ppt_w</p:attrName>
                                        </p:attrNameLst>
                                      </p:cBhvr>
                                      <p:tavLst>
                                        <p:tav tm="0">
                                          <p:val>
                                            <p:fltVal val="0"/>
                                          </p:val>
                                        </p:tav>
                                        <p:tav tm="100000">
                                          <p:val>
                                            <p:strVal val="#ppt_w"/>
                                          </p:val>
                                        </p:tav>
                                      </p:tavLst>
                                    </p:anim>
                                    <p:anim calcmode="lin" valueType="num">
                                      <p:cBhvr>
                                        <p:cTn dur="1000" fill="hold" id="13"/>
                                        <p:tgtEl>
                                          <p:spTgt spid="8"/>
                                        </p:tgtEl>
                                        <p:attrNameLst>
                                          <p:attrName>ppt_h</p:attrName>
                                        </p:attrNameLst>
                                      </p:cBhvr>
                                      <p:tavLst>
                                        <p:tav tm="0">
                                          <p:val>
                                            <p:fltVal val="0"/>
                                          </p:val>
                                        </p:tav>
                                        <p:tav tm="100000">
                                          <p:val>
                                            <p:strVal val="#ppt_h"/>
                                          </p:val>
                                        </p:tav>
                                      </p:tavLst>
                                    </p:anim>
                                    <p:animEffect filter="fade" transition="in">
                                      <p:cBhvr>
                                        <p:cTn dur="1000" id="14"/>
                                        <p:tgtEl>
                                          <p:spTgt spid="8"/>
                                        </p:tgtEl>
                                      </p:cBhvr>
                                    </p:animEffect>
                                  </p:childTnLst>
                                </p:cTn>
                              </p:par>
                              <p:par>
                                <p:cTn fill="hold" grpId="0" id="15" nodeType="withEffect" presetClass="entr" presetID="53" presetSubtype="0">
                                  <p:stCondLst>
                                    <p:cond delay="300"/>
                                  </p:stCondLst>
                                  <p:childTnLst>
                                    <p:set>
                                      <p:cBhvr>
                                        <p:cTn dur="1" fill="hold" id="16">
                                          <p:stCondLst>
                                            <p:cond delay="0"/>
                                          </p:stCondLst>
                                        </p:cTn>
                                        <p:tgtEl>
                                          <p:spTgt spid="7"/>
                                        </p:tgtEl>
                                        <p:attrNameLst>
                                          <p:attrName>style.visibility</p:attrName>
                                        </p:attrNameLst>
                                      </p:cBhvr>
                                      <p:to>
                                        <p:strVal val="visible"/>
                                      </p:to>
                                    </p:set>
                                    <p:anim calcmode="lin" valueType="num">
                                      <p:cBhvr>
                                        <p:cTn dur="1000" fill="hold" id="17"/>
                                        <p:tgtEl>
                                          <p:spTgt spid="7"/>
                                        </p:tgtEl>
                                        <p:attrNameLst>
                                          <p:attrName>ppt_w</p:attrName>
                                        </p:attrNameLst>
                                      </p:cBhvr>
                                      <p:tavLst>
                                        <p:tav tm="0">
                                          <p:val>
                                            <p:fltVal val="0"/>
                                          </p:val>
                                        </p:tav>
                                        <p:tav tm="100000">
                                          <p:val>
                                            <p:strVal val="#ppt_w"/>
                                          </p:val>
                                        </p:tav>
                                      </p:tavLst>
                                    </p:anim>
                                    <p:anim calcmode="lin" valueType="num">
                                      <p:cBhvr>
                                        <p:cTn dur="1000" fill="hold" id="18"/>
                                        <p:tgtEl>
                                          <p:spTgt spid="7"/>
                                        </p:tgtEl>
                                        <p:attrNameLst>
                                          <p:attrName>ppt_h</p:attrName>
                                        </p:attrNameLst>
                                      </p:cBhvr>
                                      <p:tavLst>
                                        <p:tav tm="0">
                                          <p:val>
                                            <p:fltVal val="0"/>
                                          </p:val>
                                        </p:tav>
                                        <p:tav tm="100000">
                                          <p:val>
                                            <p:strVal val="#ppt_h"/>
                                          </p:val>
                                        </p:tav>
                                      </p:tavLst>
                                    </p:anim>
                                    <p:animEffect filter="fade" transition="in">
                                      <p:cBhvr>
                                        <p:cTn dur="1000" id="19"/>
                                        <p:tgtEl>
                                          <p:spTgt spid="7"/>
                                        </p:tgtEl>
                                      </p:cBhvr>
                                    </p:animEffect>
                                  </p:childTnLst>
                                </p:cTn>
                              </p:par>
                              <p:par>
                                <p:cTn fill="hold" grpId="0" id="20" nodeType="withEffect" presetClass="entr" presetID="53" presetSubtype="0">
                                  <p:stCondLst>
                                    <p:cond delay="500"/>
                                  </p:stCondLst>
                                  <p:childTnLst>
                                    <p:set>
                                      <p:cBhvr>
                                        <p:cTn dur="1" fill="hold" id="21">
                                          <p:stCondLst>
                                            <p:cond delay="0"/>
                                          </p:stCondLst>
                                        </p:cTn>
                                        <p:tgtEl>
                                          <p:spTgt spid="9"/>
                                        </p:tgtEl>
                                        <p:attrNameLst>
                                          <p:attrName>style.visibility</p:attrName>
                                        </p:attrNameLst>
                                      </p:cBhvr>
                                      <p:to>
                                        <p:strVal val="visible"/>
                                      </p:to>
                                    </p:set>
                                    <p:anim calcmode="lin" valueType="num">
                                      <p:cBhvr>
                                        <p:cTn dur="1000" fill="hold" id="22"/>
                                        <p:tgtEl>
                                          <p:spTgt spid="9"/>
                                        </p:tgtEl>
                                        <p:attrNameLst>
                                          <p:attrName>ppt_w</p:attrName>
                                        </p:attrNameLst>
                                      </p:cBhvr>
                                      <p:tavLst>
                                        <p:tav tm="0">
                                          <p:val>
                                            <p:fltVal val="0"/>
                                          </p:val>
                                        </p:tav>
                                        <p:tav tm="100000">
                                          <p:val>
                                            <p:strVal val="#ppt_w"/>
                                          </p:val>
                                        </p:tav>
                                      </p:tavLst>
                                    </p:anim>
                                    <p:anim calcmode="lin" valueType="num">
                                      <p:cBhvr>
                                        <p:cTn dur="1000" fill="hold" id="23"/>
                                        <p:tgtEl>
                                          <p:spTgt spid="9"/>
                                        </p:tgtEl>
                                        <p:attrNameLst>
                                          <p:attrName>ppt_h</p:attrName>
                                        </p:attrNameLst>
                                      </p:cBhvr>
                                      <p:tavLst>
                                        <p:tav tm="0">
                                          <p:val>
                                            <p:fltVal val="0"/>
                                          </p:val>
                                        </p:tav>
                                        <p:tav tm="100000">
                                          <p:val>
                                            <p:strVal val="#ppt_h"/>
                                          </p:val>
                                        </p:tav>
                                      </p:tavLst>
                                    </p:anim>
                                    <p:animEffect filter="fade" transition="in">
                                      <p:cBhvr>
                                        <p:cTn dur="1000" id="24"/>
                                        <p:tgtEl>
                                          <p:spTgt spid="9"/>
                                        </p:tgtEl>
                                      </p:cBhvr>
                                    </p:animEffect>
                                  </p:childTnLst>
                                </p:cTn>
                              </p:par>
                              <p:par>
                                <p:cTn fill="hold" id="25" nodeType="withEffect" presetClass="entr" presetID="2" presetSubtype="8">
                                  <p:stCondLst>
                                    <p:cond delay="500"/>
                                  </p:stCondLst>
                                  <p:childTnLst>
                                    <p:set>
                                      <p:cBhvr>
                                        <p:cTn dur="1" fill="hold" id="26">
                                          <p:stCondLst>
                                            <p:cond delay="0"/>
                                          </p:stCondLst>
                                        </p:cTn>
                                        <p:tgtEl>
                                          <p:spTgt spid="10"/>
                                        </p:tgtEl>
                                        <p:attrNameLst>
                                          <p:attrName>style.visibility</p:attrName>
                                        </p:attrNameLst>
                                      </p:cBhvr>
                                      <p:to>
                                        <p:strVal val="visible"/>
                                      </p:to>
                                    </p:set>
                                    <p:anim calcmode="lin" valueType="num">
                                      <p:cBhvr additive="base">
                                        <p:cTn dur="750" fill="hold" id="27"/>
                                        <p:tgtEl>
                                          <p:spTgt spid="10"/>
                                        </p:tgtEl>
                                        <p:attrNameLst>
                                          <p:attrName>ppt_x</p:attrName>
                                        </p:attrNameLst>
                                      </p:cBhvr>
                                      <p:tavLst>
                                        <p:tav tm="0">
                                          <p:val>
                                            <p:strVal val="0-#ppt_w/2"/>
                                          </p:val>
                                        </p:tav>
                                        <p:tav tm="100000">
                                          <p:val>
                                            <p:strVal val="#ppt_x"/>
                                          </p:val>
                                        </p:tav>
                                      </p:tavLst>
                                    </p:anim>
                                    <p:anim calcmode="lin" valueType="num">
                                      <p:cBhvr additive="base">
                                        <p:cTn dur="750" fill="hold" id="28"/>
                                        <p:tgtEl>
                                          <p:spTgt spid="10"/>
                                        </p:tgtEl>
                                        <p:attrNameLst>
                                          <p:attrName>ppt_y</p:attrName>
                                        </p:attrNameLst>
                                      </p:cBhvr>
                                      <p:tavLst>
                                        <p:tav tm="0">
                                          <p:val>
                                            <p:strVal val="#ppt_y"/>
                                          </p:val>
                                        </p:tav>
                                        <p:tav tm="100000">
                                          <p:val>
                                            <p:strVal val="#ppt_y"/>
                                          </p:val>
                                        </p:tav>
                                      </p:tavLst>
                                    </p:anim>
                                  </p:childTnLst>
                                </p:cTn>
                              </p:par>
                              <p:par>
                                <p:cTn fill="hold" id="29" nodeType="withEffect" presetClass="entr" presetID="2" presetSubtype="2">
                                  <p:stCondLst>
                                    <p:cond delay="500"/>
                                  </p:stCondLst>
                                  <p:childTnLst>
                                    <p:set>
                                      <p:cBhvr>
                                        <p:cTn dur="1" fill="hold" id="30">
                                          <p:stCondLst>
                                            <p:cond delay="0"/>
                                          </p:stCondLst>
                                        </p:cTn>
                                        <p:tgtEl>
                                          <p:spTgt spid="4"/>
                                        </p:tgtEl>
                                        <p:attrNameLst>
                                          <p:attrName>style.visibility</p:attrName>
                                        </p:attrNameLst>
                                      </p:cBhvr>
                                      <p:to>
                                        <p:strVal val="visible"/>
                                      </p:to>
                                    </p:set>
                                    <p:anim calcmode="lin" valueType="num">
                                      <p:cBhvr additive="base">
                                        <p:cTn dur="750" fill="hold" id="31"/>
                                        <p:tgtEl>
                                          <p:spTgt spid="4"/>
                                        </p:tgtEl>
                                        <p:attrNameLst>
                                          <p:attrName>ppt_x</p:attrName>
                                        </p:attrNameLst>
                                      </p:cBhvr>
                                      <p:tavLst>
                                        <p:tav tm="0">
                                          <p:val>
                                            <p:strVal val="1+#ppt_w/2"/>
                                          </p:val>
                                        </p:tav>
                                        <p:tav tm="100000">
                                          <p:val>
                                            <p:strVal val="#ppt_x"/>
                                          </p:val>
                                        </p:tav>
                                      </p:tavLst>
                                    </p:anim>
                                    <p:anim calcmode="lin" valueType="num">
                                      <p:cBhvr additive="base">
                                        <p:cTn dur="750" fill="hold" id="32"/>
                                        <p:tgtEl>
                                          <p:spTgt spid="4"/>
                                        </p:tgtEl>
                                        <p:attrNameLst>
                                          <p:attrName>ppt_y</p:attrName>
                                        </p:attrNameLst>
                                      </p:cBhvr>
                                      <p:tavLst>
                                        <p:tav tm="0">
                                          <p:val>
                                            <p:strVal val="#ppt_y"/>
                                          </p:val>
                                        </p:tav>
                                        <p:tav tm="100000">
                                          <p:val>
                                            <p:strVal val="#ppt_y"/>
                                          </p:val>
                                        </p:tav>
                                      </p:tavLst>
                                    </p:anim>
                                  </p:childTnLst>
                                </p:cTn>
                              </p:par>
                              <p:par>
                                <p:cTn fill="hold" id="33" nodeType="withEffect" presetClass="entr" presetID="22" presetSubtype="4">
                                  <p:stCondLst>
                                    <p:cond delay="1400"/>
                                  </p:stCondLst>
                                  <p:childTnLst>
                                    <p:set>
                                      <p:cBhvr>
                                        <p:cTn dur="1" fill="hold" id="34">
                                          <p:stCondLst>
                                            <p:cond delay="0"/>
                                          </p:stCondLst>
                                        </p:cTn>
                                        <p:tgtEl>
                                          <p:spTgt spid="13"/>
                                        </p:tgtEl>
                                        <p:attrNameLst>
                                          <p:attrName>style.visibility</p:attrName>
                                        </p:attrNameLst>
                                      </p:cBhvr>
                                      <p:to>
                                        <p:strVal val="visible"/>
                                      </p:to>
                                    </p:set>
                                    <p:animEffect filter="wipe(down)" transition="in">
                                      <p:cBhvr>
                                        <p:cTn dur="1000" id="35"/>
                                        <p:tgtEl>
                                          <p:spTgt spid="13"/>
                                        </p:tgtEl>
                                      </p:cBhvr>
                                    </p:animEffect>
                                  </p:childTnLst>
                                </p:cTn>
                              </p:par>
                              <p:par>
                                <p:cTn fill="hold" id="36" nodeType="withEffect" presetClass="entr" presetID="22" presetSubtype="1">
                                  <p:stCondLst>
                                    <p:cond delay="1400"/>
                                  </p:stCondLst>
                                  <p:childTnLst>
                                    <p:set>
                                      <p:cBhvr>
                                        <p:cTn dur="1" fill="hold" id="37">
                                          <p:stCondLst>
                                            <p:cond delay="0"/>
                                          </p:stCondLst>
                                        </p:cTn>
                                        <p:tgtEl>
                                          <p:spTgt spid="16"/>
                                        </p:tgtEl>
                                        <p:attrNameLst>
                                          <p:attrName>style.visibility</p:attrName>
                                        </p:attrNameLst>
                                      </p:cBhvr>
                                      <p:to>
                                        <p:strVal val="visible"/>
                                      </p:to>
                                    </p:set>
                                    <p:animEffect filter="wipe(up)" transition="in">
                                      <p:cBhvr>
                                        <p:cTn dur="1000" id="38"/>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7"/>
      <p:bldP grpId="0" spid="8"/>
      <p:bldP grpId="0" spid="9"/>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8863039" y="1511300"/>
            <a:ext cx="2404619" cy="4241800"/>
          </a:xfrm>
          <a:prstGeom prst="rect">
            <a:avLst/>
          </a:prstGeom>
          <a:gradFill>
            <a:gsLst>
              <a:gs pos="0">
                <a:srgbClr val="17C0D4"/>
              </a:gs>
              <a:gs pos="100000">
                <a:srgbClr val="34569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3" name="矩形 2"/>
          <p:cNvSpPr/>
          <p:nvPr/>
        </p:nvSpPr>
        <p:spPr>
          <a:xfrm>
            <a:off x="6024820" y="1257300"/>
            <a:ext cx="2692598" cy="4749800"/>
          </a:xfrm>
          <a:prstGeom prst="rect">
            <a:avLst/>
          </a:prstGeom>
          <a:gradFill>
            <a:gsLst>
              <a:gs pos="0">
                <a:srgbClr val="17C0D4"/>
              </a:gs>
              <a:gs pos="100000">
                <a:srgbClr val="34569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4" name="矩形 3"/>
          <p:cNvSpPr/>
          <p:nvPr/>
        </p:nvSpPr>
        <p:spPr>
          <a:xfrm>
            <a:off x="3474581" y="1511300"/>
            <a:ext cx="2404619" cy="4241800"/>
          </a:xfrm>
          <a:prstGeom prst="rect">
            <a:avLst/>
          </a:prstGeom>
          <a:gradFill>
            <a:gsLst>
              <a:gs pos="0">
                <a:srgbClr val="17C0D4"/>
              </a:gs>
              <a:gs pos="100000">
                <a:srgbClr val="34569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5" name="矩形 4"/>
          <p:cNvSpPr/>
          <p:nvPr/>
        </p:nvSpPr>
        <p:spPr>
          <a:xfrm>
            <a:off x="924341" y="1511300"/>
            <a:ext cx="2404619" cy="4241800"/>
          </a:xfrm>
          <a:prstGeom prst="rect">
            <a:avLst/>
          </a:prstGeom>
          <a:gradFill>
            <a:gsLst>
              <a:gs pos="0">
                <a:srgbClr val="17C0D4"/>
              </a:gs>
              <a:gs pos="100000">
                <a:srgbClr val="34569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6" name="文本框 5"/>
          <p:cNvSpPr txBox="1"/>
          <p:nvPr/>
        </p:nvSpPr>
        <p:spPr>
          <a:xfrm>
            <a:off x="1558976" y="2004029"/>
            <a:ext cx="1174235" cy="365760"/>
          </a:xfrm>
          <a:prstGeom prst="rect">
            <a:avLst/>
          </a:prstGeom>
          <a:noFill/>
        </p:spPr>
        <p:txBody>
          <a:bodyPr rtlCol="0" wrap="square">
            <a:spAutoFit/>
          </a:bodyPr>
          <a:lstStyle/>
          <a:p>
            <a:pPr algn="ctr"/>
            <a:r>
              <a:rPr altLang="en-US" b="1" lang="zh-CN" smtClean="0">
                <a:solidFill>
                  <a:schemeClr val="bg1"/>
                </a:solidFill>
                <a:latin typeface="Arial"/>
                <a:ea typeface="微软雅黑"/>
                <a:sym typeface="Arial"/>
              </a:rPr>
              <a:t>添加标题</a:t>
            </a:r>
          </a:p>
        </p:txBody>
      </p:sp>
      <p:sp>
        <p:nvSpPr>
          <p:cNvPr id="7" name="矩形 6"/>
          <p:cNvSpPr/>
          <p:nvPr/>
        </p:nvSpPr>
        <p:spPr>
          <a:xfrm>
            <a:off x="924341" y="3894185"/>
            <a:ext cx="2363555" cy="1188720"/>
          </a:xfrm>
          <a:prstGeom prst="rect">
            <a:avLst/>
          </a:prstGeom>
        </p:spPr>
        <p:txBody>
          <a:bodyPr wrap="square">
            <a:spAutoFit/>
          </a:bodyPr>
          <a:lstStyle/>
          <a:p>
            <a:pPr algn="ctr" defTabSz="1219170">
              <a:lnSpc>
                <a:spcPct val="150000"/>
              </a:lnSpc>
              <a:defRPr sz="1800"/>
            </a:pPr>
            <a:r>
              <a:rPr altLang="en-US" lang="zh-CN" sz="1200">
                <a:solidFill>
                  <a:schemeClr val="bg1"/>
                </a:solidFill>
                <a:latin typeface="Arial"/>
                <a:ea typeface="微软雅黑"/>
                <a:sym typeface="Arial"/>
              </a:rPr>
              <a:t>此部分内容作为文字排版占位显示（建议使用主题此部分内容作为文字排版占位显示（建议使用主题</a:t>
            </a:r>
          </a:p>
        </p:txBody>
      </p:sp>
      <p:sp>
        <p:nvSpPr>
          <p:cNvPr id="8" name="文本框 7"/>
          <p:cNvSpPr txBox="1"/>
          <p:nvPr/>
        </p:nvSpPr>
        <p:spPr>
          <a:xfrm>
            <a:off x="4095383" y="2004029"/>
            <a:ext cx="1174235" cy="365760"/>
          </a:xfrm>
          <a:prstGeom prst="rect">
            <a:avLst/>
          </a:prstGeom>
          <a:noFill/>
        </p:spPr>
        <p:txBody>
          <a:bodyPr rtlCol="0" wrap="square">
            <a:spAutoFit/>
          </a:bodyPr>
          <a:lstStyle/>
          <a:p>
            <a:pPr algn="ctr"/>
            <a:r>
              <a:rPr altLang="en-US" b="1" lang="zh-CN">
                <a:solidFill>
                  <a:schemeClr val="bg1"/>
                </a:solidFill>
                <a:latin typeface="Arial"/>
                <a:ea typeface="微软雅黑"/>
                <a:sym typeface="Arial"/>
              </a:rPr>
              <a:t>添加标题</a:t>
            </a:r>
          </a:p>
        </p:txBody>
      </p:sp>
      <p:sp>
        <p:nvSpPr>
          <p:cNvPr id="9" name="文本框 8"/>
          <p:cNvSpPr txBox="1"/>
          <p:nvPr/>
        </p:nvSpPr>
        <p:spPr>
          <a:xfrm>
            <a:off x="6791242" y="2004029"/>
            <a:ext cx="1174235" cy="365760"/>
          </a:xfrm>
          <a:prstGeom prst="rect">
            <a:avLst/>
          </a:prstGeom>
          <a:noFill/>
        </p:spPr>
        <p:txBody>
          <a:bodyPr rtlCol="0" wrap="square">
            <a:spAutoFit/>
          </a:bodyPr>
          <a:lstStyle/>
          <a:p>
            <a:pPr algn="ctr"/>
            <a:r>
              <a:rPr altLang="en-US" b="1" lang="zh-CN">
                <a:solidFill>
                  <a:schemeClr val="bg1"/>
                </a:solidFill>
                <a:latin typeface="Arial"/>
                <a:ea typeface="微软雅黑"/>
                <a:sym typeface="Arial"/>
              </a:rPr>
              <a:t>添加标题</a:t>
            </a:r>
          </a:p>
        </p:txBody>
      </p:sp>
      <p:sp>
        <p:nvSpPr>
          <p:cNvPr id="10" name="文本框 9"/>
          <p:cNvSpPr txBox="1"/>
          <p:nvPr/>
        </p:nvSpPr>
        <p:spPr>
          <a:xfrm>
            <a:off x="9483840" y="2004029"/>
            <a:ext cx="1174235" cy="365760"/>
          </a:xfrm>
          <a:prstGeom prst="rect">
            <a:avLst/>
          </a:prstGeom>
          <a:noFill/>
        </p:spPr>
        <p:txBody>
          <a:bodyPr rtlCol="0" wrap="square">
            <a:spAutoFit/>
          </a:bodyPr>
          <a:lstStyle/>
          <a:p>
            <a:pPr algn="ctr"/>
            <a:r>
              <a:rPr altLang="en-US" b="1" lang="zh-CN">
                <a:solidFill>
                  <a:schemeClr val="bg1"/>
                </a:solidFill>
                <a:latin typeface="Arial"/>
                <a:ea typeface="微软雅黑"/>
                <a:sym typeface="Arial"/>
              </a:rPr>
              <a:t>添加标题</a:t>
            </a:r>
          </a:p>
        </p:txBody>
      </p:sp>
      <p:sp>
        <p:nvSpPr>
          <p:cNvPr id="11" name="矩形 10"/>
          <p:cNvSpPr/>
          <p:nvPr/>
        </p:nvSpPr>
        <p:spPr>
          <a:xfrm>
            <a:off x="3474580" y="3894185"/>
            <a:ext cx="2363555" cy="1188720"/>
          </a:xfrm>
          <a:prstGeom prst="rect">
            <a:avLst/>
          </a:prstGeom>
        </p:spPr>
        <p:txBody>
          <a:bodyPr wrap="square">
            <a:spAutoFit/>
          </a:bodyPr>
          <a:lstStyle/>
          <a:p>
            <a:pPr algn="ctr" defTabSz="1219170">
              <a:lnSpc>
                <a:spcPct val="150000"/>
              </a:lnSpc>
              <a:defRPr sz="1800"/>
            </a:pPr>
            <a:r>
              <a:rPr altLang="en-US" lang="zh-CN" sz="1200">
                <a:solidFill>
                  <a:schemeClr val="bg1"/>
                </a:solidFill>
                <a:latin typeface="Arial"/>
                <a:ea typeface="微软雅黑"/>
                <a:sym typeface="Arial"/>
              </a:rPr>
              <a:t>此部分内容作为文字排版占位显示（建议使用主题此部分内容作为文字排版占位显示（建议使用主题</a:t>
            </a:r>
          </a:p>
        </p:txBody>
      </p:sp>
      <p:sp>
        <p:nvSpPr>
          <p:cNvPr id="12" name="矩形 11"/>
          <p:cNvSpPr/>
          <p:nvPr/>
        </p:nvSpPr>
        <p:spPr>
          <a:xfrm>
            <a:off x="6170441" y="3894185"/>
            <a:ext cx="2363555" cy="1188720"/>
          </a:xfrm>
          <a:prstGeom prst="rect">
            <a:avLst/>
          </a:prstGeom>
        </p:spPr>
        <p:txBody>
          <a:bodyPr wrap="square">
            <a:spAutoFit/>
          </a:bodyPr>
          <a:lstStyle/>
          <a:p>
            <a:pPr algn="ctr" defTabSz="1219170">
              <a:lnSpc>
                <a:spcPct val="150000"/>
              </a:lnSpc>
              <a:defRPr sz="1800"/>
            </a:pPr>
            <a:r>
              <a:rPr altLang="en-US" lang="zh-CN" sz="1200">
                <a:solidFill>
                  <a:schemeClr val="bg1"/>
                </a:solidFill>
                <a:latin typeface="Arial"/>
                <a:ea typeface="微软雅黑"/>
                <a:sym typeface="Arial"/>
              </a:rPr>
              <a:t>此部分内容作为文字排版占位显示（建议使用主题此部分内容作为文字排版占位显示（建议使用主题</a:t>
            </a:r>
          </a:p>
        </p:txBody>
      </p:sp>
      <p:sp>
        <p:nvSpPr>
          <p:cNvPr id="13" name="矩形 12"/>
          <p:cNvSpPr/>
          <p:nvPr/>
        </p:nvSpPr>
        <p:spPr>
          <a:xfrm>
            <a:off x="8883569" y="3894185"/>
            <a:ext cx="2363555" cy="1188720"/>
          </a:xfrm>
          <a:prstGeom prst="rect">
            <a:avLst/>
          </a:prstGeom>
        </p:spPr>
        <p:txBody>
          <a:bodyPr wrap="square">
            <a:spAutoFit/>
          </a:bodyPr>
          <a:lstStyle/>
          <a:p>
            <a:pPr algn="ctr" defTabSz="1219170">
              <a:lnSpc>
                <a:spcPct val="150000"/>
              </a:lnSpc>
              <a:defRPr sz="1800"/>
            </a:pPr>
            <a:r>
              <a:rPr altLang="en-US" lang="zh-CN" sz="1200">
                <a:solidFill>
                  <a:schemeClr val="bg1"/>
                </a:solidFill>
                <a:latin typeface="Arial"/>
                <a:ea typeface="微软雅黑"/>
                <a:sym typeface="Arial"/>
              </a:rPr>
              <a:t>此部分内容作为文字排版占位显示（建议使用主题此部分内容作为文字排版占位显示（建议使用主题</a:t>
            </a:r>
          </a:p>
        </p:txBody>
      </p:sp>
      <p:sp>
        <p:nvSpPr>
          <p:cNvPr id="14" name="椭圆 13"/>
          <p:cNvSpPr/>
          <p:nvPr/>
        </p:nvSpPr>
        <p:spPr>
          <a:xfrm>
            <a:off x="1656855" y="2708659"/>
            <a:ext cx="898525" cy="89852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5" name="椭圆 14"/>
          <p:cNvSpPr/>
          <p:nvPr/>
        </p:nvSpPr>
        <p:spPr>
          <a:xfrm>
            <a:off x="4303087" y="2708659"/>
            <a:ext cx="898525" cy="89852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6" name="椭圆 15"/>
          <p:cNvSpPr/>
          <p:nvPr/>
        </p:nvSpPr>
        <p:spPr>
          <a:xfrm>
            <a:off x="6853313" y="2618069"/>
            <a:ext cx="1090538" cy="109053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7" name="椭圆 16"/>
          <p:cNvSpPr/>
          <p:nvPr/>
        </p:nvSpPr>
        <p:spPr>
          <a:xfrm>
            <a:off x="9595552" y="2714074"/>
            <a:ext cx="898525" cy="89852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8" name="Freeform 17"/>
          <p:cNvSpPr>
            <a:spLocks noEditPoints="1"/>
          </p:cNvSpPr>
          <p:nvPr/>
        </p:nvSpPr>
        <p:spPr bwMode="auto">
          <a:xfrm>
            <a:off x="4565765" y="2996984"/>
            <a:ext cx="373168" cy="298218"/>
          </a:xfrm>
          <a:custGeom>
            <a:gdLst>
              <a:gd fmla="*/ 200 w 400" name="T0"/>
              <a:gd fmla="*/ 120 h 320" name="T1"/>
              <a:gd fmla="*/ 140 w 400" name="T2"/>
              <a:gd fmla="*/ 180 h 320" name="T3"/>
              <a:gd fmla="*/ 200 w 400" name="T4"/>
              <a:gd fmla="*/ 240 h 320" name="T5"/>
              <a:gd fmla="*/ 260 w 400" name="T6"/>
              <a:gd fmla="*/ 180 h 320" name="T7"/>
              <a:gd fmla="*/ 200 w 400" name="T8"/>
              <a:gd fmla="*/ 120 h 320" name="T9"/>
              <a:gd fmla="*/ 360 w 400" name="T10"/>
              <a:gd fmla="*/ 60 h 320" name="T11"/>
              <a:gd fmla="*/ 312 w 400" name="T12"/>
              <a:gd fmla="*/ 60 h 320" name="T13"/>
              <a:gd fmla="*/ 296 w 400" name="T14"/>
              <a:gd fmla="*/ 49 h 320" name="T15"/>
              <a:gd fmla="*/ 284 w 400" name="T16"/>
              <a:gd fmla="*/ 11 h 320" name="T17"/>
              <a:gd fmla="*/ 268 w 400" name="T18"/>
              <a:gd fmla="*/ 0 h 320" name="T19"/>
              <a:gd fmla="*/ 132 w 400" name="T20"/>
              <a:gd fmla="*/ 0 h 320" name="T21"/>
              <a:gd fmla="*/ 116 w 400" name="T22"/>
              <a:gd fmla="*/ 11 h 320" name="T23"/>
              <a:gd fmla="*/ 104 w 400" name="T24"/>
              <a:gd fmla="*/ 49 h 320" name="T25"/>
              <a:gd fmla="*/ 88 w 400" name="T26"/>
              <a:gd fmla="*/ 60 h 320" name="T27"/>
              <a:gd fmla="*/ 40 w 400" name="T28"/>
              <a:gd fmla="*/ 60 h 320" name="T29"/>
              <a:gd fmla="*/ 0 w 400" name="T30"/>
              <a:gd fmla="*/ 100 h 320" name="T31"/>
              <a:gd fmla="*/ 0 w 400" name="T32"/>
              <a:gd fmla="*/ 280 h 320" name="T33"/>
              <a:gd fmla="*/ 40 w 400" name="T34"/>
              <a:gd fmla="*/ 320 h 320" name="T35"/>
              <a:gd fmla="*/ 360 w 400" name="T36"/>
              <a:gd fmla="*/ 320 h 320" name="T37"/>
              <a:gd fmla="*/ 400 w 400" name="T38"/>
              <a:gd fmla="*/ 280 h 320" name="T39"/>
              <a:gd fmla="*/ 400 w 400" name="T40"/>
              <a:gd fmla="*/ 100 h 320" name="T41"/>
              <a:gd fmla="*/ 360 w 400" name="T42"/>
              <a:gd fmla="*/ 60 h 320" name="T43"/>
              <a:gd fmla="*/ 200 w 400" name="T44"/>
              <a:gd fmla="*/ 280 h 320" name="T45"/>
              <a:gd fmla="*/ 100 w 400" name="T46"/>
              <a:gd fmla="*/ 180 h 320" name="T47"/>
              <a:gd fmla="*/ 200 w 400" name="T48"/>
              <a:gd fmla="*/ 80 h 320" name="T49"/>
              <a:gd fmla="*/ 300 w 400" name="T50"/>
              <a:gd fmla="*/ 180 h 320" name="T51"/>
              <a:gd fmla="*/ 200 w 400" name="T52"/>
              <a:gd fmla="*/ 280 h 320" name="T53"/>
              <a:gd fmla="*/ 346 w 400" name="T54"/>
              <a:gd fmla="*/ 128 h 320" name="T55"/>
              <a:gd fmla="*/ 332 w 400" name="T56"/>
              <a:gd fmla="*/ 114 h 320" name="T57"/>
              <a:gd fmla="*/ 346 w 400" name="T58"/>
              <a:gd fmla="*/ 100 h 320" name="T59"/>
              <a:gd fmla="*/ 360 w 400" name="T60"/>
              <a:gd fmla="*/ 114 h 320" name="T61"/>
              <a:gd fmla="*/ 346 w 400" name="T62"/>
              <a:gd fmla="*/ 128 h 32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20" w="40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gradFill>
            <a:gsLst>
              <a:gs pos="0">
                <a:srgbClr val="17C0D4"/>
              </a:gs>
              <a:gs pos="100000">
                <a:srgbClr val="345692"/>
              </a:gs>
            </a:gsLst>
            <a:lin ang="5400000" scaled="1"/>
          </a:gradFill>
          <a:ln>
            <a:noFill/>
          </a:ln>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typeface="Arial"/>
              <a:ea typeface="微软雅黑"/>
              <a:sym typeface="Arial"/>
            </a:endParaRPr>
          </a:p>
        </p:txBody>
      </p:sp>
      <p:sp>
        <p:nvSpPr>
          <p:cNvPr id="19" name="Freeform 25"/>
          <p:cNvSpPr>
            <a:spLocks noEditPoints="1"/>
          </p:cNvSpPr>
          <p:nvPr/>
        </p:nvSpPr>
        <p:spPr bwMode="auto">
          <a:xfrm>
            <a:off x="9897300" y="2916614"/>
            <a:ext cx="295028" cy="401374"/>
          </a:xfrm>
          <a:custGeom>
            <a:gdLst>
              <a:gd fmla="*/ 97 w 110" name="T0"/>
              <a:gd fmla="*/ 56 h 150" name="T1"/>
              <a:gd fmla="*/ 30 w 110" name="T2"/>
              <a:gd fmla="*/ 57 h 150" name="T3"/>
              <a:gd fmla="*/ 30 w 110" name="T4"/>
              <a:gd fmla="*/ 42 h 150" name="T5"/>
              <a:gd fmla="*/ 55 w 110" name="T6"/>
              <a:gd fmla="*/ 17 h 150" name="T7"/>
              <a:gd fmla="*/ 79 w 110" name="T8"/>
              <a:gd fmla="*/ 37 h 150" name="T9"/>
              <a:gd fmla="*/ 88 w 110" name="T10"/>
              <a:gd fmla="*/ 37 h 150" name="T11"/>
              <a:gd fmla="*/ 88 w 110" name="T12"/>
              <a:gd fmla="*/ 43 h 150" name="T13"/>
              <a:gd fmla="*/ 78 w 110" name="T14"/>
              <a:gd fmla="*/ 43 h 150" name="T15"/>
              <a:gd fmla="*/ 78 w 110" name="T16"/>
              <a:gd fmla="*/ 50 h 150" name="T17"/>
              <a:gd fmla="*/ 97 w 110" name="T18"/>
              <a:gd fmla="*/ 50 h 150" name="T19"/>
              <a:gd fmla="*/ 97 w 110" name="T20"/>
              <a:gd fmla="*/ 42 h 150" name="T21"/>
              <a:gd fmla="*/ 55 w 110" name="T22"/>
              <a:gd fmla="*/ 0 h 150" name="T23"/>
              <a:gd fmla="*/ 13 w 110" name="T24"/>
              <a:gd fmla="*/ 42 h 150" name="T25"/>
              <a:gd fmla="*/ 13 w 110" name="T26"/>
              <a:gd fmla="*/ 57 h 150" name="T27"/>
              <a:gd fmla="*/ 0 w 110" name="T28"/>
              <a:gd fmla="*/ 75 h 150" name="T29"/>
              <a:gd fmla="*/ 0 w 110" name="T30"/>
              <a:gd fmla="*/ 131 h 150" name="T31"/>
              <a:gd fmla="*/ 19 w 110" name="T32"/>
              <a:gd fmla="*/ 150 h 150" name="T33"/>
              <a:gd fmla="*/ 92 w 110" name="T34"/>
              <a:gd fmla="*/ 150 h 150" name="T35"/>
              <a:gd fmla="*/ 110 w 110" name="T36"/>
              <a:gd fmla="*/ 131 h 150" name="T37"/>
              <a:gd fmla="*/ 110 w 110" name="T38"/>
              <a:gd fmla="*/ 75 h 150" name="T39"/>
              <a:gd fmla="*/ 97 w 110" name="T40"/>
              <a:gd fmla="*/ 56 h 150" name="T41"/>
              <a:gd fmla="*/ 61 w 110" name="T42"/>
              <a:gd fmla="*/ 102 h 150" name="T43"/>
              <a:gd fmla="*/ 61 w 110" name="T44"/>
              <a:gd fmla="*/ 119 h 150" name="T45"/>
              <a:gd fmla="*/ 50 w 110" name="T46"/>
              <a:gd fmla="*/ 119 h 150" name="T47"/>
              <a:gd fmla="*/ 50 w 110" name="T48"/>
              <a:gd fmla="*/ 102 h 150" name="T49"/>
              <a:gd fmla="*/ 41 w 110" name="T50"/>
              <a:gd fmla="*/ 89 h 150" name="T51"/>
              <a:gd fmla="*/ 55 w 110" name="T52"/>
              <a:gd fmla="*/ 75 h 150" name="T53"/>
              <a:gd fmla="*/ 69 w 110" name="T54"/>
              <a:gd fmla="*/ 89 h 150" name="T55"/>
              <a:gd fmla="*/ 61 w 110" name="T56"/>
              <a:gd fmla="*/ 102 h 150"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50" w="110">
                <a:moveTo>
                  <a:pt x="97" y="56"/>
                </a:moveTo>
                <a:cubicBezTo>
                  <a:pt x="30" y="57"/>
                  <a:pt x="30" y="57"/>
                  <a:pt x="30" y="57"/>
                </a:cubicBezTo>
                <a:cubicBezTo>
                  <a:pt x="30" y="42"/>
                  <a:pt x="30" y="42"/>
                  <a:pt x="30" y="42"/>
                </a:cubicBezTo>
                <a:cubicBezTo>
                  <a:pt x="30" y="29"/>
                  <a:pt x="41" y="17"/>
                  <a:pt x="55" y="17"/>
                </a:cubicBezTo>
                <a:cubicBezTo>
                  <a:pt x="67" y="17"/>
                  <a:pt x="77" y="26"/>
                  <a:pt x="79" y="37"/>
                </a:cubicBezTo>
                <a:cubicBezTo>
                  <a:pt x="88" y="37"/>
                  <a:pt x="88" y="37"/>
                  <a:pt x="88" y="37"/>
                </a:cubicBezTo>
                <a:cubicBezTo>
                  <a:pt x="88" y="43"/>
                  <a:pt x="88" y="43"/>
                  <a:pt x="88" y="43"/>
                </a:cubicBezTo>
                <a:cubicBezTo>
                  <a:pt x="78" y="43"/>
                  <a:pt x="78" y="43"/>
                  <a:pt x="78" y="43"/>
                </a:cubicBezTo>
                <a:cubicBezTo>
                  <a:pt x="78" y="50"/>
                  <a:pt x="78" y="50"/>
                  <a:pt x="78" y="50"/>
                </a:cubicBezTo>
                <a:cubicBezTo>
                  <a:pt x="97" y="50"/>
                  <a:pt x="97" y="50"/>
                  <a:pt x="97" y="50"/>
                </a:cubicBezTo>
                <a:cubicBezTo>
                  <a:pt x="97" y="42"/>
                  <a:pt x="97" y="42"/>
                  <a:pt x="97" y="42"/>
                </a:cubicBezTo>
                <a:cubicBezTo>
                  <a:pt x="97" y="19"/>
                  <a:pt x="78" y="0"/>
                  <a:pt x="55" y="0"/>
                </a:cubicBezTo>
                <a:cubicBezTo>
                  <a:pt x="32" y="0"/>
                  <a:pt x="13" y="19"/>
                  <a:pt x="13" y="42"/>
                </a:cubicBezTo>
                <a:cubicBezTo>
                  <a:pt x="13" y="57"/>
                  <a:pt x="13" y="57"/>
                  <a:pt x="13" y="57"/>
                </a:cubicBezTo>
                <a:cubicBezTo>
                  <a:pt x="6" y="60"/>
                  <a:pt x="0" y="67"/>
                  <a:pt x="0" y="75"/>
                </a:cubicBezTo>
                <a:cubicBezTo>
                  <a:pt x="0" y="131"/>
                  <a:pt x="0" y="131"/>
                  <a:pt x="0" y="131"/>
                </a:cubicBezTo>
                <a:cubicBezTo>
                  <a:pt x="0" y="141"/>
                  <a:pt x="9" y="150"/>
                  <a:pt x="19" y="150"/>
                </a:cubicBezTo>
                <a:cubicBezTo>
                  <a:pt x="92" y="150"/>
                  <a:pt x="92" y="150"/>
                  <a:pt x="92" y="150"/>
                </a:cubicBezTo>
                <a:cubicBezTo>
                  <a:pt x="102" y="150"/>
                  <a:pt x="110" y="141"/>
                  <a:pt x="110" y="131"/>
                </a:cubicBezTo>
                <a:cubicBezTo>
                  <a:pt x="110" y="75"/>
                  <a:pt x="110" y="75"/>
                  <a:pt x="110" y="75"/>
                </a:cubicBezTo>
                <a:cubicBezTo>
                  <a:pt x="110" y="67"/>
                  <a:pt x="105" y="59"/>
                  <a:pt x="97" y="56"/>
                </a:cubicBezTo>
                <a:close/>
                <a:moveTo>
                  <a:pt x="61" y="102"/>
                </a:moveTo>
                <a:cubicBezTo>
                  <a:pt x="61" y="119"/>
                  <a:pt x="61" y="119"/>
                  <a:pt x="61" y="119"/>
                </a:cubicBezTo>
                <a:cubicBezTo>
                  <a:pt x="50" y="119"/>
                  <a:pt x="50" y="119"/>
                  <a:pt x="50" y="119"/>
                </a:cubicBezTo>
                <a:cubicBezTo>
                  <a:pt x="50" y="102"/>
                  <a:pt x="50" y="102"/>
                  <a:pt x="50" y="102"/>
                </a:cubicBezTo>
                <a:cubicBezTo>
                  <a:pt x="45" y="100"/>
                  <a:pt x="41" y="95"/>
                  <a:pt x="41" y="89"/>
                </a:cubicBezTo>
                <a:cubicBezTo>
                  <a:pt x="41" y="82"/>
                  <a:pt x="47" y="75"/>
                  <a:pt x="55" y="75"/>
                </a:cubicBezTo>
                <a:cubicBezTo>
                  <a:pt x="63" y="75"/>
                  <a:pt x="69" y="82"/>
                  <a:pt x="69" y="89"/>
                </a:cubicBezTo>
                <a:cubicBezTo>
                  <a:pt x="69" y="95"/>
                  <a:pt x="66" y="100"/>
                  <a:pt x="61" y="102"/>
                </a:cubicBezTo>
                <a:close/>
              </a:path>
            </a:pathLst>
          </a:custGeom>
          <a:gradFill>
            <a:gsLst>
              <a:gs pos="0">
                <a:srgbClr val="17C0D4"/>
              </a:gs>
              <a:gs pos="100000">
                <a:srgbClr val="345692"/>
              </a:gs>
            </a:gsLst>
            <a:lin ang="5400000" scaled="1"/>
          </a:gradFill>
          <a:ln>
            <a:noFill/>
          </a:ln>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latin typeface="Arial"/>
              <a:ea typeface="微软雅黑"/>
              <a:sym typeface="Arial"/>
            </a:endParaRPr>
          </a:p>
        </p:txBody>
      </p:sp>
      <p:sp>
        <p:nvSpPr>
          <p:cNvPr id="20" name="Freeform 132"/>
          <p:cNvSpPr>
            <a:spLocks noChangeAspect="1" noEditPoints="1"/>
          </p:cNvSpPr>
          <p:nvPr/>
        </p:nvSpPr>
        <p:spPr bwMode="auto">
          <a:xfrm>
            <a:off x="7126344" y="2863820"/>
            <a:ext cx="557532" cy="533292"/>
          </a:xfrm>
          <a:custGeom>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b="b" l="0" r="r" t="0"/>
            <a:pathLst>
              <a:path h="61" w="64">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gradFill>
            <a:gsLst>
              <a:gs pos="0">
                <a:srgbClr val="17C0D4"/>
              </a:gs>
              <a:gs pos="100000">
                <a:srgbClr val="345692"/>
              </a:gs>
            </a:gsLst>
            <a:lin ang="5400000" scaled="1"/>
          </a:gradFill>
          <a:ln w="9525">
            <a:noFill/>
            <a:round/>
          </a:ln>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typeface="Arial"/>
              <a:ea typeface="微软雅黑"/>
              <a:sym typeface="Arial"/>
            </a:endParaRPr>
          </a:p>
        </p:txBody>
      </p:sp>
      <p:sp>
        <p:nvSpPr>
          <p:cNvPr id="21" name="Freeform 1"/>
          <p:cNvSpPr>
            <a:spLocks noChangeArrowheads="1"/>
          </p:cNvSpPr>
          <p:nvPr/>
        </p:nvSpPr>
        <p:spPr bwMode="auto">
          <a:xfrm>
            <a:off x="1896564" y="3006639"/>
            <a:ext cx="419106" cy="335950"/>
          </a:xfrm>
          <a:custGeom>
            <a:gdLst>
              <a:gd fmla="*/ 179752 w 444" name="T0"/>
              <a:gd fmla="*/ 16214 h 356" name="T1"/>
              <a:gd fmla="*/ 179752 w 444" name="T2"/>
              <a:gd fmla="*/ 16214 h 356" name="T3"/>
              <a:gd fmla="*/ 111726 w 444" name="T4"/>
              <a:gd fmla="*/ 16214 h 356" name="T5"/>
              <a:gd fmla="*/ 99562 w 444" name="T6"/>
              <a:gd fmla="*/ 27924 h 356" name="T7"/>
              <a:gd fmla="*/ 87849 w 444" name="T8"/>
              <a:gd fmla="*/ 16214 h 356" name="T9"/>
              <a:gd fmla="*/ 20273 w 444" name="T10"/>
              <a:gd fmla="*/ 16214 h 356" name="T11"/>
              <a:gd fmla="*/ 20273 w 444" name="T12"/>
              <a:gd fmla="*/ 83772 h 356" name="T13"/>
              <a:gd fmla="*/ 99562 w 444" name="T14"/>
              <a:gd fmla="*/ 159887 h 356" name="T15"/>
              <a:gd fmla="*/ 179752 w 444" name="T16"/>
              <a:gd fmla="*/ 83772 h 356" name="T17"/>
              <a:gd fmla="*/ 179752 w 444" name="T18"/>
              <a:gd fmla="*/ 16214 h 35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356" w="443">
                <a:moveTo>
                  <a:pt x="399" y="36"/>
                </a:moveTo>
                <a:lnTo>
                  <a:pt x="399" y="36"/>
                </a:lnTo>
                <a:cubicBezTo>
                  <a:pt x="355" y="0"/>
                  <a:pt x="293" y="0"/>
                  <a:pt x="248" y="36"/>
                </a:cubicBezTo>
                <a:cubicBezTo>
                  <a:pt x="221" y="62"/>
                  <a:pt x="221" y="62"/>
                  <a:pt x="221" y="62"/>
                </a:cubicBezTo>
                <a:cubicBezTo>
                  <a:pt x="195" y="36"/>
                  <a:pt x="195" y="36"/>
                  <a:pt x="195" y="36"/>
                </a:cubicBezTo>
                <a:cubicBezTo>
                  <a:pt x="151" y="0"/>
                  <a:pt x="89" y="0"/>
                  <a:pt x="45" y="36"/>
                </a:cubicBezTo>
                <a:cubicBezTo>
                  <a:pt x="0" y="80"/>
                  <a:pt x="0" y="151"/>
                  <a:pt x="45" y="186"/>
                </a:cubicBezTo>
                <a:cubicBezTo>
                  <a:pt x="221" y="355"/>
                  <a:pt x="221" y="355"/>
                  <a:pt x="221" y="355"/>
                </a:cubicBezTo>
                <a:cubicBezTo>
                  <a:pt x="399" y="186"/>
                  <a:pt x="399" y="186"/>
                  <a:pt x="399" y="186"/>
                </a:cubicBezTo>
                <a:cubicBezTo>
                  <a:pt x="443" y="151"/>
                  <a:pt x="443" y="80"/>
                  <a:pt x="399" y="36"/>
                </a:cubicBezTo>
              </a:path>
            </a:pathLst>
          </a:custGeom>
          <a:gradFill>
            <a:gsLst>
              <a:gs pos="0">
                <a:srgbClr val="17C0D4"/>
              </a:gs>
              <a:gs pos="100000">
                <a:srgbClr val="345692"/>
              </a:gs>
            </a:gsLst>
            <a:lin ang="5400000" scaled="1"/>
          </a:gradFill>
          <a:ln>
            <a:noFill/>
          </a:ln>
          <a:effectLst/>
          <a:extLst/>
        </p:spPr>
        <p:txBody>
          <a:bodyPr anchor="ctr" bIns="17145" lIns="34290" rIns="34290" tIns="17145" wrap="none"/>
          <a:lstStyle/>
          <a:p>
            <a:pPr eaLnBrk="1" hangingPunct="1">
              <a:defRPr/>
            </a:pPr>
            <a:endParaRPr altLang="en-US" lang="zh-CN">
              <a:latin typeface="Arial"/>
              <a:ea typeface="微软雅黑"/>
              <a:sym typeface="Arial"/>
            </a:endParaRPr>
          </a:p>
        </p:txBody>
      </p:sp>
    </p:spTree>
    <p:extLst>
      <p:ext uri="{BB962C8B-B14F-4D97-AF65-F5344CB8AC3E}">
        <p14:creationId val="382262776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fill="hold" grpId="0" id="5" nodeType="withEffect" presetClass="entr" presetID="2" presetSubtype="3">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000" fill="hold" id="7"/>
                                        <p:tgtEl>
                                          <p:spTgt spid="2"/>
                                        </p:tgtEl>
                                        <p:attrNameLst>
                                          <p:attrName>ppt_x</p:attrName>
                                        </p:attrNameLst>
                                      </p:cBhvr>
                                      <p:tavLst>
                                        <p:tav tm="0">
                                          <p:val>
                                            <p:strVal val="1+#ppt_w/2"/>
                                          </p:val>
                                        </p:tav>
                                        <p:tav tm="100000">
                                          <p:val>
                                            <p:strVal val="#ppt_x"/>
                                          </p:val>
                                        </p:tav>
                                      </p:tavLst>
                                    </p:anim>
                                    <p:anim calcmode="lin" valueType="num">
                                      <p:cBhvr additive="base">
                                        <p:cTn dur="1000" fill="hold" id="8"/>
                                        <p:tgtEl>
                                          <p:spTgt spid="2"/>
                                        </p:tgtEl>
                                        <p:attrNameLst>
                                          <p:attrName>ppt_y</p:attrName>
                                        </p:attrNameLst>
                                      </p:cBhvr>
                                      <p:tavLst>
                                        <p:tav tm="0">
                                          <p:val>
                                            <p:strVal val="0-#ppt_h/2"/>
                                          </p:val>
                                        </p:tav>
                                        <p:tav tm="100000">
                                          <p:val>
                                            <p:strVal val="#ppt_y"/>
                                          </p:val>
                                        </p:tav>
                                      </p:tavLst>
                                    </p:anim>
                                  </p:childTnLst>
                                </p:cTn>
                              </p:par>
                              <p:par>
                                <p:cTn accel="50000" fill="hold" grpId="0" id="9" nodeType="withEffect" presetClass="entr" presetID="2" presetSubtype="3">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000" fill="hold" id="11"/>
                                        <p:tgtEl>
                                          <p:spTgt spid="3"/>
                                        </p:tgtEl>
                                        <p:attrNameLst>
                                          <p:attrName>ppt_x</p:attrName>
                                        </p:attrNameLst>
                                      </p:cBhvr>
                                      <p:tavLst>
                                        <p:tav tm="0">
                                          <p:val>
                                            <p:strVal val="1+#ppt_w/2"/>
                                          </p:val>
                                        </p:tav>
                                        <p:tav tm="100000">
                                          <p:val>
                                            <p:strVal val="#ppt_x"/>
                                          </p:val>
                                        </p:tav>
                                      </p:tavLst>
                                    </p:anim>
                                    <p:anim calcmode="lin" valueType="num">
                                      <p:cBhvr additive="base">
                                        <p:cTn dur="1000" fill="hold" id="12"/>
                                        <p:tgtEl>
                                          <p:spTgt spid="3"/>
                                        </p:tgtEl>
                                        <p:attrNameLst>
                                          <p:attrName>ppt_y</p:attrName>
                                        </p:attrNameLst>
                                      </p:cBhvr>
                                      <p:tavLst>
                                        <p:tav tm="0">
                                          <p:val>
                                            <p:strVal val="0-#ppt_h/2"/>
                                          </p:val>
                                        </p:tav>
                                        <p:tav tm="100000">
                                          <p:val>
                                            <p:strVal val="#ppt_y"/>
                                          </p:val>
                                        </p:tav>
                                      </p:tavLst>
                                    </p:anim>
                                  </p:childTnLst>
                                </p:cTn>
                              </p:par>
                              <p:par>
                                <p:cTn accel="50000" fill="hold" grpId="0" id="13" nodeType="withEffect" presetClass="entr" presetID="2" presetSubtype="3">
                                  <p:stCondLst>
                                    <p:cond delay="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1000" fill="hold" id="15"/>
                                        <p:tgtEl>
                                          <p:spTgt spid="4"/>
                                        </p:tgtEl>
                                        <p:attrNameLst>
                                          <p:attrName>ppt_x</p:attrName>
                                        </p:attrNameLst>
                                      </p:cBhvr>
                                      <p:tavLst>
                                        <p:tav tm="0">
                                          <p:val>
                                            <p:strVal val="1+#ppt_w/2"/>
                                          </p:val>
                                        </p:tav>
                                        <p:tav tm="100000">
                                          <p:val>
                                            <p:strVal val="#ppt_x"/>
                                          </p:val>
                                        </p:tav>
                                      </p:tavLst>
                                    </p:anim>
                                    <p:anim calcmode="lin" valueType="num">
                                      <p:cBhvr additive="base">
                                        <p:cTn dur="1000" fill="hold" id="16"/>
                                        <p:tgtEl>
                                          <p:spTgt spid="4"/>
                                        </p:tgtEl>
                                        <p:attrNameLst>
                                          <p:attrName>ppt_y</p:attrName>
                                        </p:attrNameLst>
                                      </p:cBhvr>
                                      <p:tavLst>
                                        <p:tav tm="0">
                                          <p:val>
                                            <p:strVal val="0-#ppt_h/2"/>
                                          </p:val>
                                        </p:tav>
                                        <p:tav tm="100000">
                                          <p:val>
                                            <p:strVal val="#ppt_y"/>
                                          </p:val>
                                        </p:tav>
                                      </p:tavLst>
                                    </p:anim>
                                  </p:childTnLst>
                                </p:cTn>
                              </p:par>
                              <p:par>
                                <p:cTn accel="50000" fill="hold" grpId="0" id="17" nodeType="withEffect" presetClass="entr" presetID="2" presetSubtype="3">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additive="base">
                                        <p:cTn dur="1000" fill="hold" id="19"/>
                                        <p:tgtEl>
                                          <p:spTgt spid="5"/>
                                        </p:tgtEl>
                                        <p:attrNameLst>
                                          <p:attrName>ppt_x</p:attrName>
                                        </p:attrNameLst>
                                      </p:cBhvr>
                                      <p:tavLst>
                                        <p:tav tm="0">
                                          <p:val>
                                            <p:strVal val="1+#ppt_w/2"/>
                                          </p:val>
                                        </p:tav>
                                        <p:tav tm="100000">
                                          <p:val>
                                            <p:strVal val="#ppt_x"/>
                                          </p:val>
                                        </p:tav>
                                      </p:tavLst>
                                    </p:anim>
                                    <p:anim calcmode="lin" valueType="num">
                                      <p:cBhvr additive="base">
                                        <p:cTn dur="1000" fill="hold" id="20"/>
                                        <p:tgtEl>
                                          <p:spTgt spid="5"/>
                                        </p:tgtEl>
                                        <p:attrNameLst>
                                          <p:attrName>ppt_y</p:attrName>
                                        </p:attrNameLst>
                                      </p:cBhvr>
                                      <p:tavLst>
                                        <p:tav tm="0">
                                          <p:val>
                                            <p:strVal val="0-#ppt_h/2"/>
                                          </p:val>
                                        </p:tav>
                                        <p:tav tm="100000">
                                          <p:val>
                                            <p:strVal val="#ppt_y"/>
                                          </p:val>
                                        </p:tav>
                                      </p:tavLst>
                                    </p:anim>
                                  </p:childTnLst>
                                </p:cTn>
                              </p:par>
                              <p:par>
                                <p:cTn accel="50000" fill="hold" grpId="0" id="21" nodeType="withEffect" presetClass="entr" presetID="2" presetSubtype="3">
                                  <p:stCondLst>
                                    <p:cond delay="0"/>
                                  </p:stCondLst>
                                  <p:childTnLst>
                                    <p:set>
                                      <p:cBhvr>
                                        <p:cTn dur="1" fill="hold" id="22">
                                          <p:stCondLst>
                                            <p:cond delay="0"/>
                                          </p:stCondLst>
                                        </p:cTn>
                                        <p:tgtEl>
                                          <p:spTgt spid="6"/>
                                        </p:tgtEl>
                                        <p:attrNameLst>
                                          <p:attrName>style.visibility</p:attrName>
                                        </p:attrNameLst>
                                      </p:cBhvr>
                                      <p:to>
                                        <p:strVal val="visible"/>
                                      </p:to>
                                    </p:set>
                                    <p:anim calcmode="lin" valueType="num">
                                      <p:cBhvr additive="base">
                                        <p:cTn dur="1000" fill="hold" id="23"/>
                                        <p:tgtEl>
                                          <p:spTgt spid="6"/>
                                        </p:tgtEl>
                                        <p:attrNameLst>
                                          <p:attrName>ppt_x</p:attrName>
                                        </p:attrNameLst>
                                      </p:cBhvr>
                                      <p:tavLst>
                                        <p:tav tm="0">
                                          <p:val>
                                            <p:strVal val="1+#ppt_w/2"/>
                                          </p:val>
                                        </p:tav>
                                        <p:tav tm="100000">
                                          <p:val>
                                            <p:strVal val="#ppt_x"/>
                                          </p:val>
                                        </p:tav>
                                      </p:tavLst>
                                    </p:anim>
                                    <p:anim calcmode="lin" valueType="num">
                                      <p:cBhvr additive="base">
                                        <p:cTn dur="1000" fill="hold" id="24"/>
                                        <p:tgtEl>
                                          <p:spTgt spid="6"/>
                                        </p:tgtEl>
                                        <p:attrNameLst>
                                          <p:attrName>ppt_y</p:attrName>
                                        </p:attrNameLst>
                                      </p:cBhvr>
                                      <p:tavLst>
                                        <p:tav tm="0">
                                          <p:val>
                                            <p:strVal val="0-#ppt_h/2"/>
                                          </p:val>
                                        </p:tav>
                                        <p:tav tm="100000">
                                          <p:val>
                                            <p:strVal val="#ppt_y"/>
                                          </p:val>
                                        </p:tav>
                                      </p:tavLst>
                                    </p:anim>
                                  </p:childTnLst>
                                </p:cTn>
                              </p:par>
                              <p:par>
                                <p:cTn accel="50000" fill="hold" grpId="0" id="25" nodeType="withEffect" presetClass="entr" presetID="2" presetSubtype="3">
                                  <p:stCondLst>
                                    <p:cond delay="0"/>
                                  </p:stCondLst>
                                  <p:childTnLst>
                                    <p:set>
                                      <p:cBhvr>
                                        <p:cTn dur="1" fill="hold" id="26">
                                          <p:stCondLst>
                                            <p:cond delay="0"/>
                                          </p:stCondLst>
                                        </p:cTn>
                                        <p:tgtEl>
                                          <p:spTgt spid="7"/>
                                        </p:tgtEl>
                                        <p:attrNameLst>
                                          <p:attrName>style.visibility</p:attrName>
                                        </p:attrNameLst>
                                      </p:cBhvr>
                                      <p:to>
                                        <p:strVal val="visible"/>
                                      </p:to>
                                    </p:set>
                                    <p:anim calcmode="lin" valueType="num">
                                      <p:cBhvr additive="base">
                                        <p:cTn dur="1000" fill="hold" id="27"/>
                                        <p:tgtEl>
                                          <p:spTgt spid="7"/>
                                        </p:tgtEl>
                                        <p:attrNameLst>
                                          <p:attrName>ppt_x</p:attrName>
                                        </p:attrNameLst>
                                      </p:cBhvr>
                                      <p:tavLst>
                                        <p:tav tm="0">
                                          <p:val>
                                            <p:strVal val="1+#ppt_w/2"/>
                                          </p:val>
                                        </p:tav>
                                        <p:tav tm="100000">
                                          <p:val>
                                            <p:strVal val="#ppt_x"/>
                                          </p:val>
                                        </p:tav>
                                      </p:tavLst>
                                    </p:anim>
                                    <p:anim calcmode="lin" valueType="num">
                                      <p:cBhvr additive="base">
                                        <p:cTn dur="1000" fill="hold" id="28"/>
                                        <p:tgtEl>
                                          <p:spTgt spid="7"/>
                                        </p:tgtEl>
                                        <p:attrNameLst>
                                          <p:attrName>ppt_y</p:attrName>
                                        </p:attrNameLst>
                                      </p:cBhvr>
                                      <p:tavLst>
                                        <p:tav tm="0">
                                          <p:val>
                                            <p:strVal val="0-#ppt_h/2"/>
                                          </p:val>
                                        </p:tav>
                                        <p:tav tm="100000">
                                          <p:val>
                                            <p:strVal val="#ppt_y"/>
                                          </p:val>
                                        </p:tav>
                                      </p:tavLst>
                                    </p:anim>
                                  </p:childTnLst>
                                </p:cTn>
                              </p:par>
                              <p:par>
                                <p:cTn accel="50000" fill="hold" grpId="0" id="29" nodeType="withEffect" presetClass="entr" presetID="2" presetSubtype="3">
                                  <p:stCondLst>
                                    <p:cond delay="0"/>
                                  </p:stCondLst>
                                  <p:childTnLst>
                                    <p:set>
                                      <p:cBhvr>
                                        <p:cTn dur="1" fill="hold" id="30">
                                          <p:stCondLst>
                                            <p:cond delay="0"/>
                                          </p:stCondLst>
                                        </p:cTn>
                                        <p:tgtEl>
                                          <p:spTgt spid="8"/>
                                        </p:tgtEl>
                                        <p:attrNameLst>
                                          <p:attrName>style.visibility</p:attrName>
                                        </p:attrNameLst>
                                      </p:cBhvr>
                                      <p:to>
                                        <p:strVal val="visible"/>
                                      </p:to>
                                    </p:set>
                                    <p:anim calcmode="lin" valueType="num">
                                      <p:cBhvr additive="base">
                                        <p:cTn dur="1000" fill="hold" id="31"/>
                                        <p:tgtEl>
                                          <p:spTgt spid="8"/>
                                        </p:tgtEl>
                                        <p:attrNameLst>
                                          <p:attrName>ppt_x</p:attrName>
                                        </p:attrNameLst>
                                      </p:cBhvr>
                                      <p:tavLst>
                                        <p:tav tm="0">
                                          <p:val>
                                            <p:strVal val="1+#ppt_w/2"/>
                                          </p:val>
                                        </p:tav>
                                        <p:tav tm="100000">
                                          <p:val>
                                            <p:strVal val="#ppt_x"/>
                                          </p:val>
                                        </p:tav>
                                      </p:tavLst>
                                    </p:anim>
                                    <p:anim calcmode="lin" valueType="num">
                                      <p:cBhvr additive="base">
                                        <p:cTn dur="1000" fill="hold" id="32"/>
                                        <p:tgtEl>
                                          <p:spTgt spid="8"/>
                                        </p:tgtEl>
                                        <p:attrNameLst>
                                          <p:attrName>ppt_y</p:attrName>
                                        </p:attrNameLst>
                                      </p:cBhvr>
                                      <p:tavLst>
                                        <p:tav tm="0">
                                          <p:val>
                                            <p:strVal val="0-#ppt_h/2"/>
                                          </p:val>
                                        </p:tav>
                                        <p:tav tm="100000">
                                          <p:val>
                                            <p:strVal val="#ppt_y"/>
                                          </p:val>
                                        </p:tav>
                                      </p:tavLst>
                                    </p:anim>
                                  </p:childTnLst>
                                </p:cTn>
                              </p:par>
                              <p:par>
                                <p:cTn accel="50000" fill="hold" grpId="0" id="33" nodeType="withEffect" presetClass="entr" presetID="2" presetSubtype="3">
                                  <p:stCondLst>
                                    <p:cond delay="0"/>
                                  </p:stCondLst>
                                  <p:childTnLst>
                                    <p:set>
                                      <p:cBhvr>
                                        <p:cTn dur="1" fill="hold" id="34">
                                          <p:stCondLst>
                                            <p:cond delay="0"/>
                                          </p:stCondLst>
                                        </p:cTn>
                                        <p:tgtEl>
                                          <p:spTgt spid="9"/>
                                        </p:tgtEl>
                                        <p:attrNameLst>
                                          <p:attrName>style.visibility</p:attrName>
                                        </p:attrNameLst>
                                      </p:cBhvr>
                                      <p:to>
                                        <p:strVal val="visible"/>
                                      </p:to>
                                    </p:set>
                                    <p:anim calcmode="lin" valueType="num">
                                      <p:cBhvr additive="base">
                                        <p:cTn dur="1000" fill="hold" id="35"/>
                                        <p:tgtEl>
                                          <p:spTgt spid="9"/>
                                        </p:tgtEl>
                                        <p:attrNameLst>
                                          <p:attrName>ppt_x</p:attrName>
                                        </p:attrNameLst>
                                      </p:cBhvr>
                                      <p:tavLst>
                                        <p:tav tm="0">
                                          <p:val>
                                            <p:strVal val="1+#ppt_w/2"/>
                                          </p:val>
                                        </p:tav>
                                        <p:tav tm="100000">
                                          <p:val>
                                            <p:strVal val="#ppt_x"/>
                                          </p:val>
                                        </p:tav>
                                      </p:tavLst>
                                    </p:anim>
                                    <p:anim calcmode="lin" valueType="num">
                                      <p:cBhvr additive="base">
                                        <p:cTn dur="1000" fill="hold" id="36"/>
                                        <p:tgtEl>
                                          <p:spTgt spid="9"/>
                                        </p:tgtEl>
                                        <p:attrNameLst>
                                          <p:attrName>ppt_y</p:attrName>
                                        </p:attrNameLst>
                                      </p:cBhvr>
                                      <p:tavLst>
                                        <p:tav tm="0">
                                          <p:val>
                                            <p:strVal val="0-#ppt_h/2"/>
                                          </p:val>
                                        </p:tav>
                                        <p:tav tm="100000">
                                          <p:val>
                                            <p:strVal val="#ppt_y"/>
                                          </p:val>
                                        </p:tav>
                                      </p:tavLst>
                                    </p:anim>
                                  </p:childTnLst>
                                </p:cTn>
                              </p:par>
                              <p:par>
                                <p:cTn accel="50000" fill="hold" grpId="0" id="37" nodeType="withEffect" presetClass="entr" presetID="2" presetSubtype="3">
                                  <p:stCondLst>
                                    <p:cond delay="0"/>
                                  </p:stCondLst>
                                  <p:childTnLst>
                                    <p:set>
                                      <p:cBhvr>
                                        <p:cTn dur="1" fill="hold" id="38">
                                          <p:stCondLst>
                                            <p:cond delay="0"/>
                                          </p:stCondLst>
                                        </p:cTn>
                                        <p:tgtEl>
                                          <p:spTgt spid="10"/>
                                        </p:tgtEl>
                                        <p:attrNameLst>
                                          <p:attrName>style.visibility</p:attrName>
                                        </p:attrNameLst>
                                      </p:cBhvr>
                                      <p:to>
                                        <p:strVal val="visible"/>
                                      </p:to>
                                    </p:set>
                                    <p:anim calcmode="lin" valueType="num">
                                      <p:cBhvr additive="base">
                                        <p:cTn dur="1000" fill="hold" id="39"/>
                                        <p:tgtEl>
                                          <p:spTgt spid="10"/>
                                        </p:tgtEl>
                                        <p:attrNameLst>
                                          <p:attrName>ppt_x</p:attrName>
                                        </p:attrNameLst>
                                      </p:cBhvr>
                                      <p:tavLst>
                                        <p:tav tm="0">
                                          <p:val>
                                            <p:strVal val="1+#ppt_w/2"/>
                                          </p:val>
                                        </p:tav>
                                        <p:tav tm="100000">
                                          <p:val>
                                            <p:strVal val="#ppt_x"/>
                                          </p:val>
                                        </p:tav>
                                      </p:tavLst>
                                    </p:anim>
                                    <p:anim calcmode="lin" valueType="num">
                                      <p:cBhvr additive="base">
                                        <p:cTn dur="1000" fill="hold" id="40"/>
                                        <p:tgtEl>
                                          <p:spTgt spid="10"/>
                                        </p:tgtEl>
                                        <p:attrNameLst>
                                          <p:attrName>ppt_y</p:attrName>
                                        </p:attrNameLst>
                                      </p:cBhvr>
                                      <p:tavLst>
                                        <p:tav tm="0">
                                          <p:val>
                                            <p:strVal val="0-#ppt_h/2"/>
                                          </p:val>
                                        </p:tav>
                                        <p:tav tm="100000">
                                          <p:val>
                                            <p:strVal val="#ppt_y"/>
                                          </p:val>
                                        </p:tav>
                                      </p:tavLst>
                                    </p:anim>
                                  </p:childTnLst>
                                </p:cTn>
                              </p:par>
                              <p:par>
                                <p:cTn accel="50000" fill="hold" grpId="0" id="41" nodeType="withEffect" presetClass="entr" presetID="2" presetSubtype="3">
                                  <p:stCondLst>
                                    <p:cond delay="0"/>
                                  </p:stCondLst>
                                  <p:childTnLst>
                                    <p:set>
                                      <p:cBhvr>
                                        <p:cTn dur="1" fill="hold" id="42">
                                          <p:stCondLst>
                                            <p:cond delay="0"/>
                                          </p:stCondLst>
                                        </p:cTn>
                                        <p:tgtEl>
                                          <p:spTgt spid="11"/>
                                        </p:tgtEl>
                                        <p:attrNameLst>
                                          <p:attrName>style.visibility</p:attrName>
                                        </p:attrNameLst>
                                      </p:cBhvr>
                                      <p:to>
                                        <p:strVal val="visible"/>
                                      </p:to>
                                    </p:set>
                                    <p:anim calcmode="lin" valueType="num">
                                      <p:cBhvr additive="base">
                                        <p:cTn dur="1000" fill="hold" id="43"/>
                                        <p:tgtEl>
                                          <p:spTgt spid="11"/>
                                        </p:tgtEl>
                                        <p:attrNameLst>
                                          <p:attrName>ppt_x</p:attrName>
                                        </p:attrNameLst>
                                      </p:cBhvr>
                                      <p:tavLst>
                                        <p:tav tm="0">
                                          <p:val>
                                            <p:strVal val="1+#ppt_w/2"/>
                                          </p:val>
                                        </p:tav>
                                        <p:tav tm="100000">
                                          <p:val>
                                            <p:strVal val="#ppt_x"/>
                                          </p:val>
                                        </p:tav>
                                      </p:tavLst>
                                    </p:anim>
                                    <p:anim calcmode="lin" valueType="num">
                                      <p:cBhvr additive="base">
                                        <p:cTn dur="1000" fill="hold" id="44"/>
                                        <p:tgtEl>
                                          <p:spTgt spid="11"/>
                                        </p:tgtEl>
                                        <p:attrNameLst>
                                          <p:attrName>ppt_y</p:attrName>
                                        </p:attrNameLst>
                                      </p:cBhvr>
                                      <p:tavLst>
                                        <p:tav tm="0">
                                          <p:val>
                                            <p:strVal val="0-#ppt_h/2"/>
                                          </p:val>
                                        </p:tav>
                                        <p:tav tm="100000">
                                          <p:val>
                                            <p:strVal val="#ppt_y"/>
                                          </p:val>
                                        </p:tav>
                                      </p:tavLst>
                                    </p:anim>
                                  </p:childTnLst>
                                </p:cTn>
                              </p:par>
                              <p:par>
                                <p:cTn accel="50000" fill="hold" grpId="0" id="45" nodeType="withEffect" presetClass="entr" presetID="2" presetSubtype="3">
                                  <p:stCondLst>
                                    <p:cond delay="0"/>
                                  </p:stCondLst>
                                  <p:childTnLst>
                                    <p:set>
                                      <p:cBhvr>
                                        <p:cTn dur="1" fill="hold" id="46">
                                          <p:stCondLst>
                                            <p:cond delay="0"/>
                                          </p:stCondLst>
                                        </p:cTn>
                                        <p:tgtEl>
                                          <p:spTgt spid="12"/>
                                        </p:tgtEl>
                                        <p:attrNameLst>
                                          <p:attrName>style.visibility</p:attrName>
                                        </p:attrNameLst>
                                      </p:cBhvr>
                                      <p:to>
                                        <p:strVal val="visible"/>
                                      </p:to>
                                    </p:set>
                                    <p:anim calcmode="lin" valueType="num">
                                      <p:cBhvr additive="base">
                                        <p:cTn dur="1000" fill="hold" id="47"/>
                                        <p:tgtEl>
                                          <p:spTgt spid="12"/>
                                        </p:tgtEl>
                                        <p:attrNameLst>
                                          <p:attrName>ppt_x</p:attrName>
                                        </p:attrNameLst>
                                      </p:cBhvr>
                                      <p:tavLst>
                                        <p:tav tm="0">
                                          <p:val>
                                            <p:strVal val="1+#ppt_w/2"/>
                                          </p:val>
                                        </p:tav>
                                        <p:tav tm="100000">
                                          <p:val>
                                            <p:strVal val="#ppt_x"/>
                                          </p:val>
                                        </p:tav>
                                      </p:tavLst>
                                    </p:anim>
                                    <p:anim calcmode="lin" valueType="num">
                                      <p:cBhvr additive="base">
                                        <p:cTn dur="1000" fill="hold" id="48"/>
                                        <p:tgtEl>
                                          <p:spTgt spid="12"/>
                                        </p:tgtEl>
                                        <p:attrNameLst>
                                          <p:attrName>ppt_y</p:attrName>
                                        </p:attrNameLst>
                                      </p:cBhvr>
                                      <p:tavLst>
                                        <p:tav tm="0">
                                          <p:val>
                                            <p:strVal val="0-#ppt_h/2"/>
                                          </p:val>
                                        </p:tav>
                                        <p:tav tm="100000">
                                          <p:val>
                                            <p:strVal val="#ppt_y"/>
                                          </p:val>
                                        </p:tav>
                                      </p:tavLst>
                                    </p:anim>
                                  </p:childTnLst>
                                </p:cTn>
                              </p:par>
                              <p:par>
                                <p:cTn accel="50000" fill="hold" grpId="0" id="49" nodeType="withEffect" presetClass="entr" presetID="2" presetSubtype="3">
                                  <p:stCondLst>
                                    <p:cond delay="0"/>
                                  </p:stCondLst>
                                  <p:childTnLst>
                                    <p:set>
                                      <p:cBhvr>
                                        <p:cTn dur="1" fill="hold" id="50">
                                          <p:stCondLst>
                                            <p:cond delay="0"/>
                                          </p:stCondLst>
                                        </p:cTn>
                                        <p:tgtEl>
                                          <p:spTgt spid="13"/>
                                        </p:tgtEl>
                                        <p:attrNameLst>
                                          <p:attrName>style.visibility</p:attrName>
                                        </p:attrNameLst>
                                      </p:cBhvr>
                                      <p:to>
                                        <p:strVal val="visible"/>
                                      </p:to>
                                    </p:set>
                                    <p:anim calcmode="lin" valueType="num">
                                      <p:cBhvr additive="base">
                                        <p:cTn dur="1000" fill="hold" id="51"/>
                                        <p:tgtEl>
                                          <p:spTgt spid="13"/>
                                        </p:tgtEl>
                                        <p:attrNameLst>
                                          <p:attrName>ppt_x</p:attrName>
                                        </p:attrNameLst>
                                      </p:cBhvr>
                                      <p:tavLst>
                                        <p:tav tm="0">
                                          <p:val>
                                            <p:strVal val="1+#ppt_w/2"/>
                                          </p:val>
                                        </p:tav>
                                        <p:tav tm="100000">
                                          <p:val>
                                            <p:strVal val="#ppt_x"/>
                                          </p:val>
                                        </p:tav>
                                      </p:tavLst>
                                    </p:anim>
                                    <p:anim calcmode="lin" valueType="num">
                                      <p:cBhvr additive="base">
                                        <p:cTn dur="1000" fill="hold" id="52"/>
                                        <p:tgtEl>
                                          <p:spTgt spid="13"/>
                                        </p:tgtEl>
                                        <p:attrNameLst>
                                          <p:attrName>ppt_y</p:attrName>
                                        </p:attrNameLst>
                                      </p:cBhvr>
                                      <p:tavLst>
                                        <p:tav tm="0">
                                          <p:val>
                                            <p:strVal val="0-#ppt_h/2"/>
                                          </p:val>
                                        </p:tav>
                                        <p:tav tm="100000">
                                          <p:val>
                                            <p:strVal val="#ppt_y"/>
                                          </p:val>
                                        </p:tav>
                                      </p:tavLst>
                                    </p:anim>
                                  </p:childTnLst>
                                </p:cTn>
                              </p:par>
                              <p:par>
                                <p:cTn accel="50000" fill="hold" grpId="0" id="53" nodeType="withEffect" presetClass="entr" presetID="2" presetSubtype="3">
                                  <p:stCondLst>
                                    <p:cond delay="0"/>
                                  </p:stCondLst>
                                  <p:childTnLst>
                                    <p:set>
                                      <p:cBhvr>
                                        <p:cTn dur="1" fill="hold" id="54">
                                          <p:stCondLst>
                                            <p:cond delay="0"/>
                                          </p:stCondLst>
                                        </p:cTn>
                                        <p:tgtEl>
                                          <p:spTgt spid="14"/>
                                        </p:tgtEl>
                                        <p:attrNameLst>
                                          <p:attrName>style.visibility</p:attrName>
                                        </p:attrNameLst>
                                      </p:cBhvr>
                                      <p:to>
                                        <p:strVal val="visible"/>
                                      </p:to>
                                    </p:set>
                                    <p:anim calcmode="lin" valueType="num">
                                      <p:cBhvr additive="base">
                                        <p:cTn dur="1000" fill="hold" id="55"/>
                                        <p:tgtEl>
                                          <p:spTgt spid="14"/>
                                        </p:tgtEl>
                                        <p:attrNameLst>
                                          <p:attrName>ppt_x</p:attrName>
                                        </p:attrNameLst>
                                      </p:cBhvr>
                                      <p:tavLst>
                                        <p:tav tm="0">
                                          <p:val>
                                            <p:strVal val="1+#ppt_w/2"/>
                                          </p:val>
                                        </p:tav>
                                        <p:tav tm="100000">
                                          <p:val>
                                            <p:strVal val="#ppt_x"/>
                                          </p:val>
                                        </p:tav>
                                      </p:tavLst>
                                    </p:anim>
                                    <p:anim calcmode="lin" valueType="num">
                                      <p:cBhvr additive="base">
                                        <p:cTn dur="1000" fill="hold" id="56"/>
                                        <p:tgtEl>
                                          <p:spTgt spid="14"/>
                                        </p:tgtEl>
                                        <p:attrNameLst>
                                          <p:attrName>ppt_y</p:attrName>
                                        </p:attrNameLst>
                                      </p:cBhvr>
                                      <p:tavLst>
                                        <p:tav tm="0">
                                          <p:val>
                                            <p:strVal val="0-#ppt_h/2"/>
                                          </p:val>
                                        </p:tav>
                                        <p:tav tm="100000">
                                          <p:val>
                                            <p:strVal val="#ppt_y"/>
                                          </p:val>
                                        </p:tav>
                                      </p:tavLst>
                                    </p:anim>
                                  </p:childTnLst>
                                </p:cTn>
                              </p:par>
                              <p:par>
                                <p:cTn accel="50000" fill="hold" grpId="0" id="57" nodeType="withEffect" presetClass="entr" presetID="2" presetSubtype="3">
                                  <p:stCondLst>
                                    <p:cond delay="0"/>
                                  </p:stCondLst>
                                  <p:childTnLst>
                                    <p:set>
                                      <p:cBhvr>
                                        <p:cTn dur="1" fill="hold" id="58">
                                          <p:stCondLst>
                                            <p:cond delay="0"/>
                                          </p:stCondLst>
                                        </p:cTn>
                                        <p:tgtEl>
                                          <p:spTgt spid="15"/>
                                        </p:tgtEl>
                                        <p:attrNameLst>
                                          <p:attrName>style.visibility</p:attrName>
                                        </p:attrNameLst>
                                      </p:cBhvr>
                                      <p:to>
                                        <p:strVal val="visible"/>
                                      </p:to>
                                    </p:set>
                                    <p:anim calcmode="lin" valueType="num">
                                      <p:cBhvr additive="base">
                                        <p:cTn dur="1000" fill="hold" id="59"/>
                                        <p:tgtEl>
                                          <p:spTgt spid="15"/>
                                        </p:tgtEl>
                                        <p:attrNameLst>
                                          <p:attrName>ppt_x</p:attrName>
                                        </p:attrNameLst>
                                      </p:cBhvr>
                                      <p:tavLst>
                                        <p:tav tm="0">
                                          <p:val>
                                            <p:strVal val="1+#ppt_w/2"/>
                                          </p:val>
                                        </p:tav>
                                        <p:tav tm="100000">
                                          <p:val>
                                            <p:strVal val="#ppt_x"/>
                                          </p:val>
                                        </p:tav>
                                      </p:tavLst>
                                    </p:anim>
                                    <p:anim calcmode="lin" valueType="num">
                                      <p:cBhvr additive="base">
                                        <p:cTn dur="1000" fill="hold" id="60"/>
                                        <p:tgtEl>
                                          <p:spTgt spid="15"/>
                                        </p:tgtEl>
                                        <p:attrNameLst>
                                          <p:attrName>ppt_y</p:attrName>
                                        </p:attrNameLst>
                                      </p:cBhvr>
                                      <p:tavLst>
                                        <p:tav tm="0">
                                          <p:val>
                                            <p:strVal val="0-#ppt_h/2"/>
                                          </p:val>
                                        </p:tav>
                                        <p:tav tm="100000">
                                          <p:val>
                                            <p:strVal val="#ppt_y"/>
                                          </p:val>
                                        </p:tav>
                                      </p:tavLst>
                                    </p:anim>
                                  </p:childTnLst>
                                </p:cTn>
                              </p:par>
                              <p:par>
                                <p:cTn accel="50000" fill="hold" grpId="0" id="61" nodeType="withEffect" presetClass="entr" presetID="2" presetSubtype="3">
                                  <p:stCondLst>
                                    <p:cond delay="0"/>
                                  </p:stCondLst>
                                  <p:childTnLst>
                                    <p:set>
                                      <p:cBhvr>
                                        <p:cTn dur="1" fill="hold" id="62">
                                          <p:stCondLst>
                                            <p:cond delay="0"/>
                                          </p:stCondLst>
                                        </p:cTn>
                                        <p:tgtEl>
                                          <p:spTgt spid="16"/>
                                        </p:tgtEl>
                                        <p:attrNameLst>
                                          <p:attrName>style.visibility</p:attrName>
                                        </p:attrNameLst>
                                      </p:cBhvr>
                                      <p:to>
                                        <p:strVal val="visible"/>
                                      </p:to>
                                    </p:set>
                                    <p:anim calcmode="lin" valueType="num">
                                      <p:cBhvr additive="base">
                                        <p:cTn dur="1000" fill="hold" id="63"/>
                                        <p:tgtEl>
                                          <p:spTgt spid="16"/>
                                        </p:tgtEl>
                                        <p:attrNameLst>
                                          <p:attrName>ppt_x</p:attrName>
                                        </p:attrNameLst>
                                      </p:cBhvr>
                                      <p:tavLst>
                                        <p:tav tm="0">
                                          <p:val>
                                            <p:strVal val="1+#ppt_w/2"/>
                                          </p:val>
                                        </p:tav>
                                        <p:tav tm="100000">
                                          <p:val>
                                            <p:strVal val="#ppt_x"/>
                                          </p:val>
                                        </p:tav>
                                      </p:tavLst>
                                    </p:anim>
                                    <p:anim calcmode="lin" valueType="num">
                                      <p:cBhvr additive="base">
                                        <p:cTn dur="1000" fill="hold" id="64"/>
                                        <p:tgtEl>
                                          <p:spTgt spid="16"/>
                                        </p:tgtEl>
                                        <p:attrNameLst>
                                          <p:attrName>ppt_y</p:attrName>
                                        </p:attrNameLst>
                                      </p:cBhvr>
                                      <p:tavLst>
                                        <p:tav tm="0">
                                          <p:val>
                                            <p:strVal val="0-#ppt_h/2"/>
                                          </p:val>
                                        </p:tav>
                                        <p:tav tm="100000">
                                          <p:val>
                                            <p:strVal val="#ppt_y"/>
                                          </p:val>
                                        </p:tav>
                                      </p:tavLst>
                                    </p:anim>
                                  </p:childTnLst>
                                </p:cTn>
                              </p:par>
                              <p:par>
                                <p:cTn accel="50000" fill="hold" grpId="0" id="65" nodeType="withEffect" presetClass="entr" presetID="2" presetSubtype="3">
                                  <p:stCondLst>
                                    <p:cond delay="0"/>
                                  </p:stCondLst>
                                  <p:childTnLst>
                                    <p:set>
                                      <p:cBhvr>
                                        <p:cTn dur="1" fill="hold" id="66">
                                          <p:stCondLst>
                                            <p:cond delay="0"/>
                                          </p:stCondLst>
                                        </p:cTn>
                                        <p:tgtEl>
                                          <p:spTgt spid="17"/>
                                        </p:tgtEl>
                                        <p:attrNameLst>
                                          <p:attrName>style.visibility</p:attrName>
                                        </p:attrNameLst>
                                      </p:cBhvr>
                                      <p:to>
                                        <p:strVal val="visible"/>
                                      </p:to>
                                    </p:set>
                                    <p:anim calcmode="lin" valueType="num">
                                      <p:cBhvr additive="base">
                                        <p:cTn dur="1000" fill="hold" id="67"/>
                                        <p:tgtEl>
                                          <p:spTgt spid="17"/>
                                        </p:tgtEl>
                                        <p:attrNameLst>
                                          <p:attrName>ppt_x</p:attrName>
                                        </p:attrNameLst>
                                      </p:cBhvr>
                                      <p:tavLst>
                                        <p:tav tm="0">
                                          <p:val>
                                            <p:strVal val="1+#ppt_w/2"/>
                                          </p:val>
                                        </p:tav>
                                        <p:tav tm="100000">
                                          <p:val>
                                            <p:strVal val="#ppt_x"/>
                                          </p:val>
                                        </p:tav>
                                      </p:tavLst>
                                    </p:anim>
                                    <p:anim calcmode="lin" valueType="num">
                                      <p:cBhvr additive="base">
                                        <p:cTn dur="1000" fill="hold" id="68"/>
                                        <p:tgtEl>
                                          <p:spTgt spid="17"/>
                                        </p:tgtEl>
                                        <p:attrNameLst>
                                          <p:attrName>ppt_y</p:attrName>
                                        </p:attrNameLst>
                                      </p:cBhvr>
                                      <p:tavLst>
                                        <p:tav tm="0">
                                          <p:val>
                                            <p:strVal val="0-#ppt_h/2"/>
                                          </p:val>
                                        </p:tav>
                                        <p:tav tm="100000">
                                          <p:val>
                                            <p:strVal val="#ppt_y"/>
                                          </p:val>
                                        </p:tav>
                                      </p:tavLst>
                                    </p:anim>
                                  </p:childTnLst>
                                </p:cTn>
                              </p:par>
                              <p:par>
                                <p:cTn accel="50000" fill="hold" grpId="0" id="69" nodeType="withEffect" presetClass="entr" presetID="2" presetSubtype="3">
                                  <p:stCondLst>
                                    <p:cond delay="0"/>
                                  </p:stCondLst>
                                  <p:childTnLst>
                                    <p:set>
                                      <p:cBhvr>
                                        <p:cTn dur="1" fill="hold" id="70">
                                          <p:stCondLst>
                                            <p:cond delay="0"/>
                                          </p:stCondLst>
                                        </p:cTn>
                                        <p:tgtEl>
                                          <p:spTgt spid="18"/>
                                        </p:tgtEl>
                                        <p:attrNameLst>
                                          <p:attrName>style.visibility</p:attrName>
                                        </p:attrNameLst>
                                      </p:cBhvr>
                                      <p:to>
                                        <p:strVal val="visible"/>
                                      </p:to>
                                    </p:set>
                                    <p:anim calcmode="lin" valueType="num">
                                      <p:cBhvr additive="base">
                                        <p:cTn dur="1000" fill="hold" id="71"/>
                                        <p:tgtEl>
                                          <p:spTgt spid="18"/>
                                        </p:tgtEl>
                                        <p:attrNameLst>
                                          <p:attrName>ppt_x</p:attrName>
                                        </p:attrNameLst>
                                      </p:cBhvr>
                                      <p:tavLst>
                                        <p:tav tm="0">
                                          <p:val>
                                            <p:strVal val="1+#ppt_w/2"/>
                                          </p:val>
                                        </p:tav>
                                        <p:tav tm="100000">
                                          <p:val>
                                            <p:strVal val="#ppt_x"/>
                                          </p:val>
                                        </p:tav>
                                      </p:tavLst>
                                    </p:anim>
                                    <p:anim calcmode="lin" valueType="num">
                                      <p:cBhvr additive="base">
                                        <p:cTn dur="1000" fill="hold" id="72"/>
                                        <p:tgtEl>
                                          <p:spTgt spid="18"/>
                                        </p:tgtEl>
                                        <p:attrNameLst>
                                          <p:attrName>ppt_y</p:attrName>
                                        </p:attrNameLst>
                                      </p:cBhvr>
                                      <p:tavLst>
                                        <p:tav tm="0">
                                          <p:val>
                                            <p:strVal val="0-#ppt_h/2"/>
                                          </p:val>
                                        </p:tav>
                                        <p:tav tm="100000">
                                          <p:val>
                                            <p:strVal val="#ppt_y"/>
                                          </p:val>
                                        </p:tav>
                                      </p:tavLst>
                                    </p:anim>
                                  </p:childTnLst>
                                </p:cTn>
                              </p:par>
                              <p:par>
                                <p:cTn accel="50000" fill="hold" grpId="0" id="73" nodeType="withEffect" presetClass="entr" presetID="2" presetSubtype="3">
                                  <p:stCondLst>
                                    <p:cond delay="0"/>
                                  </p:stCondLst>
                                  <p:childTnLst>
                                    <p:set>
                                      <p:cBhvr>
                                        <p:cTn dur="1" fill="hold" id="74">
                                          <p:stCondLst>
                                            <p:cond delay="0"/>
                                          </p:stCondLst>
                                        </p:cTn>
                                        <p:tgtEl>
                                          <p:spTgt spid="19"/>
                                        </p:tgtEl>
                                        <p:attrNameLst>
                                          <p:attrName>style.visibility</p:attrName>
                                        </p:attrNameLst>
                                      </p:cBhvr>
                                      <p:to>
                                        <p:strVal val="visible"/>
                                      </p:to>
                                    </p:set>
                                    <p:anim calcmode="lin" valueType="num">
                                      <p:cBhvr additive="base">
                                        <p:cTn dur="1000" fill="hold" id="75"/>
                                        <p:tgtEl>
                                          <p:spTgt spid="19"/>
                                        </p:tgtEl>
                                        <p:attrNameLst>
                                          <p:attrName>ppt_x</p:attrName>
                                        </p:attrNameLst>
                                      </p:cBhvr>
                                      <p:tavLst>
                                        <p:tav tm="0">
                                          <p:val>
                                            <p:strVal val="1+#ppt_w/2"/>
                                          </p:val>
                                        </p:tav>
                                        <p:tav tm="100000">
                                          <p:val>
                                            <p:strVal val="#ppt_x"/>
                                          </p:val>
                                        </p:tav>
                                      </p:tavLst>
                                    </p:anim>
                                    <p:anim calcmode="lin" valueType="num">
                                      <p:cBhvr additive="base">
                                        <p:cTn dur="1000" fill="hold" id="76"/>
                                        <p:tgtEl>
                                          <p:spTgt spid="19"/>
                                        </p:tgtEl>
                                        <p:attrNameLst>
                                          <p:attrName>ppt_y</p:attrName>
                                        </p:attrNameLst>
                                      </p:cBhvr>
                                      <p:tavLst>
                                        <p:tav tm="0">
                                          <p:val>
                                            <p:strVal val="0-#ppt_h/2"/>
                                          </p:val>
                                        </p:tav>
                                        <p:tav tm="100000">
                                          <p:val>
                                            <p:strVal val="#ppt_y"/>
                                          </p:val>
                                        </p:tav>
                                      </p:tavLst>
                                    </p:anim>
                                  </p:childTnLst>
                                </p:cTn>
                              </p:par>
                              <p:par>
                                <p:cTn accel="50000" fill="hold" grpId="0" id="77" nodeType="withEffect" presetClass="entr" presetID="2" presetSubtype="3">
                                  <p:stCondLst>
                                    <p:cond delay="0"/>
                                  </p:stCondLst>
                                  <p:childTnLst>
                                    <p:set>
                                      <p:cBhvr>
                                        <p:cTn dur="1" fill="hold" id="78">
                                          <p:stCondLst>
                                            <p:cond delay="0"/>
                                          </p:stCondLst>
                                        </p:cTn>
                                        <p:tgtEl>
                                          <p:spTgt spid="20"/>
                                        </p:tgtEl>
                                        <p:attrNameLst>
                                          <p:attrName>style.visibility</p:attrName>
                                        </p:attrNameLst>
                                      </p:cBhvr>
                                      <p:to>
                                        <p:strVal val="visible"/>
                                      </p:to>
                                    </p:set>
                                    <p:anim calcmode="lin" valueType="num">
                                      <p:cBhvr additive="base">
                                        <p:cTn dur="1000" fill="hold" id="79"/>
                                        <p:tgtEl>
                                          <p:spTgt spid="20"/>
                                        </p:tgtEl>
                                        <p:attrNameLst>
                                          <p:attrName>ppt_x</p:attrName>
                                        </p:attrNameLst>
                                      </p:cBhvr>
                                      <p:tavLst>
                                        <p:tav tm="0">
                                          <p:val>
                                            <p:strVal val="1+#ppt_w/2"/>
                                          </p:val>
                                        </p:tav>
                                        <p:tav tm="100000">
                                          <p:val>
                                            <p:strVal val="#ppt_x"/>
                                          </p:val>
                                        </p:tav>
                                      </p:tavLst>
                                    </p:anim>
                                    <p:anim calcmode="lin" valueType="num">
                                      <p:cBhvr additive="base">
                                        <p:cTn dur="1000" fill="hold" id="80"/>
                                        <p:tgtEl>
                                          <p:spTgt spid="20"/>
                                        </p:tgtEl>
                                        <p:attrNameLst>
                                          <p:attrName>ppt_y</p:attrName>
                                        </p:attrNameLst>
                                      </p:cBhvr>
                                      <p:tavLst>
                                        <p:tav tm="0">
                                          <p:val>
                                            <p:strVal val="0-#ppt_h/2"/>
                                          </p:val>
                                        </p:tav>
                                        <p:tav tm="100000">
                                          <p:val>
                                            <p:strVal val="#ppt_y"/>
                                          </p:val>
                                        </p:tav>
                                      </p:tavLst>
                                    </p:anim>
                                  </p:childTnLst>
                                </p:cTn>
                              </p:par>
                              <p:par>
                                <p:cTn accel="50000" fill="hold" grpId="0" id="81" nodeType="withEffect" presetClass="entr" presetID="2" presetSubtype="3">
                                  <p:stCondLst>
                                    <p:cond delay="0"/>
                                  </p:stCondLst>
                                  <p:childTnLst>
                                    <p:set>
                                      <p:cBhvr>
                                        <p:cTn dur="1" fill="hold" id="82">
                                          <p:stCondLst>
                                            <p:cond delay="0"/>
                                          </p:stCondLst>
                                        </p:cTn>
                                        <p:tgtEl>
                                          <p:spTgt spid="21"/>
                                        </p:tgtEl>
                                        <p:attrNameLst>
                                          <p:attrName>style.visibility</p:attrName>
                                        </p:attrNameLst>
                                      </p:cBhvr>
                                      <p:to>
                                        <p:strVal val="visible"/>
                                      </p:to>
                                    </p:set>
                                    <p:anim calcmode="lin" valueType="num">
                                      <p:cBhvr additive="base">
                                        <p:cTn dur="1000" fill="hold" id="83"/>
                                        <p:tgtEl>
                                          <p:spTgt spid="21"/>
                                        </p:tgtEl>
                                        <p:attrNameLst>
                                          <p:attrName>ppt_x</p:attrName>
                                        </p:attrNameLst>
                                      </p:cBhvr>
                                      <p:tavLst>
                                        <p:tav tm="0">
                                          <p:val>
                                            <p:strVal val="1+#ppt_w/2"/>
                                          </p:val>
                                        </p:tav>
                                        <p:tav tm="100000">
                                          <p:val>
                                            <p:strVal val="#ppt_x"/>
                                          </p:val>
                                        </p:tav>
                                      </p:tavLst>
                                    </p:anim>
                                    <p:anim calcmode="lin" valueType="num">
                                      <p:cBhvr additive="base">
                                        <p:cTn dur="1000" fill="hold" id="84"/>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23B19DF5-18D1-4158-A647-8676E76EBA2C}"/>
              </a:ext>
            </a:extLst>
          </p:cNvPr>
          <p:cNvGrpSpPr/>
          <p:nvPr/>
        </p:nvGrpSpPr>
        <p:grpSpPr>
          <a:xfrm>
            <a:off x="6606116" y="2411195"/>
            <a:ext cx="6192760" cy="1340920"/>
            <a:chOff x="4954587" y="1808397"/>
            <a:chExt cx="4644570" cy="1005690"/>
          </a:xfrm>
        </p:grpSpPr>
        <p:sp>
          <p:nvSpPr>
            <p:cNvPr id="3" name="TextBox 71">
              <a:extLst>
                <a:ext uri="{FF2B5EF4-FFF2-40B4-BE49-F238E27FC236}">
                  <a16:creationId xmlns:a16="http://schemas.microsoft.com/office/drawing/2014/main" id="{D43EBF3C-7231-488C-98C5-8AC55BFD663C}"/>
                </a:ext>
              </a:extLst>
            </p:cNvPr>
            <p:cNvSpPr txBox="1"/>
            <p:nvPr/>
          </p:nvSpPr>
          <p:spPr>
            <a:xfrm>
              <a:off x="5275219" y="2301639"/>
              <a:ext cx="2423160" cy="507492"/>
            </a:xfrm>
            <a:prstGeom prst="rect">
              <a:avLst/>
            </a:prstGeom>
            <a:noFill/>
          </p:spPr>
          <p:txBody>
            <a:bodyPr rtlCol="0" wrap="none">
              <a:spAutoFit/>
            </a:bodyPr>
            <a:lstStyle/>
            <a:p>
              <a:pPr algn="r">
                <a:lnSpc>
                  <a:spcPct val="120000"/>
                </a:lnSpc>
              </a:pPr>
              <a:r>
                <a:rPr altLang="en-US" lang="zh-CN" sz="1600">
                  <a:latin typeface="Arial"/>
                  <a:ea typeface="微软雅黑"/>
                  <a:cs typeface="+mn-ea"/>
                  <a:sym typeface="Arial"/>
                </a:rPr>
                <a:t>此部分内容作为文字排版占位显示</a:t>
              </a:r>
              <a:br>
                <a:rPr altLang="en-US" lang="zh-CN" sz="1600">
                  <a:latin typeface="Arial"/>
                  <a:ea typeface="微软雅黑"/>
                  <a:cs typeface="+mn-ea"/>
                  <a:sym typeface="Arial"/>
                </a:rPr>
              </a:br>
              <a:r>
                <a:rPr altLang="en-US" lang="zh-CN" sz="1600">
                  <a:latin typeface="Arial"/>
                  <a:ea typeface="微软雅黑"/>
                  <a:cs typeface="+mn-ea"/>
                  <a:sym typeface="Arial"/>
                </a:rPr>
                <a:t> （建议使用主题字体）</a:t>
              </a:r>
            </a:p>
          </p:txBody>
        </p:sp>
        <p:sp>
          <p:nvSpPr>
            <p:cNvPr id="4" name="矩形 3">
              <a:extLst>
                <a:ext uri="{FF2B5EF4-FFF2-40B4-BE49-F238E27FC236}">
                  <a16:creationId xmlns:a16="http://schemas.microsoft.com/office/drawing/2014/main" id="{9F9A515C-3014-423C-B721-A6D0D594BD5D}"/>
                </a:ext>
              </a:extLst>
            </p:cNvPr>
            <p:cNvSpPr/>
            <p:nvPr/>
          </p:nvSpPr>
          <p:spPr>
            <a:xfrm>
              <a:off x="4954586" y="1808397"/>
              <a:ext cx="4644570" cy="556298"/>
            </a:xfrm>
            <a:prstGeom prst="rect">
              <a:avLst/>
            </a:prstGeom>
          </p:spPr>
          <p:txBody>
            <a:bodyPr wrap="square">
              <a:spAutoFit/>
            </a:bodyPr>
            <a:lstStyle/>
            <a:p>
              <a:pPr>
                <a:defRPr/>
              </a:pPr>
              <a:r>
                <a:rPr altLang="en-US" b="1" lang="zh-CN" smtClean="0" spc="400" sz="4267">
                  <a:solidFill>
                    <a:srgbClr val="333333"/>
                  </a:solidFill>
                  <a:latin typeface="Arial"/>
                  <a:ea typeface="微软雅黑"/>
                  <a:cs typeface="+mn-ea"/>
                  <a:sym typeface="Arial"/>
                </a:rPr>
                <a:t>工作完成情况</a:t>
              </a:r>
            </a:p>
          </p:txBody>
        </p:sp>
      </p:grpSp>
      <p:grpSp>
        <p:nvGrpSpPr>
          <p:cNvPr id="33" name="组合 32">
            <a:extLst>
              <a:ext uri="{FF2B5EF4-FFF2-40B4-BE49-F238E27FC236}">
                <a16:creationId xmlns:a16="http://schemas.microsoft.com/office/drawing/2014/main" id="{BBD0A024-ECDA-4E63-9FF3-CD6B44745F61}"/>
              </a:ext>
            </a:extLst>
          </p:cNvPr>
          <p:cNvGrpSpPr/>
          <p:nvPr/>
        </p:nvGrpSpPr>
        <p:grpSpPr>
          <a:xfrm>
            <a:off x="1102784" y="14818"/>
            <a:ext cx="5198533" cy="6858001"/>
            <a:chOff x="827088" y="11113"/>
            <a:chExt cx="3898900" cy="5143501"/>
          </a:xfrm>
        </p:grpSpPr>
        <p:sp>
          <p:nvSpPr>
            <p:cNvPr id="34" name="AutoShape 50">
              <a:extLst>
                <a:ext uri="{FF2B5EF4-FFF2-40B4-BE49-F238E27FC236}">
                  <a16:creationId xmlns:a16="http://schemas.microsoft.com/office/drawing/2014/main" id="{D1D2C51A-EFE7-4808-AFF5-C4AA80D1BEA9}"/>
                </a:ext>
              </a:extLst>
            </p:cNvPr>
            <p:cNvSpPr>
              <a:spLocks noChangeArrowheads="1" noChangeAspect="1" noTextEdit="1"/>
            </p:cNvSpPr>
            <p:nvPr/>
          </p:nvSpPr>
          <p:spPr bwMode="auto">
            <a:xfrm>
              <a:off x="827088" y="11113"/>
              <a:ext cx="3898900" cy="5143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35" name="Freeform 52">
              <a:extLst>
                <a:ext uri="{FF2B5EF4-FFF2-40B4-BE49-F238E27FC236}">
                  <a16:creationId xmlns:a16="http://schemas.microsoft.com/office/drawing/2014/main" id="{E341BE16-AB7C-4182-AB0B-DF5D3C27AAC4}"/>
                </a:ext>
              </a:extLst>
            </p:cNvPr>
            <p:cNvSpPr/>
            <p:nvPr/>
          </p:nvSpPr>
          <p:spPr bwMode="auto">
            <a:xfrm>
              <a:off x="1055688" y="1230313"/>
              <a:ext cx="1646238" cy="1646238"/>
            </a:xfrm>
            <a:custGeom>
              <a:gdLst>
                <a:gd fmla="*/ 1037 w 1037" name="T0"/>
                <a:gd fmla="*/ 519 h 1037" name="T1"/>
                <a:gd fmla="*/ 518 w 1037" name="T2"/>
                <a:gd fmla="*/ 1037 h 1037" name="T3"/>
                <a:gd fmla="*/ 0 w 1037" name="T4"/>
                <a:gd fmla="*/ 519 h 1037" name="T5"/>
                <a:gd fmla="*/ 518 w 1037" name="T6"/>
                <a:gd fmla="*/ 0 h 1037" name="T7"/>
                <a:gd fmla="*/ 1037 w 1037" name="T8"/>
                <a:gd fmla="*/ 519 h 1037" name="T9"/>
              </a:gdLst>
              <a:cxnLst>
                <a:cxn ang="0">
                  <a:pos x="T0" y="T1"/>
                </a:cxn>
                <a:cxn ang="0">
                  <a:pos x="T2" y="T3"/>
                </a:cxn>
                <a:cxn ang="0">
                  <a:pos x="T4" y="T5"/>
                </a:cxn>
                <a:cxn ang="0">
                  <a:pos x="T6" y="T7"/>
                </a:cxn>
                <a:cxn ang="0">
                  <a:pos x="T8" y="T9"/>
                </a:cxn>
              </a:cxnLst>
              <a:rect b="b" l="0" r="r" t="0"/>
              <a:pathLst>
                <a:path h="1037" w="1037">
                  <a:moveTo>
                    <a:pt x="1037" y="519"/>
                  </a:moveTo>
                  <a:lnTo>
                    <a:pt x="518" y="1037"/>
                  </a:lnTo>
                  <a:lnTo>
                    <a:pt x="0" y="519"/>
                  </a:lnTo>
                  <a:lnTo>
                    <a:pt x="518" y="0"/>
                  </a:lnTo>
                  <a:lnTo>
                    <a:pt x="1037" y="519"/>
                  </a:lnTo>
                  <a:close/>
                </a:path>
              </a:pathLst>
            </a:custGeom>
            <a:gradFill>
              <a:gsLst>
                <a:gs pos="100000">
                  <a:srgbClr val="345692"/>
                </a:gs>
                <a:gs pos="0">
                  <a:srgbClr val="17C0D4"/>
                </a:gs>
              </a:gsLst>
              <a:lin ang="5400000" scaled="1"/>
            </a:gra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36" name="Freeform 53">
              <a:extLst>
                <a:ext uri="{FF2B5EF4-FFF2-40B4-BE49-F238E27FC236}">
                  <a16:creationId xmlns:a16="http://schemas.microsoft.com/office/drawing/2014/main" id="{D85C50D4-8AC6-4359-A769-85F840513799}"/>
                </a:ext>
              </a:extLst>
            </p:cNvPr>
            <p:cNvSpPr/>
            <p:nvPr/>
          </p:nvSpPr>
          <p:spPr bwMode="auto">
            <a:xfrm>
              <a:off x="1055688" y="1230313"/>
              <a:ext cx="1646238" cy="1646238"/>
            </a:xfrm>
            <a:custGeom>
              <a:gdLst>
                <a:gd fmla="*/ 1037 w 1037" name="T0"/>
                <a:gd fmla="*/ 519 h 1037" name="T1"/>
                <a:gd fmla="*/ 518 w 1037" name="T2"/>
                <a:gd fmla="*/ 1037 h 1037" name="T3"/>
                <a:gd fmla="*/ 0 w 1037" name="T4"/>
                <a:gd fmla="*/ 519 h 1037" name="T5"/>
                <a:gd fmla="*/ 518 w 1037" name="T6"/>
                <a:gd fmla="*/ 0 h 1037" name="T7"/>
                <a:gd fmla="*/ 1037 w 1037" name="T8"/>
                <a:gd fmla="*/ 519 h 1037" name="T9"/>
              </a:gdLst>
              <a:cxnLst>
                <a:cxn ang="0">
                  <a:pos x="T0" y="T1"/>
                </a:cxn>
                <a:cxn ang="0">
                  <a:pos x="T2" y="T3"/>
                </a:cxn>
                <a:cxn ang="0">
                  <a:pos x="T4" y="T5"/>
                </a:cxn>
                <a:cxn ang="0">
                  <a:pos x="T6" y="T7"/>
                </a:cxn>
                <a:cxn ang="0">
                  <a:pos x="T8" y="T9"/>
                </a:cxn>
              </a:cxnLst>
              <a:rect b="b" l="0" r="r" t="0"/>
              <a:pathLst>
                <a:path h="1037" w="1037">
                  <a:moveTo>
                    <a:pt x="1037" y="519"/>
                  </a:moveTo>
                  <a:lnTo>
                    <a:pt x="518" y="1037"/>
                  </a:lnTo>
                  <a:lnTo>
                    <a:pt x="0" y="519"/>
                  </a:lnTo>
                  <a:lnTo>
                    <a:pt x="518" y="0"/>
                  </a:lnTo>
                  <a:lnTo>
                    <a:pt x="1037" y="519"/>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37" name="Freeform 54">
              <a:extLst>
                <a:ext uri="{FF2B5EF4-FFF2-40B4-BE49-F238E27FC236}">
                  <a16:creationId xmlns:a16="http://schemas.microsoft.com/office/drawing/2014/main" id="{610CB3EA-0601-4BF4-AD51-8C3884051E17}"/>
                </a:ext>
              </a:extLst>
            </p:cNvPr>
            <p:cNvSpPr/>
            <p:nvPr/>
          </p:nvSpPr>
          <p:spPr bwMode="auto">
            <a:xfrm>
              <a:off x="1878013" y="406401"/>
              <a:ext cx="1646238" cy="1646238"/>
            </a:xfrm>
            <a:custGeom>
              <a:gdLst>
                <a:gd fmla="*/ 1037 w 1037" name="T0"/>
                <a:gd fmla="*/ 519 h 1037" name="T1"/>
                <a:gd fmla="*/ 519 w 1037" name="T2"/>
                <a:gd fmla="*/ 1037 h 1037" name="T3"/>
                <a:gd fmla="*/ 0 w 1037" name="T4"/>
                <a:gd fmla="*/ 519 h 1037" name="T5"/>
                <a:gd fmla="*/ 519 w 1037" name="T6"/>
                <a:gd fmla="*/ 0 h 1037" name="T7"/>
                <a:gd fmla="*/ 1037 w 1037" name="T8"/>
                <a:gd fmla="*/ 519 h 1037" name="T9"/>
              </a:gdLst>
              <a:cxnLst>
                <a:cxn ang="0">
                  <a:pos x="T0" y="T1"/>
                </a:cxn>
                <a:cxn ang="0">
                  <a:pos x="T2" y="T3"/>
                </a:cxn>
                <a:cxn ang="0">
                  <a:pos x="T4" y="T5"/>
                </a:cxn>
                <a:cxn ang="0">
                  <a:pos x="T6" y="T7"/>
                </a:cxn>
                <a:cxn ang="0">
                  <a:pos x="T8" y="T9"/>
                </a:cxn>
              </a:cxnLst>
              <a:rect b="b" l="0" r="r" t="0"/>
              <a:pathLst>
                <a:path h="1037" w="1037">
                  <a:moveTo>
                    <a:pt x="1037" y="519"/>
                  </a:moveTo>
                  <a:lnTo>
                    <a:pt x="519" y="1037"/>
                  </a:lnTo>
                  <a:lnTo>
                    <a:pt x="0" y="519"/>
                  </a:lnTo>
                  <a:lnTo>
                    <a:pt x="519" y="0"/>
                  </a:lnTo>
                  <a:lnTo>
                    <a:pt x="1037" y="519"/>
                  </a:lnTo>
                  <a:close/>
                </a:path>
              </a:pathLst>
            </a:custGeom>
            <a:gradFill>
              <a:gsLst>
                <a:gs pos="100000">
                  <a:srgbClr val="345692"/>
                </a:gs>
                <a:gs pos="0">
                  <a:srgbClr val="17C0D4"/>
                </a:gs>
              </a:gsLst>
              <a:lin ang="5400000" scaled="1"/>
            </a:gra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38" name="Freeform 55">
              <a:extLst>
                <a:ext uri="{FF2B5EF4-FFF2-40B4-BE49-F238E27FC236}">
                  <a16:creationId xmlns:a16="http://schemas.microsoft.com/office/drawing/2014/main" id="{C3602B68-3184-46D5-B898-AAB4504111C4}"/>
                </a:ext>
              </a:extLst>
            </p:cNvPr>
            <p:cNvSpPr/>
            <p:nvPr/>
          </p:nvSpPr>
          <p:spPr bwMode="auto">
            <a:xfrm>
              <a:off x="1878013" y="406401"/>
              <a:ext cx="1646238" cy="1646238"/>
            </a:xfrm>
            <a:custGeom>
              <a:gdLst>
                <a:gd fmla="*/ 1037 w 1037" name="T0"/>
                <a:gd fmla="*/ 519 h 1037" name="T1"/>
                <a:gd fmla="*/ 519 w 1037" name="T2"/>
                <a:gd fmla="*/ 1037 h 1037" name="T3"/>
                <a:gd fmla="*/ 0 w 1037" name="T4"/>
                <a:gd fmla="*/ 519 h 1037" name="T5"/>
                <a:gd fmla="*/ 519 w 1037" name="T6"/>
                <a:gd fmla="*/ 0 h 1037" name="T7"/>
                <a:gd fmla="*/ 1037 w 1037" name="T8"/>
                <a:gd fmla="*/ 519 h 1037" name="T9"/>
              </a:gdLst>
              <a:cxnLst>
                <a:cxn ang="0">
                  <a:pos x="T0" y="T1"/>
                </a:cxn>
                <a:cxn ang="0">
                  <a:pos x="T2" y="T3"/>
                </a:cxn>
                <a:cxn ang="0">
                  <a:pos x="T4" y="T5"/>
                </a:cxn>
                <a:cxn ang="0">
                  <a:pos x="T6" y="T7"/>
                </a:cxn>
                <a:cxn ang="0">
                  <a:pos x="T8" y="T9"/>
                </a:cxn>
              </a:cxnLst>
              <a:rect b="b" l="0" r="r" t="0"/>
              <a:pathLst>
                <a:path h="1037" w="1037">
                  <a:moveTo>
                    <a:pt x="1037" y="519"/>
                  </a:moveTo>
                  <a:lnTo>
                    <a:pt x="519" y="1037"/>
                  </a:lnTo>
                  <a:lnTo>
                    <a:pt x="0" y="519"/>
                  </a:lnTo>
                  <a:lnTo>
                    <a:pt x="519" y="0"/>
                  </a:lnTo>
                  <a:lnTo>
                    <a:pt x="1037" y="519"/>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39" name="Freeform 56">
              <a:extLst>
                <a:ext uri="{FF2B5EF4-FFF2-40B4-BE49-F238E27FC236}">
                  <a16:creationId xmlns:a16="http://schemas.microsoft.com/office/drawing/2014/main" id="{060B66AD-AEC0-4BDD-BC7A-9C44F0265F8C}"/>
                </a:ext>
              </a:extLst>
            </p:cNvPr>
            <p:cNvSpPr/>
            <p:nvPr/>
          </p:nvSpPr>
          <p:spPr bwMode="auto">
            <a:xfrm>
              <a:off x="923926" y="476251"/>
              <a:ext cx="962025" cy="962025"/>
            </a:xfrm>
            <a:custGeom>
              <a:gdLst>
                <a:gd fmla="*/ 606 w 606" name="T0"/>
                <a:gd fmla="*/ 303 h 606" name="T1"/>
                <a:gd fmla="*/ 303 w 606" name="T2"/>
                <a:gd fmla="*/ 606 h 606" name="T3"/>
                <a:gd fmla="*/ 0 w 606" name="T4"/>
                <a:gd fmla="*/ 303 h 606" name="T5"/>
                <a:gd fmla="*/ 303 w 606" name="T6"/>
                <a:gd fmla="*/ 0 h 606" name="T7"/>
                <a:gd fmla="*/ 606 w 606" name="T8"/>
                <a:gd fmla="*/ 303 h 606" name="T9"/>
              </a:gdLst>
              <a:cxnLst>
                <a:cxn ang="0">
                  <a:pos x="T0" y="T1"/>
                </a:cxn>
                <a:cxn ang="0">
                  <a:pos x="T2" y="T3"/>
                </a:cxn>
                <a:cxn ang="0">
                  <a:pos x="T4" y="T5"/>
                </a:cxn>
                <a:cxn ang="0">
                  <a:pos x="T6" y="T7"/>
                </a:cxn>
                <a:cxn ang="0">
                  <a:pos x="T8" y="T9"/>
                </a:cxn>
              </a:cxnLst>
              <a:rect b="b" l="0" r="r" t="0"/>
              <a:pathLst>
                <a:path h="606" w="606">
                  <a:moveTo>
                    <a:pt x="606" y="303"/>
                  </a:moveTo>
                  <a:lnTo>
                    <a:pt x="303" y="606"/>
                  </a:lnTo>
                  <a:lnTo>
                    <a:pt x="0" y="303"/>
                  </a:lnTo>
                  <a:lnTo>
                    <a:pt x="303" y="0"/>
                  </a:lnTo>
                  <a:lnTo>
                    <a:pt x="606" y="303"/>
                  </a:lnTo>
                  <a:close/>
                </a:path>
              </a:pathLst>
            </a:custGeom>
            <a:gradFill>
              <a:gsLst>
                <a:gs pos="100000">
                  <a:srgbClr val="345692"/>
                </a:gs>
                <a:gs pos="0">
                  <a:srgbClr val="17C0D4"/>
                </a:gs>
              </a:gsLst>
              <a:lin ang="5400000" scaled="1"/>
            </a:gra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40" name="Freeform 57">
              <a:extLst>
                <a:ext uri="{FF2B5EF4-FFF2-40B4-BE49-F238E27FC236}">
                  <a16:creationId xmlns:a16="http://schemas.microsoft.com/office/drawing/2014/main" id="{66448DAC-2D0F-46C7-BB2E-5D93FA2A7C14}"/>
                </a:ext>
              </a:extLst>
            </p:cNvPr>
            <p:cNvSpPr/>
            <p:nvPr/>
          </p:nvSpPr>
          <p:spPr bwMode="auto">
            <a:xfrm>
              <a:off x="923926" y="476251"/>
              <a:ext cx="962025" cy="962025"/>
            </a:xfrm>
            <a:custGeom>
              <a:gdLst>
                <a:gd fmla="*/ 606 w 606" name="T0"/>
                <a:gd fmla="*/ 303 h 606" name="T1"/>
                <a:gd fmla="*/ 303 w 606" name="T2"/>
                <a:gd fmla="*/ 606 h 606" name="T3"/>
                <a:gd fmla="*/ 0 w 606" name="T4"/>
                <a:gd fmla="*/ 303 h 606" name="T5"/>
                <a:gd fmla="*/ 303 w 606" name="T6"/>
                <a:gd fmla="*/ 0 h 606" name="T7"/>
                <a:gd fmla="*/ 606 w 606" name="T8"/>
                <a:gd fmla="*/ 303 h 606" name="T9"/>
              </a:gdLst>
              <a:cxnLst>
                <a:cxn ang="0">
                  <a:pos x="T0" y="T1"/>
                </a:cxn>
                <a:cxn ang="0">
                  <a:pos x="T2" y="T3"/>
                </a:cxn>
                <a:cxn ang="0">
                  <a:pos x="T4" y="T5"/>
                </a:cxn>
                <a:cxn ang="0">
                  <a:pos x="T6" y="T7"/>
                </a:cxn>
                <a:cxn ang="0">
                  <a:pos x="T8" y="T9"/>
                </a:cxn>
              </a:cxnLst>
              <a:rect b="b" l="0" r="r" t="0"/>
              <a:pathLst>
                <a:path h="606" w="606">
                  <a:moveTo>
                    <a:pt x="606" y="303"/>
                  </a:moveTo>
                  <a:lnTo>
                    <a:pt x="303" y="606"/>
                  </a:lnTo>
                  <a:lnTo>
                    <a:pt x="0" y="303"/>
                  </a:lnTo>
                  <a:lnTo>
                    <a:pt x="303" y="0"/>
                  </a:lnTo>
                  <a:lnTo>
                    <a:pt x="606" y="303"/>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41" name="Freeform 58">
              <a:extLst>
                <a:ext uri="{FF2B5EF4-FFF2-40B4-BE49-F238E27FC236}">
                  <a16:creationId xmlns:a16="http://schemas.microsoft.com/office/drawing/2014/main" id="{E4F36E64-BDDB-4B71-9AA9-21CCDBB466F5}"/>
                </a:ext>
              </a:extLst>
            </p:cNvPr>
            <p:cNvSpPr/>
            <p:nvPr/>
          </p:nvSpPr>
          <p:spPr bwMode="auto">
            <a:xfrm>
              <a:off x="1878013" y="2054226"/>
              <a:ext cx="1646238" cy="1644650"/>
            </a:xfrm>
            <a:custGeom>
              <a:gdLst>
                <a:gd fmla="*/ 1037 w 1037" name="T0"/>
                <a:gd fmla="*/ 518 h 1036" name="T1"/>
                <a:gd fmla="*/ 519 w 1037" name="T2"/>
                <a:gd fmla="*/ 1036 h 1036" name="T3"/>
                <a:gd fmla="*/ 0 w 1037" name="T4"/>
                <a:gd fmla="*/ 518 h 1036" name="T5"/>
                <a:gd fmla="*/ 519 w 1037" name="T6"/>
                <a:gd fmla="*/ 0 h 1036" name="T7"/>
                <a:gd fmla="*/ 1037 w 1037" name="T8"/>
                <a:gd fmla="*/ 518 h 1036" name="T9"/>
              </a:gdLst>
              <a:cxnLst>
                <a:cxn ang="0">
                  <a:pos x="T0" y="T1"/>
                </a:cxn>
                <a:cxn ang="0">
                  <a:pos x="T2" y="T3"/>
                </a:cxn>
                <a:cxn ang="0">
                  <a:pos x="T4" y="T5"/>
                </a:cxn>
                <a:cxn ang="0">
                  <a:pos x="T6" y="T7"/>
                </a:cxn>
                <a:cxn ang="0">
                  <a:pos x="T8" y="T9"/>
                </a:cxn>
              </a:cxnLst>
              <a:rect b="b" l="0" r="r" t="0"/>
              <a:pathLst>
                <a:path h="1036" w="1037">
                  <a:moveTo>
                    <a:pt x="1037" y="518"/>
                  </a:moveTo>
                  <a:lnTo>
                    <a:pt x="519" y="1036"/>
                  </a:lnTo>
                  <a:lnTo>
                    <a:pt x="0" y="518"/>
                  </a:lnTo>
                  <a:lnTo>
                    <a:pt x="519" y="0"/>
                  </a:lnTo>
                  <a:lnTo>
                    <a:pt x="1037" y="518"/>
                  </a:lnTo>
                  <a:close/>
                </a:path>
              </a:pathLst>
            </a:custGeom>
            <a:gradFill>
              <a:gsLst>
                <a:gs pos="100000">
                  <a:srgbClr val="345692"/>
                </a:gs>
                <a:gs pos="0">
                  <a:srgbClr val="17C0D4"/>
                </a:gs>
              </a:gsLst>
              <a:lin ang="5400000" scaled="1"/>
            </a:gra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42" name="Freeform 59">
              <a:extLst>
                <a:ext uri="{FF2B5EF4-FFF2-40B4-BE49-F238E27FC236}">
                  <a16:creationId xmlns:a16="http://schemas.microsoft.com/office/drawing/2014/main" id="{90FA5334-F2F1-428B-8F4F-A36CE4E9B1BA}"/>
                </a:ext>
              </a:extLst>
            </p:cNvPr>
            <p:cNvSpPr/>
            <p:nvPr/>
          </p:nvSpPr>
          <p:spPr bwMode="auto">
            <a:xfrm>
              <a:off x="1878013" y="2054226"/>
              <a:ext cx="1646238" cy="1644650"/>
            </a:xfrm>
            <a:custGeom>
              <a:gdLst>
                <a:gd fmla="*/ 1037 w 1037" name="T0"/>
                <a:gd fmla="*/ 518 h 1036" name="T1"/>
                <a:gd fmla="*/ 519 w 1037" name="T2"/>
                <a:gd fmla="*/ 1036 h 1036" name="T3"/>
                <a:gd fmla="*/ 0 w 1037" name="T4"/>
                <a:gd fmla="*/ 518 h 1036" name="T5"/>
                <a:gd fmla="*/ 519 w 1037" name="T6"/>
                <a:gd fmla="*/ 0 h 1036" name="T7"/>
                <a:gd fmla="*/ 1037 w 1037" name="T8"/>
                <a:gd fmla="*/ 518 h 1036" name="T9"/>
              </a:gdLst>
              <a:cxnLst>
                <a:cxn ang="0">
                  <a:pos x="T0" y="T1"/>
                </a:cxn>
                <a:cxn ang="0">
                  <a:pos x="T2" y="T3"/>
                </a:cxn>
                <a:cxn ang="0">
                  <a:pos x="T4" y="T5"/>
                </a:cxn>
                <a:cxn ang="0">
                  <a:pos x="T6" y="T7"/>
                </a:cxn>
                <a:cxn ang="0">
                  <a:pos x="T8" y="T9"/>
                </a:cxn>
              </a:cxnLst>
              <a:rect b="b" l="0" r="r" t="0"/>
              <a:pathLst>
                <a:path h="1036" w="1037">
                  <a:moveTo>
                    <a:pt x="1037" y="518"/>
                  </a:moveTo>
                  <a:lnTo>
                    <a:pt x="519" y="1036"/>
                  </a:lnTo>
                  <a:lnTo>
                    <a:pt x="0" y="518"/>
                  </a:lnTo>
                  <a:lnTo>
                    <a:pt x="519" y="0"/>
                  </a:lnTo>
                  <a:lnTo>
                    <a:pt x="1037" y="518"/>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43" name="Freeform 60">
              <a:extLst>
                <a:ext uri="{FF2B5EF4-FFF2-40B4-BE49-F238E27FC236}">
                  <a16:creationId xmlns:a16="http://schemas.microsoft.com/office/drawing/2014/main" id="{7B3E9E25-4055-4DA4-A0D8-406FF7736B9B}"/>
                </a:ext>
              </a:extLst>
            </p:cNvPr>
            <p:cNvSpPr/>
            <p:nvPr/>
          </p:nvSpPr>
          <p:spPr bwMode="auto">
            <a:xfrm>
              <a:off x="2011363" y="3421063"/>
              <a:ext cx="646113" cy="646113"/>
            </a:xfrm>
            <a:custGeom>
              <a:gdLst>
                <a:gd fmla="*/ 407 w 407" name="T0"/>
                <a:gd fmla="*/ 203 h 407" name="T1"/>
                <a:gd fmla="*/ 203 w 407" name="T2"/>
                <a:gd fmla="*/ 407 h 407" name="T3"/>
                <a:gd fmla="*/ 0 w 407" name="T4"/>
                <a:gd fmla="*/ 203 h 407" name="T5"/>
                <a:gd fmla="*/ 203 w 407" name="T6"/>
                <a:gd fmla="*/ 0 h 407" name="T7"/>
                <a:gd fmla="*/ 407 w 407" name="T8"/>
                <a:gd fmla="*/ 203 h 407" name="T9"/>
              </a:gdLst>
              <a:cxnLst>
                <a:cxn ang="0">
                  <a:pos x="T0" y="T1"/>
                </a:cxn>
                <a:cxn ang="0">
                  <a:pos x="T2" y="T3"/>
                </a:cxn>
                <a:cxn ang="0">
                  <a:pos x="T4" y="T5"/>
                </a:cxn>
                <a:cxn ang="0">
                  <a:pos x="T6" y="T7"/>
                </a:cxn>
                <a:cxn ang="0">
                  <a:pos x="T8" y="T9"/>
                </a:cxn>
              </a:cxnLst>
              <a:rect b="b" l="0" r="r" t="0"/>
              <a:pathLst>
                <a:path h="407" w="407">
                  <a:moveTo>
                    <a:pt x="407" y="203"/>
                  </a:moveTo>
                  <a:lnTo>
                    <a:pt x="203" y="407"/>
                  </a:lnTo>
                  <a:lnTo>
                    <a:pt x="0" y="203"/>
                  </a:lnTo>
                  <a:lnTo>
                    <a:pt x="203" y="0"/>
                  </a:lnTo>
                  <a:lnTo>
                    <a:pt x="407" y="203"/>
                  </a:lnTo>
                  <a:close/>
                </a:path>
              </a:pathLst>
            </a:custGeom>
            <a:gradFill>
              <a:gsLst>
                <a:gs pos="100000">
                  <a:srgbClr val="345692"/>
                </a:gs>
                <a:gs pos="0">
                  <a:srgbClr val="17C0D4"/>
                </a:gs>
              </a:gsLst>
              <a:lin ang="5400000" scaled="1"/>
            </a:gra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44" name="Freeform 61">
              <a:extLst>
                <a:ext uri="{FF2B5EF4-FFF2-40B4-BE49-F238E27FC236}">
                  <a16:creationId xmlns:a16="http://schemas.microsoft.com/office/drawing/2014/main" id="{92027263-FACD-429B-A5C9-590ECDCF265A}"/>
                </a:ext>
              </a:extLst>
            </p:cNvPr>
            <p:cNvSpPr>
              <a:spLocks noEditPoints="1"/>
            </p:cNvSpPr>
            <p:nvPr/>
          </p:nvSpPr>
          <p:spPr bwMode="auto">
            <a:xfrm>
              <a:off x="2884488" y="11113"/>
              <a:ext cx="1839913" cy="3322638"/>
            </a:xfrm>
            <a:custGeom>
              <a:gdLst>
                <a:gd fmla="*/ 4 w 1159" name="T0"/>
                <a:gd fmla="*/ 1166 h 2093" name="T1"/>
                <a:gd fmla="*/ 0 w 1159" name="T2"/>
                <a:gd fmla="*/ 1171 h 2093" name="T3"/>
                <a:gd fmla="*/ 921 w 1159" name="T4"/>
                <a:gd fmla="*/ 2093 h 2093" name="T5"/>
                <a:gd fmla="*/ 1159 w 1159" name="T6"/>
                <a:gd fmla="*/ 1855 h 2093" name="T7"/>
                <a:gd fmla="*/ 1159 w 1159" name="T8"/>
                <a:gd fmla="*/ 1846 h 2093" name="T9"/>
                <a:gd fmla="*/ 921 w 1159" name="T10"/>
                <a:gd fmla="*/ 2084 h 2093" name="T11"/>
                <a:gd fmla="*/ 4 w 1159" name="T12"/>
                <a:gd fmla="*/ 1166 h 2093" name="T13"/>
                <a:gd fmla="*/ 478 w 1159" name="T14"/>
                <a:gd fmla="*/ 0 h 2093" name="T15"/>
                <a:gd fmla="*/ 469 w 1159" name="T16"/>
                <a:gd fmla="*/ 0 h 2093" name="T17"/>
                <a:gd fmla="*/ 52 w 1159" name="T18"/>
                <a:gd fmla="*/ 417 h 2093" name="T19"/>
                <a:gd fmla="*/ 56 w 1159" name="T20"/>
                <a:gd fmla="*/ 421 h 2093" name="T21"/>
                <a:gd fmla="*/ 478 w 1159" name="T22"/>
                <a:gd fmla="*/ 0 h 209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093" w="1159">
                  <a:moveTo>
                    <a:pt x="4" y="1166"/>
                  </a:moveTo>
                  <a:lnTo>
                    <a:pt x="0" y="1171"/>
                  </a:lnTo>
                  <a:lnTo>
                    <a:pt x="921" y="2093"/>
                  </a:lnTo>
                  <a:lnTo>
                    <a:pt x="1159" y="1855"/>
                  </a:lnTo>
                  <a:lnTo>
                    <a:pt x="1159" y="1846"/>
                  </a:lnTo>
                  <a:lnTo>
                    <a:pt x="921" y="2084"/>
                  </a:lnTo>
                  <a:lnTo>
                    <a:pt x="4" y="1166"/>
                  </a:lnTo>
                  <a:close/>
                  <a:moveTo>
                    <a:pt x="478" y="0"/>
                  </a:moveTo>
                  <a:lnTo>
                    <a:pt x="469" y="0"/>
                  </a:lnTo>
                  <a:lnTo>
                    <a:pt x="52" y="417"/>
                  </a:lnTo>
                  <a:lnTo>
                    <a:pt x="56" y="421"/>
                  </a:lnTo>
                  <a:lnTo>
                    <a:pt x="478" y="0"/>
                  </a:lnTo>
                  <a:close/>
                </a:path>
              </a:pathLst>
            </a:custGeom>
            <a:solidFill>
              <a:srgbClr val="99DDD8"/>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45" name="Freeform 62">
              <a:extLst>
                <a:ext uri="{FF2B5EF4-FFF2-40B4-BE49-F238E27FC236}">
                  <a16:creationId xmlns:a16="http://schemas.microsoft.com/office/drawing/2014/main" id="{36B41FBD-358E-4A88-9D72-B1D006C24463}"/>
                </a:ext>
              </a:extLst>
            </p:cNvPr>
            <p:cNvSpPr>
              <a:spLocks noEditPoints="1"/>
            </p:cNvSpPr>
            <p:nvPr/>
          </p:nvSpPr>
          <p:spPr bwMode="auto">
            <a:xfrm>
              <a:off x="2884488" y="11113"/>
              <a:ext cx="1839913" cy="3322638"/>
            </a:xfrm>
            <a:custGeom>
              <a:gdLst>
                <a:gd fmla="*/ 4 w 1159" name="T0"/>
                <a:gd fmla="*/ 1166 h 2093" name="T1"/>
                <a:gd fmla="*/ 0 w 1159" name="T2"/>
                <a:gd fmla="*/ 1171 h 2093" name="T3"/>
                <a:gd fmla="*/ 921 w 1159" name="T4"/>
                <a:gd fmla="*/ 2093 h 2093" name="T5"/>
                <a:gd fmla="*/ 1159 w 1159" name="T6"/>
                <a:gd fmla="*/ 1855 h 2093" name="T7"/>
                <a:gd fmla="*/ 1159 w 1159" name="T8"/>
                <a:gd fmla="*/ 1846 h 2093" name="T9"/>
                <a:gd fmla="*/ 921 w 1159" name="T10"/>
                <a:gd fmla="*/ 2084 h 2093" name="T11"/>
                <a:gd fmla="*/ 4 w 1159" name="T12"/>
                <a:gd fmla="*/ 1166 h 2093" name="T13"/>
                <a:gd fmla="*/ 478 w 1159" name="T14"/>
                <a:gd fmla="*/ 0 h 2093" name="T15"/>
                <a:gd fmla="*/ 469 w 1159" name="T16"/>
                <a:gd fmla="*/ 0 h 2093" name="T17"/>
                <a:gd fmla="*/ 52 w 1159" name="T18"/>
                <a:gd fmla="*/ 417 h 2093" name="T19"/>
                <a:gd fmla="*/ 56 w 1159" name="T20"/>
                <a:gd fmla="*/ 421 h 2093" name="T21"/>
                <a:gd fmla="*/ 478 w 1159" name="T22"/>
                <a:gd fmla="*/ 0 h 209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093" w="1159">
                  <a:moveTo>
                    <a:pt x="4" y="1166"/>
                  </a:moveTo>
                  <a:lnTo>
                    <a:pt x="0" y="1171"/>
                  </a:lnTo>
                  <a:lnTo>
                    <a:pt x="921" y="2093"/>
                  </a:lnTo>
                  <a:lnTo>
                    <a:pt x="1159" y="1855"/>
                  </a:lnTo>
                  <a:lnTo>
                    <a:pt x="1159" y="1846"/>
                  </a:lnTo>
                  <a:lnTo>
                    <a:pt x="921" y="2084"/>
                  </a:lnTo>
                  <a:lnTo>
                    <a:pt x="4" y="1166"/>
                  </a:lnTo>
                  <a:moveTo>
                    <a:pt x="478" y="0"/>
                  </a:moveTo>
                  <a:lnTo>
                    <a:pt x="469" y="0"/>
                  </a:lnTo>
                  <a:lnTo>
                    <a:pt x="52" y="417"/>
                  </a:lnTo>
                  <a:lnTo>
                    <a:pt x="56" y="421"/>
                  </a:lnTo>
                  <a:lnTo>
                    <a:pt x="478"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46" name="Freeform 63">
              <a:extLst>
                <a:ext uri="{FF2B5EF4-FFF2-40B4-BE49-F238E27FC236}">
                  <a16:creationId xmlns:a16="http://schemas.microsoft.com/office/drawing/2014/main" id="{3B89414C-1847-478E-9BDD-12963D5FAA45}"/>
                </a:ext>
              </a:extLst>
            </p:cNvPr>
            <p:cNvSpPr/>
            <p:nvPr/>
          </p:nvSpPr>
          <p:spPr bwMode="auto">
            <a:xfrm>
              <a:off x="2327276" y="673101"/>
              <a:ext cx="646113" cy="1196975"/>
            </a:xfrm>
            <a:custGeom>
              <a:gdLst>
                <a:gd fmla="*/ 403 w 407" name="T0"/>
                <a:gd fmla="*/ 0 h 754" name="T1"/>
                <a:gd fmla="*/ 2 w 407" name="T2"/>
                <a:gd fmla="*/ 401 h 754" name="T3"/>
                <a:gd fmla="*/ 0 w 407" name="T4"/>
                <a:gd fmla="*/ 403 h 754" name="T5"/>
                <a:gd fmla="*/ 351 w 407" name="T6"/>
                <a:gd fmla="*/ 754 h 754" name="T7"/>
                <a:gd fmla="*/ 355 w 407" name="T8"/>
                <a:gd fmla="*/ 749 h 754" name="T9"/>
                <a:gd fmla="*/ 9 w 407" name="T10"/>
                <a:gd fmla="*/ 403 h 754" name="T11"/>
                <a:gd fmla="*/ 407 w 407" name="T12"/>
                <a:gd fmla="*/ 4 h 754" name="T13"/>
                <a:gd fmla="*/ 403 w 407" name="T14"/>
                <a:gd fmla="*/ 0 h 75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54" w="407">
                  <a:moveTo>
                    <a:pt x="403" y="0"/>
                  </a:moveTo>
                  <a:lnTo>
                    <a:pt x="2" y="401"/>
                  </a:lnTo>
                  <a:lnTo>
                    <a:pt x="0" y="403"/>
                  </a:lnTo>
                  <a:lnTo>
                    <a:pt x="351" y="754"/>
                  </a:lnTo>
                  <a:lnTo>
                    <a:pt x="355" y="749"/>
                  </a:lnTo>
                  <a:lnTo>
                    <a:pt x="9" y="403"/>
                  </a:lnTo>
                  <a:lnTo>
                    <a:pt x="407" y="4"/>
                  </a:lnTo>
                  <a:lnTo>
                    <a:pt x="403" y="0"/>
                  </a:lnTo>
                  <a:close/>
                </a:path>
              </a:pathLst>
            </a:custGeom>
            <a:solidFill>
              <a:srgbClr val="00A99D"/>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47" name="Freeform 64">
              <a:extLst>
                <a:ext uri="{FF2B5EF4-FFF2-40B4-BE49-F238E27FC236}">
                  <a16:creationId xmlns:a16="http://schemas.microsoft.com/office/drawing/2014/main" id="{A88D966D-1322-46E5-9613-603621DD5EF6}"/>
                </a:ext>
              </a:extLst>
            </p:cNvPr>
            <p:cNvSpPr/>
            <p:nvPr/>
          </p:nvSpPr>
          <p:spPr bwMode="auto">
            <a:xfrm>
              <a:off x="2327276" y="673101"/>
              <a:ext cx="646113" cy="1196975"/>
            </a:xfrm>
            <a:custGeom>
              <a:gdLst>
                <a:gd fmla="*/ 403 w 407" name="T0"/>
                <a:gd fmla="*/ 0 h 754" name="T1"/>
                <a:gd fmla="*/ 2 w 407" name="T2"/>
                <a:gd fmla="*/ 401 h 754" name="T3"/>
                <a:gd fmla="*/ 0 w 407" name="T4"/>
                <a:gd fmla="*/ 403 h 754" name="T5"/>
                <a:gd fmla="*/ 351 w 407" name="T6"/>
                <a:gd fmla="*/ 754 h 754" name="T7"/>
                <a:gd fmla="*/ 355 w 407" name="T8"/>
                <a:gd fmla="*/ 749 h 754" name="T9"/>
                <a:gd fmla="*/ 9 w 407" name="T10"/>
                <a:gd fmla="*/ 403 h 754" name="T11"/>
                <a:gd fmla="*/ 407 w 407" name="T12"/>
                <a:gd fmla="*/ 4 h 754" name="T13"/>
                <a:gd fmla="*/ 403 w 407" name="T14"/>
                <a:gd fmla="*/ 0 h 75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54" w="407">
                  <a:moveTo>
                    <a:pt x="403" y="0"/>
                  </a:moveTo>
                  <a:lnTo>
                    <a:pt x="2" y="401"/>
                  </a:lnTo>
                  <a:lnTo>
                    <a:pt x="0" y="403"/>
                  </a:lnTo>
                  <a:lnTo>
                    <a:pt x="351" y="754"/>
                  </a:lnTo>
                  <a:lnTo>
                    <a:pt x="355" y="749"/>
                  </a:lnTo>
                  <a:lnTo>
                    <a:pt x="9" y="403"/>
                  </a:lnTo>
                  <a:lnTo>
                    <a:pt x="407" y="4"/>
                  </a:lnTo>
                  <a:lnTo>
                    <a:pt x="40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48" name="Freeform 65">
              <a:extLst>
                <a:ext uri="{FF2B5EF4-FFF2-40B4-BE49-F238E27FC236}">
                  <a16:creationId xmlns:a16="http://schemas.microsoft.com/office/drawing/2014/main" id="{528EBF43-20E3-4498-A96B-8F920F0C5D5C}"/>
                </a:ext>
              </a:extLst>
            </p:cNvPr>
            <p:cNvSpPr>
              <a:spLocks noEditPoints="1"/>
            </p:cNvSpPr>
            <p:nvPr/>
          </p:nvSpPr>
          <p:spPr bwMode="auto">
            <a:xfrm>
              <a:off x="827088" y="371476"/>
              <a:ext cx="2776538" cy="4783138"/>
            </a:xfrm>
            <a:custGeom>
              <a:gdLst>
                <a:gd fmla="*/ 1638 w 1749" name="T0"/>
                <a:gd fmla="*/ 1639 h 3013" name="T1"/>
                <a:gd fmla="*/ 1634 w 1749" name="T2"/>
                <a:gd fmla="*/ 1643 h 3013" name="T3"/>
                <a:gd fmla="*/ 1740 w 1749" name="T4"/>
                <a:gd fmla="*/ 1749 h 3013" name="T5"/>
                <a:gd fmla="*/ 477 w 1749" name="T6"/>
                <a:gd fmla="*/ 3013 h 3013" name="T7"/>
                <a:gd fmla="*/ 486 w 1749" name="T8"/>
                <a:gd fmla="*/ 3013 h 3013" name="T9"/>
                <a:gd fmla="*/ 1749 w 1749" name="T10"/>
                <a:gd fmla="*/ 1749 h 3013" name="T11"/>
                <a:gd fmla="*/ 1638 w 1749" name="T12"/>
                <a:gd fmla="*/ 1639 h 3013" name="T13"/>
                <a:gd fmla="*/ 518 w 1749" name="T14"/>
                <a:gd fmla="*/ 518 h 3013" name="T15"/>
                <a:gd fmla="*/ 513 w 1749" name="T16"/>
                <a:gd fmla="*/ 523 h 3013" name="T17"/>
                <a:gd fmla="*/ 597 w 1749" name="T18"/>
                <a:gd fmla="*/ 606 h 3013" name="T19"/>
                <a:gd fmla="*/ 602 w 1749" name="T20"/>
                <a:gd fmla="*/ 602 h 3013" name="T21"/>
                <a:gd fmla="*/ 518 w 1749" name="T22"/>
                <a:gd fmla="*/ 518 h 3013" name="T23"/>
                <a:gd fmla="*/ 0 w 1749" name="T24"/>
                <a:gd fmla="*/ 0 h 3013" name="T25"/>
                <a:gd fmla="*/ 0 w 1749" name="T26"/>
                <a:gd fmla="*/ 0 h 3013" name="T27"/>
                <a:gd fmla="*/ 0 w 1749" name="T28"/>
                <a:gd fmla="*/ 9 h 3013" name="T29"/>
                <a:gd fmla="*/ 0 w 1749" name="T30"/>
                <a:gd fmla="*/ 9 h 3013" name="T31"/>
                <a:gd fmla="*/ 211 w 1749" name="T32"/>
                <a:gd fmla="*/ 219 h 3013" name="T33"/>
                <a:gd fmla="*/ 215 w 1749" name="T34"/>
                <a:gd fmla="*/ 215 h 3013" name="T35"/>
                <a:gd fmla="*/ 3 w 1749" name="T36"/>
                <a:gd fmla="*/ 2 h 3013" name="T37"/>
                <a:gd fmla="*/ 0 w 1749" name="T38"/>
                <a:gd fmla="*/ 0 h 301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013" w="1749">
                  <a:moveTo>
                    <a:pt x="1638" y="1639"/>
                  </a:moveTo>
                  <a:lnTo>
                    <a:pt x="1634" y="1643"/>
                  </a:lnTo>
                  <a:lnTo>
                    <a:pt x="1740" y="1749"/>
                  </a:lnTo>
                  <a:lnTo>
                    <a:pt x="477" y="3013"/>
                  </a:lnTo>
                  <a:lnTo>
                    <a:pt x="486" y="3013"/>
                  </a:lnTo>
                  <a:lnTo>
                    <a:pt x="1749" y="1749"/>
                  </a:lnTo>
                  <a:lnTo>
                    <a:pt x="1638" y="1639"/>
                  </a:lnTo>
                  <a:close/>
                  <a:moveTo>
                    <a:pt x="518" y="518"/>
                  </a:moveTo>
                  <a:lnTo>
                    <a:pt x="513" y="523"/>
                  </a:lnTo>
                  <a:lnTo>
                    <a:pt x="597" y="606"/>
                  </a:lnTo>
                  <a:lnTo>
                    <a:pt x="602" y="602"/>
                  </a:lnTo>
                  <a:lnTo>
                    <a:pt x="518" y="518"/>
                  </a:lnTo>
                  <a:close/>
                  <a:moveTo>
                    <a:pt x="0" y="0"/>
                  </a:moveTo>
                  <a:lnTo>
                    <a:pt x="0" y="0"/>
                  </a:lnTo>
                  <a:lnTo>
                    <a:pt x="0" y="9"/>
                  </a:lnTo>
                  <a:lnTo>
                    <a:pt x="0" y="9"/>
                  </a:lnTo>
                  <a:lnTo>
                    <a:pt x="211" y="219"/>
                  </a:lnTo>
                  <a:lnTo>
                    <a:pt x="215" y="215"/>
                  </a:lnTo>
                  <a:lnTo>
                    <a:pt x="3" y="2"/>
                  </a:lnTo>
                  <a:lnTo>
                    <a:pt x="0" y="0"/>
                  </a:lnTo>
                  <a:close/>
                </a:path>
              </a:pathLst>
            </a:custGeom>
            <a:solidFill>
              <a:srgbClr val="99DDD8"/>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49" name="Freeform 66">
              <a:extLst>
                <a:ext uri="{FF2B5EF4-FFF2-40B4-BE49-F238E27FC236}">
                  <a16:creationId xmlns:a16="http://schemas.microsoft.com/office/drawing/2014/main" id="{7F1DA623-30FD-44AB-A3AF-2A7796579C59}"/>
                </a:ext>
              </a:extLst>
            </p:cNvPr>
            <p:cNvSpPr>
              <a:spLocks noEditPoints="1"/>
            </p:cNvSpPr>
            <p:nvPr/>
          </p:nvSpPr>
          <p:spPr bwMode="auto">
            <a:xfrm>
              <a:off x="827088" y="371476"/>
              <a:ext cx="2776538" cy="4783138"/>
            </a:xfrm>
            <a:custGeom>
              <a:gdLst>
                <a:gd fmla="*/ 1638 w 1749" name="T0"/>
                <a:gd fmla="*/ 1639 h 3013" name="T1"/>
                <a:gd fmla="*/ 1634 w 1749" name="T2"/>
                <a:gd fmla="*/ 1643 h 3013" name="T3"/>
                <a:gd fmla="*/ 1740 w 1749" name="T4"/>
                <a:gd fmla="*/ 1749 h 3013" name="T5"/>
                <a:gd fmla="*/ 477 w 1749" name="T6"/>
                <a:gd fmla="*/ 3013 h 3013" name="T7"/>
                <a:gd fmla="*/ 486 w 1749" name="T8"/>
                <a:gd fmla="*/ 3013 h 3013" name="T9"/>
                <a:gd fmla="*/ 1749 w 1749" name="T10"/>
                <a:gd fmla="*/ 1749 h 3013" name="T11"/>
                <a:gd fmla="*/ 1638 w 1749" name="T12"/>
                <a:gd fmla="*/ 1639 h 3013" name="T13"/>
                <a:gd fmla="*/ 518 w 1749" name="T14"/>
                <a:gd fmla="*/ 518 h 3013" name="T15"/>
                <a:gd fmla="*/ 513 w 1749" name="T16"/>
                <a:gd fmla="*/ 523 h 3013" name="T17"/>
                <a:gd fmla="*/ 597 w 1749" name="T18"/>
                <a:gd fmla="*/ 606 h 3013" name="T19"/>
                <a:gd fmla="*/ 602 w 1749" name="T20"/>
                <a:gd fmla="*/ 602 h 3013" name="T21"/>
                <a:gd fmla="*/ 518 w 1749" name="T22"/>
                <a:gd fmla="*/ 518 h 3013" name="T23"/>
                <a:gd fmla="*/ 0 w 1749" name="T24"/>
                <a:gd fmla="*/ 0 h 3013" name="T25"/>
                <a:gd fmla="*/ 0 w 1749" name="T26"/>
                <a:gd fmla="*/ 0 h 3013" name="T27"/>
                <a:gd fmla="*/ 0 w 1749" name="T28"/>
                <a:gd fmla="*/ 9 h 3013" name="T29"/>
                <a:gd fmla="*/ 0 w 1749" name="T30"/>
                <a:gd fmla="*/ 9 h 3013" name="T31"/>
                <a:gd fmla="*/ 211 w 1749" name="T32"/>
                <a:gd fmla="*/ 219 h 3013" name="T33"/>
                <a:gd fmla="*/ 215 w 1749" name="T34"/>
                <a:gd fmla="*/ 215 h 3013" name="T35"/>
                <a:gd fmla="*/ 3 w 1749" name="T36"/>
                <a:gd fmla="*/ 2 h 3013" name="T37"/>
                <a:gd fmla="*/ 0 w 1749" name="T38"/>
                <a:gd fmla="*/ 0 h 301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013" w="1749">
                  <a:moveTo>
                    <a:pt x="1638" y="1639"/>
                  </a:moveTo>
                  <a:lnTo>
                    <a:pt x="1634" y="1643"/>
                  </a:lnTo>
                  <a:lnTo>
                    <a:pt x="1740" y="1749"/>
                  </a:lnTo>
                  <a:lnTo>
                    <a:pt x="477" y="3013"/>
                  </a:lnTo>
                  <a:lnTo>
                    <a:pt x="486" y="3013"/>
                  </a:lnTo>
                  <a:lnTo>
                    <a:pt x="1749" y="1749"/>
                  </a:lnTo>
                  <a:lnTo>
                    <a:pt x="1638" y="1639"/>
                  </a:lnTo>
                  <a:moveTo>
                    <a:pt x="518" y="518"/>
                  </a:moveTo>
                  <a:lnTo>
                    <a:pt x="513" y="523"/>
                  </a:lnTo>
                  <a:lnTo>
                    <a:pt x="597" y="606"/>
                  </a:lnTo>
                  <a:lnTo>
                    <a:pt x="602" y="602"/>
                  </a:lnTo>
                  <a:lnTo>
                    <a:pt x="518" y="518"/>
                  </a:lnTo>
                  <a:moveTo>
                    <a:pt x="0" y="0"/>
                  </a:moveTo>
                  <a:lnTo>
                    <a:pt x="0" y="0"/>
                  </a:lnTo>
                  <a:lnTo>
                    <a:pt x="0" y="9"/>
                  </a:lnTo>
                  <a:lnTo>
                    <a:pt x="0" y="9"/>
                  </a:lnTo>
                  <a:lnTo>
                    <a:pt x="211" y="219"/>
                  </a:lnTo>
                  <a:lnTo>
                    <a:pt x="215" y="215"/>
                  </a:lnTo>
                  <a:lnTo>
                    <a:pt x="3" y="2"/>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50" name="Freeform 67">
              <a:extLst>
                <a:ext uri="{FF2B5EF4-FFF2-40B4-BE49-F238E27FC236}">
                  <a16:creationId xmlns:a16="http://schemas.microsoft.com/office/drawing/2014/main" id="{1D41F04F-627F-4EA6-B6B5-76958D6B15B1}"/>
                </a:ext>
              </a:extLst>
            </p:cNvPr>
            <p:cNvSpPr/>
            <p:nvPr/>
          </p:nvSpPr>
          <p:spPr bwMode="auto">
            <a:xfrm>
              <a:off x="1774826" y="1327151"/>
              <a:ext cx="830263" cy="830263"/>
            </a:xfrm>
            <a:custGeom>
              <a:gdLst>
                <a:gd fmla="*/ 5 w 523" name="T0"/>
                <a:gd fmla="*/ 0 h 523" name="T1"/>
                <a:gd fmla="*/ 0 w 523" name="T2"/>
                <a:gd fmla="*/ 4 h 523" name="T3"/>
                <a:gd fmla="*/ 519 w 523" name="T4"/>
                <a:gd fmla="*/ 523 h 523" name="T5"/>
                <a:gd fmla="*/ 523 w 523" name="T6"/>
                <a:gd fmla="*/ 518 h 523" name="T7"/>
                <a:gd fmla="*/ 5 w 523" name="T8"/>
                <a:gd fmla="*/ 0 h 523" name="T9"/>
              </a:gdLst>
              <a:cxnLst>
                <a:cxn ang="0">
                  <a:pos x="T0" y="T1"/>
                </a:cxn>
                <a:cxn ang="0">
                  <a:pos x="T2" y="T3"/>
                </a:cxn>
                <a:cxn ang="0">
                  <a:pos x="T4" y="T5"/>
                </a:cxn>
                <a:cxn ang="0">
                  <a:pos x="T6" y="T7"/>
                </a:cxn>
                <a:cxn ang="0">
                  <a:pos x="T8" y="T9"/>
                </a:cxn>
              </a:cxnLst>
              <a:rect b="b" l="0" r="r" t="0"/>
              <a:pathLst>
                <a:path h="523" w="523">
                  <a:moveTo>
                    <a:pt x="5" y="0"/>
                  </a:moveTo>
                  <a:lnTo>
                    <a:pt x="0" y="4"/>
                  </a:lnTo>
                  <a:lnTo>
                    <a:pt x="519" y="523"/>
                  </a:lnTo>
                  <a:lnTo>
                    <a:pt x="523" y="518"/>
                  </a:lnTo>
                  <a:lnTo>
                    <a:pt x="5" y="0"/>
                  </a:lnTo>
                  <a:close/>
                </a:path>
              </a:pathLst>
            </a:custGeom>
            <a:solidFill>
              <a:srgbClr val="008082"/>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charset="-122" panose="02010600030101010101" pitchFamily="2" typeface="宋体"/>
                <a:sym typeface="Arial"/>
              </a:endParaRPr>
            </a:p>
          </p:txBody>
        </p:sp>
        <p:sp>
          <p:nvSpPr>
            <p:cNvPr id="51" name="Freeform 68">
              <a:extLst>
                <a:ext uri="{FF2B5EF4-FFF2-40B4-BE49-F238E27FC236}">
                  <a16:creationId xmlns:a16="http://schemas.microsoft.com/office/drawing/2014/main" id="{A271C72C-64A4-469E-B65D-FD4BE9729206}"/>
                </a:ext>
              </a:extLst>
            </p:cNvPr>
            <p:cNvSpPr/>
            <p:nvPr/>
          </p:nvSpPr>
          <p:spPr bwMode="auto">
            <a:xfrm>
              <a:off x="1774826" y="1327151"/>
              <a:ext cx="830263" cy="830263"/>
            </a:xfrm>
            <a:custGeom>
              <a:gdLst>
                <a:gd fmla="*/ 5 w 523" name="T0"/>
                <a:gd fmla="*/ 0 h 523" name="T1"/>
                <a:gd fmla="*/ 0 w 523" name="T2"/>
                <a:gd fmla="*/ 4 h 523" name="T3"/>
                <a:gd fmla="*/ 519 w 523" name="T4"/>
                <a:gd fmla="*/ 523 h 523" name="T5"/>
                <a:gd fmla="*/ 523 w 523" name="T6"/>
                <a:gd fmla="*/ 518 h 523" name="T7"/>
                <a:gd fmla="*/ 5 w 523" name="T8"/>
                <a:gd fmla="*/ 0 h 523" name="T9"/>
              </a:gdLst>
              <a:cxnLst>
                <a:cxn ang="0">
                  <a:pos x="T0" y="T1"/>
                </a:cxn>
                <a:cxn ang="0">
                  <a:pos x="T2" y="T3"/>
                </a:cxn>
                <a:cxn ang="0">
                  <a:pos x="T4" y="T5"/>
                </a:cxn>
                <a:cxn ang="0">
                  <a:pos x="T6" y="T7"/>
                </a:cxn>
                <a:cxn ang="0">
                  <a:pos x="T8" y="T9"/>
                </a:cxn>
              </a:cxnLst>
              <a:rect b="b" l="0" r="r" t="0"/>
              <a:pathLst>
                <a:path h="523" w="523">
                  <a:moveTo>
                    <a:pt x="5" y="0"/>
                  </a:moveTo>
                  <a:lnTo>
                    <a:pt x="0" y="4"/>
                  </a:lnTo>
                  <a:lnTo>
                    <a:pt x="519" y="523"/>
                  </a:lnTo>
                  <a:lnTo>
                    <a:pt x="523" y="518"/>
                  </a:lnTo>
                  <a:lnTo>
                    <a:pt x="5"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52" name="Freeform 69">
              <a:extLst>
                <a:ext uri="{FF2B5EF4-FFF2-40B4-BE49-F238E27FC236}">
                  <a16:creationId xmlns:a16="http://schemas.microsoft.com/office/drawing/2014/main" id="{1A55E165-38AB-47E2-A519-5A3D98193619}"/>
                </a:ext>
              </a:extLst>
            </p:cNvPr>
            <p:cNvSpPr/>
            <p:nvPr/>
          </p:nvSpPr>
          <p:spPr bwMode="auto">
            <a:xfrm>
              <a:off x="1162051" y="712788"/>
              <a:ext cx="487363" cy="488950"/>
            </a:xfrm>
            <a:custGeom>
              <a:gdLst>
                <a:gd fmla="*/ 4 w 307" name="T0"/>
                <a:gd fmla="*/ 0 h 308" name="T1"/>
                <a:gd fmla="*/ 0 w 307" name="T2"/>
                <a:gd fmla="*/ 4 h 308" name="T3"/>
                <a:gd fmla="*/ 302 w 307" name="T4"/>
                <a:gd fmla="*/ 308 h 308" name="T5"/>
                <a:gd fmla="*/ 307 w 307" name="T6"/>
                <a:gd fmla="*/ 303 h 308" name="T7"/>
                <a:gd fmla="*/ 4 w 307" name="T8"/>
                <a:gd fmla="*/ 0 h 308" name="T9"/>
              </a:gdLst>
              <a:cxnLst>
                <a:cxn ang="0">
                  <a:pos x="T0" y="T1"/>
                </a:cxn>
                <a:cxn ang="0">
                  <a:pos x="T2" y="T3"/>
                </a:cxn>
                <a:cxn ang="0">
                  <a:pos x="T4" y="T5"/>
                </a:cxn>
                <a:cxn ang="0">
                  <a:pos x="T6" y="T7"/>
                </a:cxn>
                <a:cxn ang="0">
                  <a:pos x="T8" y="T9"/>
                </a:cxn>
              </a:cxnLst>
              <a:rect b="b" l="0" r="r" t="0"/>
              <a:pathLst>
                <a:path h="308" w="307">
                  <a:moveTo>
                    <a:pt x="4" y="0"/>
                  </a:moveTo>
                  <a:lnTo>
                    <a:pt x="0" y="4"/>
                  </a:lnTo>
                  <a:lnTo>
                    <a:pt x="302" y="308"/>
                  </a:lnTo>
                  <a:lnTo>
                    <a:pt x="307" y="303"/>
                  </a:lnTo>
                  <a:lnTo>
                    <a:pt x="4" y="0"/>
                  </a:lnTo>
                  <a:close/>
                </a:path>
              </a:pathLst>
            </a:custGeom>
            <a:solidFill>
              <a:srgbClr val="00A99D"/>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53" name="Freeform 70">
              <a:extLst>
                <a:ext uri="{FF2B5EF4-FFF2-40B4-BE49-F238E27FC236}">
                  <a16:creationId xmlns:a16="http://schemas.microsoft.com/office/drawing/2014/main" id="{6A576B1A-76B2-49F4-BAE4-E750036CF82A}"/>
                </a:ext>
              </a:extLst>
            </p:cNvPr>
            <p:cNvSpPr/>
            <p:nvPr/>
          </p:nvSpPr>
          <p:spPr bwMode="auto">
            <a:xfrm>
              <a:off x="1162051" y="712788"/>
              <a:ext cx="487363" cy="488950"/>
            </a:xfrm>
            <a:custGeom>
              <a:gdLst>
                <a:gd fmla="*/ 4 w 307" name="T0"/>
                <a:gd fmla="*/ 0 h 308" name="T1"/>
                <a:gd fmla="*/ 0 w 307" name="T2"/>
                <a:gd fmla="*/ 4 h 308" name="T3"/>
                <a:gd fmla="*/ 302 w 307" name="T4"/>
                <a:gd fmla="*/ 308 h 308" name="T5"/>
                <a:gd fmla="*/ 307 w 307" name="T6"/>
                <a:gd fmla="*/ 303 h 308" name="T7"/>
                <a:gd fmla="*/ 4 w 307" name="T8"/>
                <a:gd fmla="*/ 0 h 308" name="T9"/>
              </a:gdLst>
              <a:cxnLst>
                <a:cxn ang="0">
                  <a:pos x="T0" y="T1"/>
                </a:cxn>
                <a:cxn ang="0">
                  <a:pos x="T2" y="T3"/>
                </a:cxn>
                <a:cxn ang="0">
                  <a:pos x="T4" y="T5"/>
                </a:cxn>
                <a:cxn ang="0">
                  <a:pos x="T6" y="T7"/>
                </a:cxn>
                <a:cxn ang="0">
                  <a:pos x="T8" y="T9"/>
                </a:cxn>
              </a:cxnLst>
              <a:rect b="b" l="0" r="r" t="0"/>
              <a:pathLst>
                <a:path h="308" w="307">
                  <a:moveTo>
                    <a:pt x="4" y="0"/>
                  </a:moveTo>
                  <a:lnTo>
                    <a:pt x="0" y="4"/>
                  </a:lnTo>
                  <a:lnTo>
                    <a:pt x="302" y="308"/>
                  </a:lnTo>
                  <a:lnTo>
                    <a:pt x="307" y="303"/>
                  </a:lnTo>
                  <a:lnTo>
                    <a:pt x="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54" name="Freeform 71">
              <a:extLst>
                <a:ext uri="{FF2B5EF4-FFF2-40B4-BE49-F238E27FC236}">
                  <a16:creationId xmlns:a16="http://schemas.microsoft.com/office/drawing/2014/main" id="{69560AD1-F3B8-4616-BEB5-E50F7D427E8B}"/>
                </a:ext>
              </a:extLst>
            </p:cNvPr>
            <p:cNvSpPr/>
            <p:nvPr/>
          </p:nvSpPr>
          <p:spPr bwMode="auto">
            <a:xfrm>
              <a:off x="2598738" y="2149476"/>
              <a:ext cx="828675" cy="830263"/>
            </a:xfrm>
            <a:custGeom>
              <a:gdLst>
                <a:gd fmla="*/ 4 w 522" name="T0"/>
                <a:gd fmla="*/ 0 h 523" name="T1"/>
                <a:gd fmla="*/ 0 w 522" name="T2"/>
                <a:gd fmla="*/ 5 h 523" name="T3"/>
                <a:gd fmla="*/ 518 w 522" name="T4"/>
                <a:gd fmla="*/ 523 h 523" name="T5"/>
                <a:gd fmla="*/ 522 w 522" name="T6"/>
                <a:gd fmla="*/ 519 h 523" name="T7"/>
                <a:gd fmla="*/ 4 w 522" name="T8"/>
                <a:gd fmla="*/ 0 h 523" name="T9"/>
              </a:gdLst>
              <a:cxnLst>
                <a:cxn ang="0">
                  <a:pos x="T0" y="T1"/>
                </a:cxn>
                <a:cxn ang="0">
                  <a:pos x="T2" y="T3"/>
                </a:cxn>
                <a:cxn ang="0">
                  <a:pos x="T4" y="T5"/>
                </a:cxn>
                <a:cxn ang="0">
                  <a:pos x="T6" y="T7"/>
                </a:cxn>
                <a:cxn ang="0">
                  <a:pos x="T8" y="T9"/>
                </a:cxn>
              </a:cxnLst>
              <a:rect b="b" l="0" r="r" t="0"/>
              <a:pathLst>
                <a:path h="523" w="522">
                  <a:moveTo>
                    <a:pt x="4" y="0"/>
                  </a:moveTo>
                  <a:lnTo>
                    <a:pt x="0" y="5"/>
                  </a:lnTo>
                  <a:lnTo>
                    <a:pt x="518" y="523"/>
                  </a:lnTo>
                  <a:lnTo>
                    <a:pt x="522" y="519"/>
                  </a:lnTo>
                  <a:lnTo>
                    <a:pt x="4" y="0"/>
                  </a:lnTo>
                  <a:close/>
                </a:path>
              </a:pathLst>
            </a:custGeom>
            <a:solidFill>
              <a:srgbClr val="009D91"/>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55" name="Freeform 72">
              <a:extLst>
                <a:ext uri="{FF2B5EF4-FFF2-40B4-BE49-F238E27FC236}">
                  <a16:creationId xmlns:a16="http://schemas.microsoft.com/office/drawing/2014/main" id="{74A25213-CA34-4118-A3EC-345D0A7A284A}"/>
                </a:ext>
              </a:extLst>
            </p:cNvPr>
            <p:cNvSpPr/>
            <p:nvPr/>
          </p:nvSpPr>
          <p:spPr bwMode="auto">
            <a:xfrm>
              <a:off x="2598738" y="2149476"/>
              <a:ext cx="828675" cy="830263"/>
            </a:xfrm>
            <a:custGeom>
              <a:gdLst>
                <a:gd fmla="*/ 4 w 522" name="T0"/>
                <a:gd fmla="*/ 0 h 523" name="T1"/>
                <a:gd fmla="*/ 0 w 522" name="T2"/>
                <a:gd fmla="*/ 5 h 523" name="T3"/>
                <a:gd fmla="*/ 518 w 522" name="T4"/>
                <a:gd fmla="*/ 523 h 523" name="T5"/>
                <a:gd fmla="*/ 522 w 522" name="T6"/>
                <a:gd fmla="*/ 519 h 523" name="T7"/>
                <a:gd fmla="*/ 4 w 522" name="T8"/>
                <a:gd fmla="*/ 0 h 523" name="T9"/>
              </a:gdLst>
              <a:cxnLst>
                <a:cxn ang="0">
                  <a:pos x="T0" y="T1"/>
                </a:cxn>
                <a:cxn ang="0">
                  <a:pos x="T2" y="T3"/>
                </a:cxn>
                <a:cxn ang="0">
                  <a:pos x="T4" y="T5"/>
                </a:cxn>
                <a:cxn ang="0">
                  <a:pos x="T6" y="T7"/>
                </a:cxn>
                <a:cxn ang="0">
                  <a:pos x="T8" y="T9"/>
                </a:cxn>
              </a:cxnLst>
              <a:rect b="b" l="0" r="r" t="0"/>
              <a:pathLst>
                <a:path h="523" w="522">
                  <a:moveTo>
                    <a:pt x="4" y="0"/>
                  </a:moveTo>
                  <a:lnTo>
                    <a:pt x="0" y="5"/>
                  </a:lnTo>
                  <a:lnTo>
                    <a:pt x="518" y="523"/>
                  </a:lnTo>
                  <a:lnTo>
                    <a:pt x="522" y="519"/>
                  </a:lnTo>
                  <a:lnTo>
                    <a:pt x="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56" name="Freeform 73">
              <a:extLst>
                <a:ext uri="{FF2B5EF4-FFF2-40B4-BE49-F238E27FC236}">
                  <a16:creationId xmlns:a16="http://schemas.microsoft.com/office/drawing/2014/main" id="{EE4A33A4-9761-4ACE-AD1B-74D6DFB36300}"/>
                </a:ext>
              </a:extLst>
            </p:cNvPr>
            <p:cNvSpPr/>
            <p:nvPr/>
          </p:nvSpPr>
          <p:spPr bwMode="auto">
            <a:xfrm>
              <a:off x="1492251" y="846138"/>
              <a:ext cx="2413000" cy="2414588"/>
            </a:xfrm>
            <a:custGeom>
              <a:gdLst>
                <a:gd fmla="*/ 1520 w 1520" name="T0"/>
                <a:gd fmla="*/ 761 h 1521" name="T1"/>
                <a:gd fmla="*/ 760 w 1520" name="T2"/>
                <a:gd fmla="*/ 1521 h 1521" name="T3"/>
                <a:gd fmla="*/ 0 w 1520" name="T4"/>
                <a:gd fmla="*/ 761 h 1521" name="T5"/>
                <a:gd fmla="*/ 760 w 1520" name="T6"/>
                <a:gd fmla="*/ 0 h 1521" name="T7"/>
                <a:gd fmla="*/ 1520 w 1520" name="T8"/>
                <a:gd fmla="*/ 761 h 1521" name="T9"/>
              </a:gdLst>
              <a:cxnLst>
                <a:cxn ang="0">
                  <a:pos x="T0" y="T1"/>
                </a:cxn>
                <a:cxn ang="0">
                  <a:pos x="T2" y="T3"/>
                </a:cxn>
                <a:cxn ang="0">
                  <a:pos x="T4" y="T5"/>
                </a:cxn>
                <a:cxn ang="0">
                  <a:pos x="T6" y="T7"/>
                </a:cxn>
                <a:cxn ang="0">
                  <a:pos x="T8" y="T9"/>
                </a:cxn>
              </a:cxnLst>
              <a:rect b="b" l="0" r="r" t="0"/>
              <a:pathLst>
                <a:path h="1521" w="1520">
                  <a:moveTo>
                    <a:pt x="1520" y="761"/>
                  </a:moveTo>
                  <a:lnTo>
                    <a:pt x="760" y="1521"/>
                  </a:lnTo>
                  <a:lnTo>
                    <a:pt x="0" y="761"/>
                  </a:lnTo>
                  <a:lnTo>
                    <a:pt x="760" y="0"/>
                  </a:lnTo>
                  <a:lnTo>
                    <a:pt x="1520" y="761"/>
                  </a:lnTo>
                  <a:close/>
                </a:path>
              </a:pathLst>
            </a:custGeom>
            <a:solidFill>
              <a:srgbClr val="FFFFFF"/>
            </a:solidFill>
            <a:ln>
              <a:noFill/>
            </a:ln>
            <a:effectLst>
              <a:outerShdw algn="tl" blurRad="50800" dir="2700000" dist="38100" rotWithShape="0">
                <a:prstClr val="black">
                  <a:alpha val="40000"/>
                </a:prstClr>
              </a:outerShdw>
            </a:effectLst>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57" name="Freeform 74">
              <a:extLst>
                <a:ext uri="{FF2B5EF4-FFF2-40B4-BE49-F238E27FC236}">
                  <a16:creationId xmlns:a16="http://schemas.microsoft.com/office/drawing/2014/main" id="{07556D43-12AD-4F2C-97E6-653A3312A247}"/>
                </a:ext>
              </a:extLst>
            </p:cNvPr>
            <p:cNvSpPr/>
            <p:nvPr/>
          </p:nvSpPr>
          <p:spPr bwMode="auto">
            <a:xfrm>
              <a:off x="3478213" y="2135188"/>
              <a:ext cx="1030288" cy="1028700"/>
            </a:xfrm>
            <a:custGeom>
              <a:gdLst>
                <a:gd fmla="*/ 649 w 649" name="T0"/>
                <a:gd fmla="*/ 324 h 648" name="T1"/>
                <a:gd fmla="*/ 325 w 649" name="T2"/>
                <a:gd fmla="*/ 648 h 648" name="T3"/>
                <a:gd fmla="*/ 0 w 649" name="T4"/>
                <a:gd fmla="*/ 324 h 648" name="T5"/>
                <a:gd fmla="*/ 325 w 649" name="T6"/>
                <a:gd fmla="*/ 0 h 648" name="T7"/>
                <a:gd fmla="*/ 649 w 649" name="T8"/>
                <a:gd fmla="*/ 324 h 648" name="T9"/>
              </a:gdLst>
              <a:cxnLst>
                <a:cxn ang="0">
                  <a:pos x="T0" y="T1"/>
                </a:cxn>
                <a:cxn ang="0">
                  <a:pos x="T2" y="T3"/>
                </a:cxn>
                <a:cxn ang="0">
                  <a:pos x="T4" y="T5"/>
                </a:cxn>
                <a:cxn ang="0">
                  <a:pos x="T6" y="T7"/>
                </a:cxn>
                <a:cxn ang="0">
                  <a:pos x="T8" y="T9"/>
                </a:cxn>
              </a:cxnLst>
              <a:rect b="b" l="0" r="r" t="0"/>
              <a:pathLst>
                <a:path h="648" w="649">
                  <a:moveTo>
                    <a:pt x="649" y="324"/>
                  </a:moveTo>
                  <a:lnTo>
                    <a:pt x="325" y="648"/>
                  </a:lnTo>
                  <a:lnTo>
                    <a:pt x="0" y="324"/>
                  </a:lnTo>
                  <a:lnTo>
                    <a:pt x="325" y="0"/>
                  </a:lnTo>
                  <a:lnTo>
                    <a:pt x="649" y="324"/>
                  </a:lnTo>
                  <a:close/>
                </a:path>
              </a:pathLst>
            </a:custGeom>
            <a:gradFill>
              <a:gsLst>
                <a:gs pos="100000">
                  <a:srgbClr val="345692"/>
                </a:gs>
                <a:gs pos="0">
                  <a:srgbClr val="17C0D4"/>
                </a:gs>
              </a:gsLst>
              <a:lin ang="5400000" scaled="1"/>
            </a:gra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58" name="Freeform 74">
              <a:extLst>
                <a:ext uri="{FF2B5EF4-FFF2-40B4-BE49-F238E27FC236}">
                  <a16:creationId xmlns:a16="http://schemas.microsoft.com/office/drawing/2014/main" id="{C5F7E720-3F27-4F63-9405-AEA23FAF6865}"/>
                </a:ext>
              </a:extLst>
            </p:cNvPr>
            <p:cNvSpPr/>
            <p:nvPr/>
          </p:nvSpPr>
          <p:spPr bwMode="auto">
            <a:xfrm>
              <a:off x="988214" y="2949729"/>
              <a:ext cx="1030288" cy="1028700"/>
            </a:xfrm>
            <a:custGeom>
              <a:gdLst>
                <a:gd fmla="*/ 649 w 649" name="T0"/>
                <a:gd fmla="*/ 324 h 648" name="T1"/>
                <a:gd fmla="*/ 325 w 649" name="T2"/>
                <a:gd fmla="*/ 648 h 648" name="T3"/>
                <a:gd fmla="*/ 0 w 649" name="T4"/>
                <a:gd fmla="*/ 324 h 648" name="T5"/>
                <a:gd fmla="*/ 325 w 649" name="T6"/>
                <a:gd fmla="*/ 0 h 648" name="T7"/>
                <a:gd fmla="*/ 649 w 649" name="T8"/>
                <a:gd fmla="*/ 324 h 648" name="T9"/>
              </a:gdLst>
              <a:cxnLst>
                <a:cxn ang="0">
                  <a:pos x="T0" y="T1"/>
                </a:cxn>
                <a:cxn ang="0">
                  <a:pos x="T2" y="T3"/>
                </a:cxn>
                <a:cxn ang="0">
                  <a:pos x="T4" y="T5"/>
                </a:cxn>
                <a:cxn ang="0">
                  <a:pos x="T6" y="T7"/>
                </a:cxn>
                <a:cxn ang="0">
                  <a:pos x="T8" y="T9"/>
                </a:cxn>
              </a:cxnLst>
              <a:rect b="b" l="0" r="r" t="0"/>
              <a:pathLst>
                <a:path h="648" w="649">
                  <a:moveTo>
                    <a:pt x="649" y="324"/>
                  </a:moveTo>
                  <a:lnTo>
                    <a:pt x="325" y="648"/>
                  </a:lnTo>
                  <a:lnTo>
                    <a:pt x="0" y="324"/>
                  </a:lnTo>
                  <a:lnTo>
                    <a:pt x="325" y="0"/>
                  </a:lnTo>
                  <a:lnTo>
                    <a:pt x="649" y="324"/>
                  </a:lnTo>
                  <a:close/>
                </a:path>
              </a:pathLst>
            </a:custGeom>
            <a:gradFill>
              <a:gsLst>
                <a:gs pos="100000">
                  <a:srgbClr val="345692"/>
                </a:gs>
                <a:gs pos="0">
                  <a:srgbClr val="17C0D4"/>
                </a:gs>
              </a:gsLst>
              <a:lin ang="5400000" scaled="1"/>
            </a:gra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typeface="Arial"/>
              </a:endParaRPr>
            </a:p>
          </p:txBody>
        </p:sp>
        <p:sp>
          <p:nvSpPr>
            <p:cNvPr id="59" name="Freeform 74">
              <a:extLst>
                <a:ext uri="{FF2B5EF4-FFF2-40B4-BE49-F238E27FC236}">
                  <a16:creationId xmlns:a16="http://schemas.microsoft.com/office/drawing/2014/main" id="{68851D43-6B95-4E29-8313-7720EC06745D}"/>
                </a:ext>
              </a:extLst>
            </p:cNvPr>
            <p:cNvSpPr/>
            <p:nvPr/>
          </p:nvSpPr>
          <p:spPr bwMode="auto">
            <a:xfrm>
              <a:off x="2455941" y="4322835"/>
              <a:ext cx="466336" cy="465617"/>
            </a:xfrm>
            <a:custGeom>
              <a:gdLst>
                <a:gd fmla="*/ 649 w 649" name="T0"/>
                <a:gd fmla="*/ 324 h 648" name="T1"/>
                <a:gd fmla="*/ 325 w 649" name="T2"/>
                <a:gd fmla="*/ 648 h 648" name="T3"/>
                <a:gd fmla="*/ 0 w 649" name="T4"/>
                <a:gd fmla="*/ 324 h 648" name="T5"/>
                <a:gd fmla="*/ 325 w 649" name="T6"/>
                <a:gd fmla="*/ 0 h 648" name="T7"/>
                <a:gd fmla="*/ 649 w 649" name="T8"/>
                <a:gd fmla="*/ 324 h 648" name="T9"/>
              </a:gdLst>
              <a:cxnLst>
                <a:cxn ang="0">
                  <a:pos x="T0" y="T1"/>
                </a:cxn>
                <a:cxn ang="0">
                  <a:pos x="T2" y="T3"/>
                </a:cxn>
                <a:cxn ang="0">
                  <a:pos x="T4" y="T5"/>
                </a:cxn>
                <a:cxn ang="0">
                  <a:pos x="T6" y="T7"/>
                </a:cxn>
                <a:cxn ang="0">
                  <a:pos x="T8" y="T9"/>
                </a:cxn>
              </a:cxnLst>
              <a:rect b="b" l="0" r="r" t="0"/>
              <a:pathLst>
                <a:path h="648" w="649">
                  <a:moveTo>
                    <a:pt x="649" y="324"/>
                  </a:moveTo>
                  <a:lnTo>
                    <a:pt x="325" y="648"/>
                  </a:lnTo>
                  <a:lnTo>
                    <a:pt x="0" y="324"/>
                  </a:lnTo>
                  <a:lnTo>
                    <a:pt x="325" y="0"/>
                  </a:lnTo>
                  <a:lnTo>
                    <a:pt x="649" y="324"/>
                  </a:lnTo>
                  <a:close/>
                </a:path>
              </a:pathLst>
            </a:custGeom>
            <a:gradFill>
              <a:gsLst>
                <a:gs pos="100000">
                  <a:srgbClr val="345692"/>
                </a:gs>
                <a:gs pos="0">
                  <a:srgbClr val="17C0D4"/>
                </a:gs>
              </a:gsLst>
              <a:lin ang="5400000" scaled="1"/>
            </a:gradFill>
            <a:ln>
              <a:noFill/>
            </a:ln>
          </p:spPr>
          <p:txBody>
            <a:bodyPr anchor="t" anchorCtr="0" bIns="60960" compatLnSpc="1" lIns="121920" numCol="1" rIns="121920" tIns="60960" vert="horz" wrap="square">
              <a:prstTxWarp prst="textNoShape">
                <a:avLst/>
              </a:prstTxWarp>
            </a:bodyPr>
            <a:lstStyle/>
            <a:p>
              <a:endParaRPr altLang="en-US" lang="zh-CN" sz="3200">
                <a:latin typeface="Arial"/>
                <a:ea typeface="微软雅黑"/>
                <a:sym charset="0" panose="020b0604020202020204" pitchFamily="34" typeface="Arial"/>
              </a:endParaRPr>
            </a:p>
          </p:txBody>
        </p:sp>
        <p:sp>
          <p:nvSpPr>
            <p:cNvPr id="60" name="矩形 59">
              <a:extLst>
                <a:ext uri="{FF2B5EF4-FFF2-40B4-BE49-F238E27FC236}">
                  <a16:creationId xmlns:a16="http://schemas.microsoft.com/office/drawing/2014/main" id="{649502B5-76CB-4081-84BA-65F7FE16294C}"/>
                </a:ext>
              </a:extLst>
            </p:cNvPr>
            <p:cNvSpPr/>
            <p:nvPr/>
          </p:nvSpPr>
          <p:spPr>
            <a:xfrm>
              <a:off x="1995489" y="1500308"/>
              <a:ext cx="1272056" cy="1074420"/>
            </a:xfrm>
            <a:prstGeom prst="rect">
              <a:avLst/>
            </a:prstGeom>
          </p:spPr>
          <p:txBody>
            <a:bodyPr wrap="square">
              <a:spAutoFit/>
            </a:bodyPr>
            <a:lstStyle/>
            <a:p>
              <a:pPr>
                <a:defRPr/>
              </a:pPr>
              <a:r>
                <a:rPr altLang="zh-CN" b="1" lang="en-US" smtClean="0" spc="400" sz="8800">
                  <a:gradFill>
                    <a:gsLst>
                      <a:gs pos="100000">
                        <a:srgbClr val="345692"/>
                      </a:gs>
                      <a:gs pos="0">
                        <a:srgbClr val="17C0D4"/>
                      </a:gs>
                    </a:gsLst>
                    <a:lin ang="5400000" scaled="1"/>
                  </a:gradFill>
                  <a:latin typeface="Arial"/>
                  <a:ea typeface="微软雅黑"/>
                  <a:cs charset="-122" typeface="Microsoft YaHei"/>
                  <a:sym typeface="Arial"/>
                </a:rPr>
                <a:t>02</a:t>
              </a:r>
            </a:p>
          </p:txBody>
        </p:sp>
      </p:grpSp>
    </p:spTree>
    <p:extLst>
      <p:ext uri="{BB962C8B-B14F-4D97-AF65-F5344CB8AC3E}">
        <p14:creationId val="20825267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2" presetSubtype="1">
                                  <p:stCondLst>
                                    <p:cond delay="0"/>
                                  </p:stCondLst>
                                  <p:childTnLst>
                                    <p:set>
                                      <p:cBhvr>
                                        <p:cTn dur="1" fill="hold" id="13">
                                          <p:stCondLst>
                                            <p:cond delay="0"/>
                                          </p:stCondLst>
                                        </p:cTn>
                                        <p:tgtEl>
                                          <p:spTgt spid="33"/>
                                        </p:tgtEl>
                                        <p:attrNameLst>
                                          <p:attrName>style.visibility</p:attrName>
                                        </p:attrNameLst>
                                      </p:cBhvr>
                                      <p:to>
                                        <p:strVal val="visible"/>
                                      </p:to>
                                    </p:set>
                                    <p:animEffect filter="wipe(up)" transition="in">
                                      <p:cBhvr>
                                        <p:cTn dur="500" id="14"/>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宽屏</PresentationFormat>
  <Paragraphs>161</Paragraphs>
  <Slides>26</Slides>
  <Notes>0</Notes>
  <TotalTime>156</TotalTime>
  <HiddenSlides>0</HiddenSlides>
  <MMClips>0</MMClips>
  <ScaleCrop>0</ScaleCrop>
  <HeadingPairs>
    <vt:vector baseType="variant" size="6">
      <vt:variant>
        <vt:lpstr>Fonts used</vt:lpstr>
      </vt:variant>
      <vt:variant>
        <vt:i4>14</vt:i4>
      </vt:variant>
      <vt:variant>
        <vt:lpstr>Theme</vt:lpstr>
      </vt:variant>
      <vt:variant>
        <vt:i4>1</vt:i4>
      </vt:variant>
      <vt:variant>
        <vt:lpstr>Slide Titles</vt:lpstr>
      </vt:variant>
      <vt:variant>
        <vt:i4>26</vt:i4>
      </vt:variant>
    </vt:vector>
  </HeadingPairs>
  <TitlesOfParts>
    <vt:vector baseType="lpstr" size="41">
      <vt:lpstr>Arial</vt:lpstr>
      <vt:lpstr>Calibri Light</vt:lpstr>
      <vt:lpstr>Calibri</vt:lpstr>
      <vt:lpstr>微软雅黑</vt:lpstr>
      <vt:lpstr>Microsoft YaHei</vt:lpstr>
      <vt:lpstr>宋体</vt:lpstr>
      <vt:lpstr>Helvetica-Roman-SemiB</vt:lpstr>
      <vt:lpstr>SimSun-ExtB</vt:lpstr>
      <vt:lpstr>Simply City Light</vt:lpstr>
      <vt:lpstr>Nexa Bold</vt:lpstr>
      <vt:lpstr>Roboto Light</vt:lpstr>
      <vt:lpstr>Roboto</vt:lpstr>
      <vt:lpstr>Roboto Thin</vt:lpstr>
      <vt:lpstr>Signerica Fat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2017-08-18T03:02:00Z</dcterms:created>
  <cp:lastModifiedBy>Administrator</cp:lastModifiedBy>
  <dcterms:modified xsi:type="dcterms:W3CDTF">2021-08-20T10:55:44Z</dcterms:modified>
  <cp:revision>48</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2052-10.1.0.6748</vt:lpwstr>
  </property>
</Properties>
</file>